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49"/>
  </p:notesMasterIdLst>
  <p:handoutMasterIdLst>
    <p:handoutMasterId r:id="rId50"/>
  </p:handoutMasterIdLst>
  <p:sldIdLst>
    <p:sldId id="5494" r:id="rId2"/>
    <p:sldId id="5779" r:id="rId3"/>
    <p:sldId id="5478" r:id="rId4"/>
    <p:sldId id="5506" r:id="rId5"/>
    <p:sldId id="5503" r:id="rId6"/>
    <p:sldId id="5504" r:id="rId7"/>
    <p:sldId id="6001" r:id="rId8"/>
    <p:sldId id="5493" r:id="rId9"/>
    <p:sldId id="4837" r:id="rId10"/>
    <p:sldId id="5474" r:id="rId11"/>
    <p:sldId id="5499" r:id="rId12"/>
    <p:sldId id="5428" r:id="rId13"/>
    <p:sldId id="5084" r:id="rId14"/>
    <p:sldId id="5050" r:id="rId15"/>
    <p:sldId id="5432" r:id="rId16"/>
    <p:sldId id="5433" r:id="rId17"/>
    <p:sldId id="5434" r:id="rId18"/>
    <p:sldId id="5435" r:id="rId19"/>
    <p:sldId id="5088" r:id="rId20"/>
    <p:sldId id="5061" r:id="rId21"/>
    <p:sldId id="5086" r:id="rId22"/>
    <p:sldId id="5227" r:id="rId23"/>
    <p:sldId id="5422" r:id="rId24"/>
    <p:sldId id="5424" r:id="rId25"/>
    <p:sldId id="5425" r:id="rId26"/>
    <p:sldId id="5430" r:id="rId27"/>
    <p:sldId id="5436" r:id="rId28"/>
    <p:sldId id="5437" r:id="rId29"/>
    <p:sldId id="5439" r:id="rId30"/>
    <p:sldId id="5440" r:id="rId31"/>
    <p:sldId id="5067" r:id="rId32"/>
    <p:sldId id="5060" r:id="rId33"/>
    <p:sldId id="5062" r:id="rId34"/>
    <p:sldId id="5055" r:id="rId35"/>
    <p:sldId id="5087" r:id="rId36"/>
    <p:sldId id="4963" r:id="rId37"/>
    <p:sldId id="5443" r:id="rId38"/>
    <p:sldId id="5057" r:id="rId39"/>
    <p:sldId id="5059" r:id="rId40"/>
    <p:sldId id="5092" r:id="rId41"/>
    <p:sldId id="5089" r:id="rId42"/>
    <p:sldId id="5444" r:id="rId43"/>
    <p:sldId id="5090" r:id="rId44"/>
    <p:sldId id="5091" r:id="rId45"/>
    <p:sldId id="5445" r:id="rId46"/>
    <p:sldId id="6002" r:id="rId47"/>
    <p:sldId id="5508"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A646A2A-5463-31BB-24B8-887E45DDAF69}" name="Orla Casey" initials="OC" userId="S::orla@momentumconsulting.ie::ee9f56f0-43a2-47ae-a5b8-d4a7d2f5ce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D4D4D"/>
    <a:srgbClr val="7A547C"/>
    <a:srgbClr val="086D6E"/>
    <a:srgbClr val="3AA091"/>
    <a:srgbClr val="F77B55"/>
    <a:srgbClr val="F37C57"/>
    <a:srgbClr val="E7EBEB"/>
    <a:srgbClr val="916395"/>
    <a:srgbClr val="F27954"/>
    <a:srgbClr val="F6A18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9310" autoAdjust="0"/>
    <p:restoredTop sz="96247" autoAdjust="0"/>
  </p:normalViewPr>
  <p:slideViewPr>
    <p:cSldViewPr snapToGrid="0" snapToObjects="1">
      <p:cViewPr varScale="1">
        <p:scale>
          <a:sx n="60" d="100"/>
          <a:sy n="60" d="100"/>
        </p:scale>
        <p:origin x="292" y="44"/>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55" Type="http://schemas.microsoft.com/office/2018/10/relationships/authors" Targe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DCB8698-B1B9-43B0-BB33-BDBA39EFB60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AFC7F04F-2D48-4758-81BD-902905810FF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3C1735-4C2A-4388-9625-39B3B2E119F3}" type="datetimeFigureOut">
              <a:rPr lang="en-IE" smtClean="0"/>
              <a:t>19/05/2023</a:t>
            </a:fld>
            <a:endParaRPr lang="en-IE"/>
          </a:p>
        </p:txBody>
      </p:sp>
      <p:sp>
        <p:nvSpPr>
          <p:cNvPr id="4" name="Footer Placeholder 3">
            <a:extLst>
              <a:ext uri="{FF2B5EF4-FFF2-40B4-BE49-F238E27FC236}">
                <a16:creationId xmlns:a16="http://schemas.microsoft.com/office/drawing/2014/main" id="{6FB15A29-5C88-4027-B22A-9D40E07A109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4846B7B5-7F1E-4889-AE58-9FD4216462F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CBCCA3A-D2CB-47FF-BC0E-B2676212AF4B}" type="slidenum">
              <a:rPr lang="en-IE" smtClean="0"/>
              <a:t>‹#›</a:t>
            </a:fld>
            <a:endParaRPr lang="en-IE"/>
          </a:p>
        </p:txBody>
      </p:sp>
    </p:spTree>
    <p:extLst>
      <p:ext uri="{BB962C8B-B14F-4D97-AF65-F5344CB8AC3E}">
        <p14:creationId xmlns:p14="http://schemas.microsoft.com/office/powerpoint/2010/main" val="15505758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16E11C-96CD-420A-BBB8-216160B7D62B}" type="datetimeFigureOut">
              <a:rPr lang="en-IE" smtClean="0"/>
              <a:t>19/05/2023</a:t>
            </a:fld>
            <a:endParaRPr lang="en-I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1B2EDA-311B-44C4-9505-AE01BBB17CFE}" type="slidenum">
              <a:rPr lang="en-IE" smtClean="0"/>
              <a:t>‹#›</a:t>
            </a:fld>
            <a:endParaRPr lang="en-IE"/>
          </a:p>
        </p:txBody>
      </p:sp>
    </p:spTree>
    <p:extLst>
      <p:ext uri="{BB962C8B-B14F-4D97-AF65-F5344CB8AC3E}">
        <p14:creationId xmlns:p14="http://schemas.microsoft.com/office/powerpoint/2010/main" val="21159242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B91B2EDA-311B-44C4-9505-AE01BBB17CFE}" type="slidenum">
              <a:rPr lang="en-IE" smtClean="0"/>
              <a:t>16</a:t>
            </a:fld>
            <a:endParaRPr lang="en-IE"/>
          </a:p>
        </p:txBody>
      </p:sp>
    </p:spTree>
    <p:extLst>
      <p:ext uri="{BB962C8B-B14F-4D97-AF65-F5344CB8AC3E}">
        <p14:creationId xmlns:p14="http://schemas.microsoft.com/office/powerpoint/2010/main" val="5000237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B91B2EDA-311B-44C4-9505-AE01BBB17CFE}" type="slidenum">
              <a:rPr lang="en-IE" smtClean="0"/>
              <a:t>18</a:t>
            </a:fld>
            <a:endParaRPr lang="en-IE"/>
          </a:p>
        </p:txBody>
      </p:sp>
    </p:spTree>
    <p:extLst>
      <p:ext uri="{BB962C8B-B14F-4D97-AF65-F5344CB8AC3E}">
        <p14:creationId xmlns:p14="http://schemas.microsoft.com/office/powerpoint/2010/main" val="31274473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B91B2EDA-311B-44C4-9505-AE01BBB17CFE}" type="slidenum">
              <a:rPr lang="en-IE" smtClean="0"/>
              <a:t>30</a:t>
            </a:fld>
            <a:endParaRPr lang="en-IE"/>
          </a:p>
        </p:txBody>
      </p:sp>
    </p:spTree>
    <p:extLst>
      <p:ext uri="{BB962C8B-B14F-4D97-AF65-F5344CB8AC3E}">
        <p14:creationId xmlns:p14="http://schemas.microsoft.com/office/powerpoint/2010/main" val="2668896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1446550"/>
          </a:xfrm>
          <a:prstGeom prst="rect">
            <a:avLst/>
          </a:prstGeom>
        </p:spPr>
        <p:txBody>
          <a:bodyPr wrap="square">
            <a:spAutoFit/>
          </a:bodyPr>
          <a:lstStyle/>
          <a:p>
            <a:pPr fontAlgn="base"/>
            <a:r>
              <a:rPr lang="en-IE" sz="4400" b="1" i="0" u="none" strike="noStrike" kern="1200" baseline="0" dirty="0">
                <a:solidFill>
                  <a:schemeClr val="bg1"/>
                </a:solidFill>
                <a:effectLst/>
                <a:latin typeface="+mn-lt"/>
                <a:ea typeface="+mn-ea"/>
                <a:cs typeface="+mn-cs"/>
                <a:sym typeface="Quattrocento Sans"/>
              </a:rPr>
              <a:t>NAVIGATING TOURISM</a:t>
            </a:r>
          </a:p>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8" y="2883583"/>
            <a:ext cx="5845501" cy="2123658"/>
          </a:xfrm>
          <a:prstGeom prst="rect">
            <a:avLst/>
          </a:prstGeom>
        </p:spPr>
        <p:txBody>
          <a:bodyPr wrap="square">
            <a:spAutoFit/>
          </a:bodyPr>
          <a:lstStyle/>
          <a:p>
            <a:pPr fontAlgn="base"/>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NAVIGATING TOURISM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2503620"/>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Quote slide - Purpl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3A36C06-0CE7-D844-A324-5468406F7C91}"/>
              </a:ext>
            </a:extLst>
          </p:cNvPr>
          <p:cNvSpPr/>
          <p:nvPr userDrawn="1"/>
        </p:nvSpPr>
        <p:spPr>
          <a:xfrm>
            <a:off x="241300" y="367062"/>
            <a:ext cx="11696700" cy="5784022"/>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 Placeholder 23">
            <a:extLst>
              <a:ext uri="{FF2B5EF4-FFF2-40B4-BE49-F238E27FC236}">
                <a16:creationId xmlns:a16="http://schemas.microsoft.com/office/drawing/2014/main" id="{B286B499-2CED-0E4E-8332-7D7387BECA25}"/>
              </a:ext>
            </a:extLst>
          </p:cNvPr>
          <p:cNvSpPr>
            <a:spLocks noGrp="1"/>
          </p:cNvSpPr>
          <p:nvPr>
            <p:ph type="body" sz="quarter" idx="14" hasCustomPrompt="1"/>
          </p:nvPr>
        </p:nvSpPr>
        <p:spPr>
          <a:xfrm>
            <a:off x="4586635" y="4512778"/>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4" name="Text Placeholder 23">
            <a:extLst>
              <a:ext uri="{FF2B5EF4-FFF2-40B4-BE49-F238E27FC236}">
                <a16:creationId xmlns:a16="http://schemas.microsoft.com/office/drawing/2014/main" id="{99F1A9DE-C995-2749-9FD6-8A286B1B1501}"/>
              </a:ext>
            </a:extLst>
          </p:cNvPr>
          <p:cNvSpPr>
            <a:spLocks noGrp="1"/>
          </p:cNvSpPr>
          <p:nvPr>
            <p:ph type="body" sz="quarter" idx="13" hasCustomPrompt="1"/>
          </p:nvPr>
        </p:nvSpPr>
        <p:spPr>
          <a:xfrm>
            <a:off x="827512" y="810208"/>
            <a:ext cx="4369392" cy="4493975"/>
          </a:xfr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
        <p:nvSpPr>
          <p:cNvPr id="15" name="Text Placeholder 23">
            <a:extLst>
              <a:ext uri="{FF2B5EF4-FFF2-40B4-BE49-F238E27FC236}">
                <a16:creationId xmlns:a16="http://schemas.microsoft.com/office/drawing/2014/main" id="{3994C396-75A1-AE41-B1B8-01F99CBA2162}"/>
              </a:ext>
            </a:extLst>
          </p:cNvPr>
          <p:cNvSpPr>
            <a:spLocks noGrp="1"/>
          </p:cNvSpPr>
          <p:nvPr>
            <p:ph type="body" sz="quarter" idx="15" hasCustomPrompt="1"/>
          </p:nvPr>
        </p:nvSpPr>
        <p:spPr>
          <a:xfrm>
            <a:off x="739096" y="612890"/>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6" name="Picture Placeholder 2">
            <a:extLst>
              <a:ext uri="{FF2B5EF4-FFF2-40B4-BE49-F238E27FC236}">
                <a16:creationId xmlns:a16="http://schemas.microsoft.com/office/drawing/2014/main" id="{ECD15D22-E2D6-9B4A-88C5-89653C94D3B5}"/>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dirty="0"/>
          </a:p>
          <a:p>
            <a:endParaRPr lang="en-US" dirty="0"/>
          </a:p>
          <a:p>
            <a:endParaRPr lang="en-US" dirty="0"/>
          </a:p>
          <a:p>
            <a:r>
              <a:rPr lang="en-US" dirty="0"/>
              <a:t>Click  to add photo</a:t>
            </a:r>
          </a:p>
        </p:txBody>
      </p:sp>
      <p:grpSp>
        <p:nvGrpSpPr>
          <p:cNvPr id="4" name="Group 3">
            <a:extLst>
              <a:ext uri="{FF2B5EF4-FFF2-40B4-BE49-F238E27FC236}">
                <a16:creationId xmlns:a16="http://schemas.microsoft.com/office/drawing/2014/main" id="{452473B6-8361-6B4D-A009-F41DC8359C92}"/>
              </a:ext>
            </a:extLst>
          </p:cNvPr>
          <p:cNvGrpSpPr/>
          <p:nvPr userDrawn="1"/>
        </p:nvGrpSpPr>
        <p:grpSpPr>
          <a:xfrm>
            <a:off x="291189" y="6151084"/>
            <a:ext cx="3144242" cy="374574"/>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45EAF58F-DFF8-4E4B-94AA-E82F3B495EEB}"/>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20" name="Picture 19" descr="Shape&#10;&#10;Description automatically generated with medium confidence">
              <a:extLst>
                <a:ext uri="{FF2B5EF4-FFF2-40B4-BE49-F238E27FC236}">
                  <a16:creationId xmlns:a16="http://schemas.microsoft.com/office/drawing/2014/main" id="{8B504119-BF72-B741-B526-206F56B6BAB4}"/>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21" name="Picture 20" descr="Shape&#10;&#10;Description automatically generated with medium confidence">
              <a:extLst>
                <a:ext uri="{FF2B5EF4-FFF2-40B4-BE49-F238E27FC236}">
                  <a16:creationId xmlns:a16="http://schemas.microsoft.com/office/drawing/2014/main" id="{1CE0EC26-1684-8F4A-B7C5-35DA0735C4F1}"/>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6493237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ote slide - Blu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82D0DC2C-A428-934B-B2CD-33EA01036C84}"/>
              </a:ext>
            </a:extLst>
          </p:cNvPr>
          <p:cNvSpPr/>
          <p:nvPr userDrawn="1"/>
        </p:nvSpPr>
        <p:spPr>
          <a:xfrm>
            <a:off x="241300" y="367062"/>
            <a:ext cx="11696700" cy="568073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 Placeholder 23">
            <a:extLst>
              <a:ext uri="{FF2B5EF4-FFF2-40B4-BE49-F238E27FC236}">
                <a16:creationId xmlns:a16="http://schemas.microsoft.com/office/drawing/2014/main" id="{4D734847-73F0-D74C-9196-0C62282DDA90}"/>
              </a:ext>
            </a:extLst>
          </p:cNvPr>
          <p:cNvSpPr>
            <a:spLocks noGrp="1"/>
          </p:cNvSpPr>
          <p:nvPr>
            <p:ph type="body" sz="quarter" idx="14" hasCustomPrompt="1"/>
          </p:nvPr>
        </p:nvSpPr>
        <p:spPr>
          <a:xfrm>
            <a:off x="4586635" y="4512778"/>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1" name="Text Placeholder 23">
            <a:extLst>
              <a:ext uri="{FF2B5EF4-FFF2-40B4-BE49-F238E27FC236}">
                <a16:creationId xmlns:a16="http://schemas.microsoft.com/office/drawing/2014/main" id="{50529F2B-6A15-7F4F-A86A-73B054F9CD2B}"/>
              </a:ext>
            </a:extLst>
          </p:cNvPr>
          <p:cNvSpPr>
            <a:spLocks noGrp="1"/>
          </p:cNvSpPr>
          <p:nvPr>
            <p:ph type="body" sz="quarter" idx="13" hasCustomPrompt="1"/>
          </p:nvPr>
        </p:nvSpPr>
        <p:spPr>
          <a:xfrm>
            <a:off x="827512" y="810208"/>
            <a:ext cx="4369392" cy="4493975"/>
          </a:xfr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
        <p:nvSpPr>
          <p:cNvPr id="32" name="Text Placeholder 23">
            <a:extLst>
              <a:ext uri="{FF2B5EF4-FFF2-40B4-BE49-F238E27FC236}">
                <a16:creationId xmlns:a16="http://schemas.microsoft.com/office/drawing/2014/main" id="{370A3C62-9C33-6442-AA56-3D5560A5CEBF}"/>
              </a:ext>
            </a:extLst>
          </p:cNvPr>
          <p:cNvSpPr>
            <a:spLocks noGrp="1"/>
          </p:cNvSpPr>
          <p:nvPr>
            <p:ph type="body" sz="quarter" idx="15" hasCustomPrompt="1"/>
          </p:nvPr>
        </p:nvSpPr>
        <p:spPr>
          <a:xfrm>
            <a:off x="739096" y="612890"/>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4" name="Picture Placeholder 2">
            <a:extLst>
              <a:ext uri="{FF2B5EF4-FFF2-40B4-BE49-F238E27FC236}">
                <a16:creationId xmlns:a16="http://schemas.microsoft.com/office/drawing/2014/main" id="{8CC6C34D-3A90-F048-B53A-BC616573EE8E}"/>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dirty="0"/>
          </a:p>
          <a:p>
            <a:endParaRPr lang="en-US" dirty="0"/>
          </a:p>
          <a:p>
            <a:endParaRPr lang="en-US" dirty="0"/>
          </a:p>
          <a:p>
            <a:r>
              <a:rPr lang="en-US" dirty="0"/>
              <a:t>Click  to add photo</a:t>
            </a:r>
          </a:p>
        </p:txBody>
      </p:sp>
      <p:pic>
        <p:nvPicPr>
          <p:cNvPr id="18" name="Picture 17" descr="A black background with white dots&#10;&#10;Description automatically generated with low confidence">
            <a:extLst>
              <a:ext uri="{FF2B5EF4-FFF2-40B4-BE49-F238E27FC236}">
                <a16:creationId xmlns:a16="http://schemas.microsoft.com/office/drawing/2014/main" id="{EE2566D1-75F4-854F-B455-4E00E261FDF7}"/>
              </a:ext>
            </a:extLst>
          </p:cNvPr>
          <p:cNvPicPr/>
          <p:nvPr userDrawn="1"/>
        </p:nvPicPr>
        <p:blipFill rotWithShape="1">
          <a:blip r:embed="rId2">
            <a:alphaModFix amt="10000"/>
            <a:extLst>
              <a:ext uri="{28A0092B-C50C-407E-A947-70E740481C1C}">
                <a14:useLocalDpi xmlns:a14="http://schemas.microsoft.com/office/drawing/2010/main" val="0"/>
              </a:ext>
            </a:extLst>
          </a:blip>
          <a:srcRect t="894" r="3674" b="11294"/>
          <a:stretch/>
        </p:blipFill>
        <p:spPr>
          <a:xfrm rot="16200000">
            <a:off x="2769567" y="-1426306"/>
            <a:ext cx="2640661" cy="4473027"/>
          </a:xfrm>
          <a:prstGeom prst="rect">
            <a:avLst/>
          </a:prstGeom>
        </p:spPr>
      </p:pic>
      <p:grpSp>
        <p:nvGrpSpPr>
          <p:cNvPr id="10" name="Group 9">
            <a:extLst>
              <a:ext uri="{FF2B5EF4-FFF2-40B4-BE49-F238E27FC236}">
                <a16:creationId xmlns:a16="http://schemas.microsoft.com/office/drawing/2014/main" id="{98A89666-E704-7640-A996-92B2F1974248}"/>
              </a:ext>
            </a:extLst>
          </p:cNvPr>
          <p:cNvGrpSpPr/>
          <p:nvPr userDrawn="1"/>
        </p:nvGrpSpPr>
        <p:grpSpPr>
          <a:xfrm>
            <a:off x="301128" y="6151084"/>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152A25C1-BB81-4B45-B8E6-7B8C19A024EB}"/>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BD2B9874-7F2B-1548-A278-B99A14E63106}"/>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63D61BB9-8E34-8F4F-9A2B-2F3CAEC38D33}"/>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92094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Quote slide - Orang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82D0DC2C-A428-934B-B2CD-33EA01036C84}"/>
              </a:ext>
            </a:extLst>
          </p:cNvPr>
          <p:cNvSpPr/>
          <p:nvPr userDrawn="1"/>
        </p:nvSpPr>
        <p:spPr>
          <a:xfrm>
            <a:off x="241300" y="367061"/>
            <a:ext cx="11696700" cy="5778935"/>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 Placeholder 23">
            <a:extLst>
              <a:ext uri="{FF2B5EF4-FFF2-40B4-BE49-F238E27FC236}">
                <a16:creationId xmlns:a16="http://schemas.microsoft.com/office/drawing/2014/main" id="{4D734847-73F0-D74C-9196-0C62282DDA90}"/>
              </a:ext>
            </a:extLst>
          </p:cNvPr>
          <p:cNvSpPr>
            <a:spLocks noGrp="1"/>
          </p:cNvSpPr>
          <p:nvPr>
            <p:ph type="body" sz="quarter" idx="14" hasCustomPrompt="1"/>
          </p:nvPr>
        </p:nvSpPr>
        <p:spPr>
          <a:xfrm>
            <a:off x="4586635" y="4512778"/>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1" name="Text Placeholder 23">
            <a:extLst>
              <a:ext uri="{FF2B5EF4-FFF2-40B4-BE49-F238E27FC236}">
                <a16:creationId xmlns:a16="http://schemas.microsoft.com/office/drawing/2014/main" id="{50529F2B-6A15-7F4F-A86A-73B054F9CD2B}"/>
              </a:ext>
            </a:extLst>
          </p:cNvPr>
          <p:cNvSpPr>
            <a:spLocks noGrp="1"/>
          </p:cNvSpPr>
          <p:nvPr>
            <p:ph type="body" sz="quarter" idx="13" hasCustomPrompt="1"/>
          </p:nvPr>
        </p:nvSpPr>
        <p:spPr>
          <a:xfrm>
            <a:off x="827512" y="810208"/>
            <a:ext cx="4369392" cy="4493975"/>
          </a:xfr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
        <p:nvSpPr>
          <p:cNvPr id="32" name="Text Placeholder 23">
            <a:extLst>
              <a:ext uri="{FF2B5EF4-FFF2-40B4-BE49-F238E27FC236}">
                <a16:creationId xmlns:a16="http://schemas.microsoft.com/office/drawing/2014/main" id="{370A3C62-9C33-6442-AA56-3D5560A5CEBF}"/>
              </a:ext>
            </a:extLst>
          </p:cNvPr>
          <p:cNvSpPr>
            <a:spLocks noGrp="1"/>
          </p:cNvSpPr>
          <p:nvPr>
            <p:ph type="body" sz="quarter" idx="15" hasCustomPrompt="1"/>
          </p:nvPr>
        </p:nvSpPr>
        <p:spPr>
          <a:xfrm>
            <a:off x="739096" y="612890"/>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4" name="Picture Placeholder 2">
            <a:extLst>
              <a:ext uri="{FF2B5EF4-FFF2-40B4-BE49-F238E27FC236}">
                <a16:creationId xmlns:a16="http://schemas.microsoft.com/office/drawing/2014/main" id="{8CC6C34D-3A90-F048-B53A-BC616573EE8E}"/>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dirty="0"/>
          </a:p>
          <a:p>
            <a:endParaRPr lang="en-US" dirty="0"/>
          </a:p>
          <a:p>
            <a:endParaRPr lang="en-US" dirty="0"/>
          </a:p>
          <a:p>
            <a:r>
              <a:rPr lang="en-US" dirty="0"/>
              <a:t>Click  to add photo</a:t>
            </a:r>
          </a:p>
        </p:txBody>
      </p:sp>
      <p:pic>
        <p:nvPicPr>
          <p:cNvPr id="18" name="Picture 17" descr="A black background with white dots&#10;&#10;Description automatically generated with low confidence">
            <a:extLst>
              <a:ext uri="{FF2B5EF4-FFF2-40B4-BE49-F238E27FC236}">
                <a16:creationId xmlns:a16="http://schemas.microsoft.com/office/drawing/2014/main" id="{EE2566D1-75F4-854F-B455-4E00E261FDF7}"/>
              </a:ext>
            </a:extLst>
          </p:cNvPr>
          <p:cNvPicPr/>
          <p:nvPr userDrawn="1"/>
        </p:nvPicPr>
        <p:blipFill rotWithShape="1">
          <a:blip r:embed="rId2">
            <a:alphaModFix amt="10000"/>
            <a:extLst>
              <a:ext uri="{28A0092B-C50C-407E-A947-70E740481C1C}">
                <a14:useLocalDpi xmlns:a14="http://schemas.microsoft.com/office/drawing/2010/main" val="0"/>
              </a:ext>
            </a:extLst>
          </a:blip>
          <a:srcRect t="894" r="3674" b="11294"/>
          <a:stretch/>
        </p:blipFill>
        <p:spPr>
          <a:xfrm rot="16200000">
            <a:off x="2769567" y="-1426306"/>
            <a:ext cx="2640661" cy="4473027"/>
          </a:xfrm>
          <a:prstGeom prst="rect">
            <a:avLst/>
          </a:prstGeom>
        </p:spPr>
      </p:pic>
      <p:grpSp>
        <p:nvGrpSpPr>
          <p:cNvPr id="10" name="Group 9">
            <a:extLst>
              <a:ext uri="{FF2B5EF4-FFF2-40B4-BE49-F238E27FC236}">
                <a16:creationId xmlns:a16="http://schemas.microsoft.com/office/drawing/2014/main" id="{51AD5ACE-C426-6C43-9319-4A893B92BE9D}"/>
              </a:ext>
            </a:extLst>
          </p:cNvPr>
          <p:cNvGrpSpPr/>
          <p:nvPr userDrawn="1"/>
        </p:nvGrpSpPr>
        <p:grpSpPr>
          <a:xfrm>
            <a:off x="301128" y="6151084"/>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1174A39B-2588-454E-8B92-21A97B8C00C9}"/>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251B80BD-BB09-3340-9FB7-F34FD7E296C9}"/>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3F22F465-AD0B-6C4B-A985-F29D199EEB12}"/>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6337525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Quote slide - Orange">
    <p:spTree>
      <p:nvGrpSpPr>
        <p:cNvPr id="1" name=""/>
        <p:cNvGrpSpPr/>
        <p:nvPr/>
      </p:nvGrpSpPr>
      <p:grpSpPr>
        <a:xfrm>
          <a:off x="0" y="0"/>
          <a:ext cx="0" cy="0"/>
          <a:chOff x="0" y="0"/>
          <a:chExt cx="0" cy="0"/>
        </a:xfrm>
      </p:grpSpPr>
      <p:sp>
        <p:nvSpPr>
          <p:cNvPr id="34" name="Picture Placeholder 2">
            <a:extLst>
              <a:ext uri="{FF2B5EF4-FFF2-40B4-BE49-F238E27FC236}">
                <a16:creationId xmlns:a16="http://schemas.microsoft.com/office/drawing/2014/main" id="{8CC6C34D-3A90-F048-B53A-BC616573EE8E}"/>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dirty="0"/>
          </a:p>
          <a:p>
            <a:endParaRPr lang="en-US" dirty="0"/>
          </a:p>
          <a:p>
            <a:endParaRPr lang="en-US" dirty="0"/>
          </a:p>
          <a:p>
            <a:r>
              <a:rPr lang="en-US" dirty="0"/>
              <a:t>Click  to add photo</a:t>
            </a:r>
          </a:p>
        </p:txBody>
      </p:sp>
      <p:pic>
        <p:nvPicPr>
          <p:cNvPr id="18" name="Picture 17" descr="A black background with white dots&#10;&#10;Description automatically generated with low confidence">
            <a:extLst>
              <a:ext uri="{FF2B5EF4-FFF2-40B4-BE49-F238E27FC236}">
                <a16:creationId xmlns:a16="http://schemas.microsoft.com/office/drawing/2014/main" id="{EE2566D1-75F4-854F-B455-4E00E261FDF7}"/>
              </a:ext>
            </a:extLst>
          </p:cNvPr>
          <p:cNvPicPr/>
          <p:nvPr userDrawn="1"/>
        </p:nvPicPr>
        <p:blipFill rotWithShape="1">
          <a:blip r:embed="rId2">
            <a:alphaModFix amt="10000"/>
            <a:extLst>
              <a:ext uri="{28A0092B-C50C-407E-A947-70E740481C1C}">
                <a14:useLocalDpi xmlns:a14="http://schemas.microsoft.com/office/drawing/2010/main" val="0"/>
              </a:ext>
            </a:extLst>
          </a:blip>
          <a:srcRect t="894" r="3674" b="11294"/>
          <a:stretch/>
        </p:blipFill>
        <p:spPr>
          <a:xfrm rot="16200000">
            <a:off x="2769567" y="-1426306"/>
            <a:ext cx="2640661" cy="4473027"/>
          </a:xfrm>
          <a:prstGeom prst="rect">
            <a:avLst/>
          </a:prstGeom>
        </p:spPr>
      </p:pic>
      <p:grpSp>
        <p:nvGrpSpPr>
          <p:cNvPr id="10" name="Group 9">
            <a:extLst>
              <a:ext uri="{FF2B5EF4-FFF2-40B4-BE49-F238E27FC236}">
                <a16:creationId xmlns:a16="http://schemas.microsoft.com/office/drawing/2014/main" id="{51AD5ACE-C426-6C43-9319-4A893B92BE9D}"/>
              </a:ext>
            </a:extLst>
          </p:cNvPr>
          <p:cNvGrpSpPr/>
          <p:nvPr userDrawn="1"/>
        </p:nvGrpSpPr>
        <p:grpSpPr>
          <a:xfrm>
            <a:off x="839084" y="6190727"/>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1174A39B-2588-454E-8B92-21A97B8C00C9}"/>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251B80BD-BB09-3340-9FB7-F34FD7E296C9}"/>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3F22F465-AD0B-6C4B-A985-F29D199EEB12}"/>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
        <p:nvSpPr>
          <p:cNvPr id="2" name="Text Placeholder 23">
            <a:extLst>
              <a:ext uri="{FF2B5EF4-FFF2-40B4-BE49-F238E27FC236}">
                <a16:creationId xmlns:a16="http://schemas.microsoft.com/office/drawing/2014/main" id="{B2AF589B-E89B-6432-A165-EDA5F0BC2318}"/>
              </a:ext>
            </a:extLst>
          </p:cNvPr>
          <p:cNvSpPr>
            <a:spLocks noGrp="1"/>
          </p:cNvSpPr>
          <p:nvPr>
            <p:ph type="body" sz="quarter" idx="16" hasCustomPrompt="1"/>
          </p:nvPr>
        </p:nvSpPr>
        <p:spPr>
          <a:xfrm>
            <a:off x="733139"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 name="Text Placeholder 17">
            <a:extLst>
              <a:ext uri="{FF2B5EF4-FFF2-40B4-BE49-F238E27FC236}">
                <a16:creationId xmlns:a16="http://schemas.microsoft.com/office/drawing/2014/main" id="{EDD8681A-A247-A7C9-2298-A2613386ED1E}"/>
              </a:ext>
            </a:extLst>
          </p:cNvPr>
          <p:cNvSpPr>
            <a:spLocks noGrp="1"/>
          </p:cNvSpPr>
          <p:nvPr>
            <p:ph type="body" sz="quarter" idx="18" hasCustomPrompt="1"/>
          </p:nvPr>
        </p:nvSpPr>
        <p:spPr>
          <a:xfrm>
            <a:off x="775083" y="1427837"/>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Tree>
    <p:extLst>
      <p:ext uri="{BB962C8B-B14F-4D97-AF65-F5344CB8AC3E}">
        <p14:creationId xmlns:p14="http://schemas.microsoft.com/office/powerpoint/2010/main" val="4491744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Slide - Purple">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7F2DAECA-6A8B-594E-B1E4-23E33E8E629F}"/>
              </a:ext>
            </a:extLst>
          </p:cNvPr>
          <p:cNvSpPr/>
          <p:nvPr userDrawn="1"/>
        </p:nvSpPr>
        <p:spPr>
          <a:xfrm>
            <a:off x="0" y="0"/>
            <a:ext cx="12192000" cy="550272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17" name="Text Placeholder 23">
            <a:extLst>
              <a:ext uri="{FF2B5EF4-FFF2-40B4-BE49-F238E27FC236}">
                <a16:creationId xmlns:a16="http://schemas.microsoft.com/office/drawing/2014/main" id="{E58D2A95-2D21-B044-98BE-78D2FE830943}"/>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9" name="Group 18">
            <a:extLst>
              <a:ext uri="{FF2B5EF4-FFF2-40B4-BE49-F238E27FC236}">
                <a16:creationId xmlns:a16="http://schemas.microsoft.com/office/drawing/2014/main" id="{0B3AA866-09BE-3E45-AC4B-5DCA1538509A}"/>
              </a:ext>
            </a:extLst>
          </p:cNvPr>
          <p:cNvGrpSpPr/>
          <p:nvPr userDrawn="1"/>
        </p:nvGrpSpPr>
        <p:grpSpPr>
          <a:xfrm>
            <a:off x="8448790" y="6057987"/>
            <a:ext cx="3144242" cy="374574"/>
            <a:chOff x="301128" y="6151084"/>
            <a:chExt cx="3144242" cy="374574"/>
          </a:xfrm>
        </p:grpSpPr>
        <p:pic>
          <p:nvPicPr>
            <p:cNvPr id="20" name="Picture 19" descr="Shape&#10;&#10;Description automatically generated with medium confidence">
              <a:extLst>
                <a:ext uri="{FF2B5EF4-FFF2-40B4-BE49-F238E27FC236}">
                  <a16:creationId xmlns:a16="http://schemas.microsoft.com/office/drawing/2014/main" id="{FAE41CC1-EDB3-2548-A91C-4CBFE25D6E91}"/>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33839A09-B16C-214F-B447-EF3CBEBB9B07}"/>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345CABEE-DC0A-C74D-BFF6-3BC5266AD05C}"/>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pic>
        <p:nvPicPr>
          <p:cNvPr id="3" name="Picture 2" descr="A black and white striped pattern&#10;&#10;Description automatically generated with medium confidence">
            <a:extLst>
              <a:ext uri="{FF2B5EF4-FFF2-40B4-BE49-F238E27FC236}">
                <a16:creationId xmlns:a16="http://schemas.microsoft.com/office/drawing/2014/main" id="{80B169DF-B0DD-EE45-9740-3EACBD7C0483}"/>
              </a:ext>
            </a:extLst>
          </p:cNvPr>
          <p:cNvPicPr>
            <a:picLocks noChangeAspect="1"/>
          </p:cNvPicPr>
          <p:nvPr userDrawn="1"/>
        </p:nvPicPr>
        <p:blipFill rotWithShape="1">
          <a:blip r:embed="rId3"/>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35339404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Divider Slide - Purple">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7F2DAECA-6A8B-594E-B1E4-23E33E8E629F}"/>
              </a:ext>
            </a:extLst>
          </p:cNvPr>
          <p:cNvSpPr/>
          <p:nvPr userDrawn="1"/>
        </p:nvSpPr>
        <p:spPr>
          <a:xfrm>
            <a:off x="0" y="0"/>
            <a:ext cx="12192000" cy="6057987"/>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17" name="Text Placeholder 23">
            <a:extLst>
              <a:ext uri="{FF2B5EF4-FFF2-40B4-BE49-F238E27FC236}">
                <a16:creationId xmlns:a16="http://schemas.microsoft.com/office/drawing/2014/main" id="{E58D2A95-2D21-B044-98BE-78D2FE830943}"/>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9" name="Group 18">
            <a:extLst>
              <a:ext uri="{FF2B5EF4-FFF2-40B4-BE49-F238E27FC236}">
                <a16:creationId xmlns:a16="http://schemas.microsoft.com/office/drawing/2014/main" id="{0B3AA866-09BE-3E45-AC4B-5DCA1538509A}"/>
              </a:ext>
            </a:extLst>
          </p:cNvPr>
          <p:cNvGrpSpPr/>
          <p:nvPr userDrawn="1"/>
        </p:nvGrpSpPr>
        <p:grpSpPr>
          <a:xfrm>
            <a:off x="8448790" y="6057987"/>
            <a:ext cx="3144242" cy="374574"/>
            <a:chOff x="301128" y="6151084"/>
            <a:chExt cx="3144242" cy="374574"/>
          </a:xfrm>
        </p:grpSpPr>
        <p:pic>
          <p:nvPicPr>
            <p:cNvPr id="20" name="Picture 19" descr="Shape&#10;&#10;Description automatically generated with medium confidence">
              <a:extLst>
                <a:ext uri="{FF2B5EF4-FFF2-40B4-BE49-F238E27FC236}">
                  <a16:creationId xmlns:a16="http://schemas.microsoft.com/office/drawing/2014/main" id="{FAE41CC1-EDB3-2548-A91C-4CBFE25D6E91}"/>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33839A09-B16C-214F-B447-EF3CBEBB9B07}"/>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345CABEE-DC0A-C74D-BFF6-3BC5266AD05C}"/>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pic>
        <p:nvPicPr>
          <p:cNvPr id="3" name="Picture 2" descr="A black and white striped pattern&#10;&#10;Description automatically generated with medium confidence">
            <a:extLst>
              <a:ext uri="{FF2B5EF4-FFF2-40B4-BE49-F238E27FC236}">
                <a16:creationId xmlns:a16="http://schemas.microsoft.com/office/drawing/2014/main" id="{80B169DF-B0DD-EE45-9740-3EACBD7C0483}"/>
              </a:ext>
            </a:extLst>
          </p:cNvPr>
          <p:cNvPicPr>
            <a:picLocks noChangeAspect="1"/>
          </p:cNvPicPr>
          <p:nvPr userDrawn="1"/>
        </p:nvPicPr>
        <p:blipFill rotWithShape="1">
          <a:blip r:embed="rId3"/>
          <a:srcRect l="-25172" t="20705" r="18173" b="15673"/>
          <a:stretch/>
        </p:blipFill>
        <p:spPr>
          <a:xfrm>
            <a:off x="5266178" y="1226"/>
            <a:ext cx="6893229" cy="5556049"/>
          </a:xfrm>
          <a:prstGeom prst="rect">
            <a:avLst/>
          </a:prstGeom>
        </p:spPr>
      </p:pic>
    </p:spTree>
    <p:extLst>
      <p:ext uri="{BB962C8B-B14F-4D97-AF65-F5344CB8AC3E}">
        <p14:creationId xmlns:p14="http://schemas.microsoft.com/office/powerpoint/2010/main" val="3561389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ivider Slide -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6B820F7-DCD5-2A4A-A25F-AEB27D39CB1E}"/>
              </a:ext>
            </a:extLst>
          </p:cNvPr>
          <p:cNvSpPr/>
          <p:nvPr userDrawn="1"/>
        </p:nvSpPr>
        <p:spPr>
          <a:xfrm>
            <a:off x="0" y="0"/>
            <a:ext cx="12192000" cy="5502729"/>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9" name="Text Placeholder 23">
            <a:extLst>
              <a:ext uri="{FF2B5EF4-FFF2-40B4-BE49-F238E27FC236}">
                <a16:creationId xmlns:a16="http://schemas.microsoft.com/office/drawing/2014/main" id="{96D3B320-D8C5-8E45-BC87-4EBD8C6B79A2}"/>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0" name="Group 9">
            <a:extLst>
              <a:ext uri="{FF2B5EF4-FFF2-40B4-BE49-F238E27FC236}">
                <a16:creationId xmlns:a16="http://schemas.microsoft.com/office/drawing/2014/main" id="{4538F6F7-7F7F-E74D-B2D1-02527DAF96C3}"/>
              </a:ext>
            </a:extLst>
          </p:cNvPr>
          <p:cNvGrpSpPr/>
          <p:nvPr userDrawn="1"/>
        </p:nvGrpSpPr>
        <p:grpSpPr>
          <a:xfrm>
            <a:off x="8448790" y="6057987"/>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546C095F-E4BD-434A-B186-363DA67AE09D}"/>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8E23B117-BE17-9E40-8CDA-87F9E2CEB35A}"/>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BF79D006-B858-4044-B42E-325A6BFE1D30}"/>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pic>
        <p:nvPicPr>
          <p:cNvPr id="17" name="Picture 16" descr="A black and white striped pattern&#10;&#10;Description automatically generated with medium confidence">
            <a:extLst>
              <a:ext uri="{FF2B5EF4-FFF2-40B4-BE49-F238E27FC236}">
                <a16:creationId xmlns:a16="http://schemas.microsoft.com/office/drawing/2014/main" id="{9C8DACC2-6144-4442-96EA-10648D63DF3A}"/>
              </a:ext>
            </a:extLst>
          </p:cNvPr>
          <p:cNvPicPr>
            <a:picLocks noChangeAspect="1"/>
          </p:cNvPicPr>
          <p:nvPr userDrawn="1"/>
        </p:nvPicPr>
        <p:blipFill rotWithShape="1">
          <a:blip r:embed="rId3"/>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2204121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Divider Slide -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6B820F7-DCD5-2A4A-A25F-AEB27D39CB1E}"/>
              </a:ext>
            </a:extLst>
          </p:cNvPr>
          <p:cNvSpPr/>
          <p:nvPr userDrawn="1"/>
        </p:nvSpPr>
        <p:spPr>
          <a:xfrm>
            <a:off x="0" y="0"/>
            <a:ext cx="12192000" cy="5502729"/>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9" name="Text Placeholder 23">
            <a:extLst>
              <a:ext uri="{FF2B5EF4-FFF2-40B4-BE49-F238E27FC236}">
                <a16:creationId xmlns:a16="http://schemas.microsoft.com/office/drawing/2014/main" id="{96D3B320-D8C5-8E45-BC87-4EBD8C6B79A2}"/>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0" name="Group 9">
            <a:extLst>
              <a:ext uri="{FF2B5EF4-FFF2-40B4-BE49-F238E27FC236}">
                <a16:creationId xmlns:a16="http://schemas.microsoft.com/office/drawing/2014/main" id="{4538F6F7-7F7F-E74D-B2D1-02527DAF96C3}"/>
              </a:ext>
            </a:extLst>
          </p:cNvPr>
          <p:cNvGrpSpPr/>
          <p:nvPr userDrawn="1"/>
        </p:nvGrpSpPr>
        <p:grpSpPr>
          <a:xfrm>
            <a:off x="8448790" y="6057987"/>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546C095F-E4BD-434A-B186-363DA67AE09D}"/>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8E23B117-BE17-9E40-8CDA-87F9E2CEB35A}"/>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BF79D006-B858-4044-B42E-325A6BFE1D30}"/>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pic>
        <p:nvPicPr>
          <p:cNvPr id="17" name="Picture 16" descr="A black and white striped pattern&#10;&#10;Description automatically generated with medium confidence">
            <a:extLst>
              <a:ext uri="{FF2B5EF4-FFF2-40B4-BE49-F238E27FC236}">
                <a16:creationId xmlns:a16="http://schemas.microsoft.com/office/drawing/2014/main" id="{9C8DACC2-6144-4442-96EA-10648D63DF3A}"/>
              </a:ext>
            </a:extLst>
          </p:cNvPr>
          <p:cNvPicPr>
            <a:picLocks noChangeAspect="1"/>
          </p:cNvPicPr>
          <p:nvPr userDrawn="1"/>
        </p:nvPicPr>
        <p:blipFill rotWithShape="1">
          <a:blip r:embed="rId3"/>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25106738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ivider Slide - Orang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1420941-B2F5-9544-AA96-C6DFC38157DA}"/>
              </a:ext>
            </a:extLst>
          </p:cNvPr>
          <p:cNvSpPr/>
          <p:nvPr userDrawn="1"/>
        </p:nvSpPr>
        <p:spPr>
          <a:xfrm>
            <a:off x="0" y="0"/>
            <a:ext cx="12192000" cy="5502729"/>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13" name="Text Placeholder 23">
            <a:extLst>
              <a:ext uri="{FF2B5EF4-FFF2-40B4-BE49-F238E27FC236}">
                <a16:creationId xmlns:a16="http://schemas.microsoft.com/office/drawing/2014/main" id="{F08D5A6B-F286-B342-9026-F2DFEB4C0021}"/>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4" name="Group 13">
            <a:extLst>
              <a:ext uri="{FF2B5EF4-FFF2-40B4-BE49-F238E27FC236}">
                <a16:creationId xmlns:a16="http://schemas.microsoft.com/office/drawing/2014/main" id="{32F74629-2C51-1540-BFE3-30E1D7031BA4}"/>
              </a:ext>
            </a:extLst>
          </p:cNvPr>
          <p:cNvGrpSpPr/>
          <p:nvPr userDrawn="1"/>
        </p:nvGrpSpPr>
        <p:grpSpPr>
          <a:xfrm>
            <a:off x="8448790" y="6057987"/>
            <a:ext cx="3144242" cy="374574"/>
            <a:chOff x="301128" y="6151084"/>
            <a:chExt cx="3144242" cy="374574"/>
          </a:xfrm>
        </p:grpSpPr>
        <p:pic>
          <p:nvPicPr>
            <p:cNvPr id="15" name="Picture 14" descr="Shape&#10;&#10;Description automatically generated with medium confidence">
              <a:extLst>
                <a:ext uri="{FF2B5EF4-FFF2-40B4-BE49-F238E27FC236}">
                  <a16:creationId xmlns:a16="http://schemas.microsoft.com/office/drawing/2014/main" id="{DC68759E-8C56-664F-AB4C-52EBB287559F}"/>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61E06020-14D0-6D4D-A177-7F029E8A627C}"/>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18" name="Picture 17" descr="Shape&#10;&#10;Description automatically generated with medium confidence">
              <a:extLst>
                <a:ext uri="{FF2B5EF4-FFF2-40B4-BE49-F238E27FC236}">
                  <a16:creationId xmlns:a16="http://schemas.microsoft.com/office/drawing/2014/main" id="{9EE0F82E-5A40-934F-ABF9-B7F30AF94567}"/>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pic>
        <p:nvPicPr>
          <p:cNvPr id="19" name="Picture 18" descr="A black and white striped pattern&#10;&#10;Description automatically generated with medium confidence">
            <a:extLst>
              <a:ext uri="{FF2B5EF4-FFF2-40B4-BE49-F238E27FC236}">
                <a16:creationId xmlns:a16="http://schemas.microsoft.com/office/drawing/2014/main" id="{7C0DDBDB-9357-8843-AA3D-D37055F1613C}"/>
              </a:ext>
            </a:extLst>
          </p:cNvPr>
          <p:cNvPicPr>
            <a:picLocks noChangeAspect="1"/>
          </p:cNvPicPr>
          <p:nvPr userDrawn="1"/>
        </p:nvPicPr>
        <p:blipFill rotWithShape="1">
          <a:blip r:embed="rId3"/>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7358323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Slide with Photo - Pur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9C3F487-F604-4546-B7CE-1F7FE26D0DFD}"/>
              </a:ext>
            </a:extLst>
          </p:cNvPr>
          <p:cNvSpPr/>
          <p:nvPr userDrawn="1"/>
        </p:nvSpPr>
        <p:spPr>
          <a:xfrm flipV="1">
            <a:off x="962387" y="-4"/>
            <a:ext cx="6338119" cy="6892757"/>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4" name="Picture Placeholder 17">
            <a:extLst>
              <a:ext uri="{FF2B5EF4-FFF2-40B4-BE49-F238E27FC236}">
                <a16:creationId xmlns:a16="http://schemas.microsoft.com/office/drawing/2014/main" id="{8105646A-9E0C-4145-97C2-3734A31A2B2B}"/>
              </a:ext>
            </a:extLst>
          </p:cNvPr>
          <p:cNvSpPr>
            <a:spLocks noGrp="1"/>
          </p:cNvSpPr>
          <p:nvPr>
            <p:ph type="pic" sz="quarter" idx="10"/>
          </p:nvPr>
        </p:nvSpPr>
        <p:spPr>
          <a:xfrm>
            <a:off x="7343950" y="228600"/>
            <a:ext cx="4613233" cy="63627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5" name="Text Placeholder 17">
            <a:extLst>
              <a:ext uri="{FF2B5EF4-FFF2-40B4-BE49-F238E27FC236}">
                <a16:creationId xmlns:a16="http://schemas.microsoft.com/office/drawing/2014/main" id="{327CD189-A588-D340-AEE6-ABA0AF7E6B0D}"/>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7" name="Text Placeholder 23">
            <a:extLst>
              <a:ext uri="{FF2B5EF4-FFF2-40B4-BE49-F238E27FC236}">
                <a16:creationId xmlns:a16="http://schemas.microsoft.com/office/drawing/2014/main" id="{1C4A4EBF-8A47-914B-A531-A68FE8F2B616}"/>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10" name="Group 9">
            <a:extLst>
              <a:ext uri="{FF2B5EF4-FFF2-40B4-BE49-F238E27FC236}">
                <a16:creationId xmlns:a16="http://schemas.microsoft.com/office/drawing/2014/main" id="{3C6F3587-1C99-C84D-8C21-5DDE52E9190C}"/>
              </a:ext>
            </a:extLst>
          </p:cNvPr>
          <p:cNvGrpSpPr/>
          <p:nvPr userDrawn="1"/>
        </p:nvGrpSpPr>
        <p:grpSpPr>
          <a:xfrm rot="16200000">
            <a:off x="-418181" y="5125361"/>
            <a:ext cx="2334324" cy="307260"/>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D73E22CE-D2CF-FA41-A12B-F46CD3ED8C41}"/>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62B052AF-016A-E843-9FB7-A6C774CF8047}"/>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F3ADCBDB-E4A4-7D43-935E-E6500AC95DA6}"/>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447053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Icons">
    <p:spTree>
      <p:nvGrpSpPr>
        <p:cNvPr id="1" name=""/>
        <p:cNvGrpSpPr/>
        <p:nvPr/>
      </p:nvGrpSpPr>
      <p:grpSpPr>
        <a:xfrm>
          <a:off x="0" y="0"/>
          <a:ext cx="0" cy="0"/>
          <a:chOff x="0" y="0"/>
          <a:chExt cx="0" cy="0"/>
        </a:xfrm>
      </p:grpSpPr>
      <p:sp>
        <p:nvSpPr>
          <p:cNvPr id="5" name="Rectangle 4"/>
          <p:cNvSpPr/>
          <p:nvPr userDrawn="1"/>
        </p:nvSpPr>
        <p:spPr>
          <a:xfrm>
            <a:off x="0" y="-1"/>
            <a:ext cx="12192000" cy="6858001"/>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userDrawn="1"/>
        </p:nvSpPr>
        <p:spPr>
          <a:xfrm>
            <a:off x="586901" y="491138"/>
            <a:ext cx="4309564" cy="5262979"/>
          </a:xfrm>
          <a:prstGeom prst="rect">
            <a:avLst/>
          </a:prstGeom>
        </p:spPr>
        <p:txBody>
          <a:bodyPr wrap="square">
            <a:spAutoFit/>
          </a:bodyPr>
          <a:lstStyle/>
          <a:p>
            <a:pPr marL="0" lvl="0" indent="0" algn="l" rtl="0">
              <a:spcBef>
                <a:spcPts val="0"/>
              </a:spcBef>
              <a:spcAft>
                <a:spcPts val="0"/>
              </a:spcAft>
              <a:buClr>
                <a:schemeClr val="dk1"/>
              </a:buClr>
              <a:buSzPts val="1100"/>
              <a:buFont typeface="Arial"/>
              <a:buNone/>
            </a:pPr>
            <a:r>
              <a:rPr lang="en-IE" sz="3600" dirty="0">
                <a:solidFill>
                  <a:schemeClr val="bg1"/>
                </a:solidFill>
                <a:latin typeface="+mn-lt"/>
                <a:ea typeface="Quattrocento Sans"/>
                <a:cs typeface="Quattrocento Sans"/>
                <a:sym typeface="Quattrocento Sans"/>
              </a:rPr>
              <a:t>ICONS</a:t>
            </a:r>
            <a:r>
              <a:rPr lang="en-IE" sz="3600" baseline="0" dirty="0">
                <a:solidFill>
                  <a:schemeClr val="bg1"/>
                </a:solidFill>
                <a:latin typeface="+mn-lt"/>
                <a:ea typeface="Quattrocento Sans"/>
                <a:cs typeface="Quattrocento Sans"/>
                <a:sym typeface="Quattrocento Sans"/>
              </a:rPr>
              <a:t> WHICH CAN BE USED WITHIN THE </a:t>
            </a:r>
            <a:r>
              <a:rPr lang="en-IE" sz="3600" b="1" baseline="0" dirty="0">
                <a:solidFill>
                  <a:schemeClr val="bg1"/>
                </a:solidFill>
                <a:latin typeface="+mn-lt"/>
                <a:ea typeface="Quattrocento Sans"/>
                <a:cs typeface="Quattrocento Sans"/>
                <a:sym typeface="Quattrocento Sans"/>
              </a:rPr>
              <a:t>NAVIGATING TOURISM</a:t>
            </a:r>
          </a:p>
          <a:p>
            <a:pPr marL="0" lvl="0" indent="0" algn="l" rtl="0">
              <a:spcBef>
                <a:spcPts val="0"/>
              </a:spcBef>
              <a:spcAft>
                <a:spcPts val="0"/>
              </a:spcAft>
              <a:buClr>
                <a:schemeClr val="dk1"/>
              </a:buClr>
              <a:buSzPts val="1100"/>
              <a:buFont typeface="Arial"/>
              <a:buNone/>
            </a:pPr>
            <a:r>
              <a:rPr lang="en-IE" sz="3600" baseline="0" dirty="0">
                <a:solidFill>
                  <a:schemeClr val="bg1"/>
                </a:solidFill>
                <a:latin typeface="+mn-lt"/>
                <a:ea typeface="Quattrocento Sans"/>
                <a:cs typeface="Quattrocento Sans"/>
                <a:sym typeface="Quattrocento Sans"/>
              </a:rPr>
              <a:t>POWERPOINT</a:t>
            </a:r>
          </a:p>
          <a:p>
            <a:pPr marL="0" lvl="0" indent="0" algn="l" rtl="0">
              <a:spcBef>
                <a:spcPts val="0"/>
              </a:spcBef>
              <a:spcAft>
                <a:spcPts val="0"/>
              </a:spcAft>
              <a:buClr>
                <a:schemeClr val="dk1"/>
              </a:buClr>
              <a:buSzPts val="1100"/>
              <a:buFont typeface="Arial"/>
              <a:buNone/>
            </a:pPr>
            <a:endParaRPr lang="en-IE" sz="360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IE" sz="2400" i="1" dirty="0">
                <a:solidFill>
                  <a:schemeClr val="bg1"/>
                </a:solidFill>
                <a:latin typeface="+mn-lt"/>
                <a:ea typeface="Quattrocento Sans"/>
                <a:cs typeface="Quattrocento Sans"/>
                <a:sym typeface="Quattrocento Sans"/>
              </a:rPr>
              <a:t>Resize them without losing quality.</a:t>
            </a:r>
            <a:r>
              <a:rPr lang="en-IE" sz="2400" i="1" baseline="0" dirty="0">
                <a:solidFill>
                  <a:schemeClr val="bg1"/>
                </a:solidFill>
                <a:latin typeface="+mn-lt"/>
                <a:ea typeface="Quattrocento Sans"/>
                <a:cs typeface="Quattrocento Sans"/>
                <a:sym typeface="Quattrocento Sans"/>
              </a:rPr>
              <a:t> </a:t>
            </a:r>
            <a:r>
              <a:rPr lang="en-IE" sz="2400" i="1" dirty="0">
                <a:solidFill>
                  <a:schemeClr val="bg1"/>
                </a:solidFill>
                <a:latin typeface="+mn-lt"/>
                <a:ea typeface="Quattrocento Sans"/>
                <a:cs typeface="Quattrocento Sans"/>
                <a:sym typeface="Quattrocento Sans"/>
              </a:rPr>
              <a:t> Change line colour, width and style.</a:t>
            </a:r>
            <a:r>
              <a:rPr lang="en-IE" sz="2400" i="1" baseline="0" dirty="0">
                <a:solidFill>
                  <a:schemeClr val="bg1"/>
                </a:solidFill>
                <a:latin typeface="+mn-lt"/>
                <a:ea typeface="Quattrocento Sans"/>
                <a:cs typeface="Quattrocento Sans"/>
                <a:sym typeface="Quattrocento Sans"/>
              </a:rPr>
              <a:t>  </a:t>
            </a:r>
          </a:p>
          <a:p>
            <a:pPr marL="52388" lvl="0" indent="0" algn="l" rtl="0">
              <a:spcBef>
                <a:spcPts val="0"/>
              </a:spcBef>
              <a:spcAft>
                <a:spcPts val="0"/>
              </a:spcAft>
              <a:buClr>
                <a:schemeClr val="dk1"/>
              </a:buClr>
              <a:buSzPts val="900"/>
              <a:buFont typeface="Quattrocento Sans"/>
              <a:buNone/>
              <a:tabLst/>
            </a:pPr>
            <a:endParaRPr lang="en-IE" sz="2400" i="1" baseline="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 sz="2400" dirty="0">
                <a:solidFill>
                  <a:schemeClr val="bg1"/>
                </a:solidFill>
                <a:latin typeface="+mn-lt"/>
                <a:ea typeface="Quattrocento Sans"/>
                <a:cs typeface="Quattrocento Sans"/>
                <a:sym typeface="Quattrocento Sans"/>
              </a:rPr>
              <a:t>Isn’t that nice? :)</a:t>
            </a:r>
          </a:p>
        </p:txBody>
      </p:sp>
      <p:sp>
        <p:nvSpPr>
          <p:cNvPr id="7" name="Rectangle 6"/>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8" name="Straight Connector 7"/>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5145818" y="0"/>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34388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Slide with Photo -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0000F3F-3215-5A45-A03E-AC727D88D02E}"/>
              </a:ext>
            </a:extLst>
          </p:cNvPr>
          <p:cNvSpPr/>
          <p:nvPr userDrawn="1"/>
        </p:nvSpPr>
        <p:spPr>
          <a:xfrm flipV="1">
            <a:off x="1057275" y="-4"/>
            <a:ext cx="6197421" cy="6892757"/>
          </a:xfrm>
          <a:prstGeom prst="rect">
            <a:avLst/>
          </a:prstGeom>
          <a:solidFill>
            <a:srgbClr val="3AA0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2" name="Picture Placeholder 17">
            <a:extLst>
              <a:ext uri="{FF2B5EF4-FFF2-40B4-BE49-F238E27FC236}">
                <a16:creationId xmlns:a16="http://schemas.microsoft.com/office/drawing/2014/main" id="{18AFA145-402A-1D43-B4EF-7E0A29EDF6FC}"/>
              </a:ext>
            </a:extLst>
          </p:cNvPr>
          <p:cNvSpPr>
            <a:spLocks noGrp="1"/>
          </p:cNvSpPr>
          <p:nvPr>
            <p:ph type="pic" sz="quarter" idx="10"/>
          </p:nvPr>
        </p:nvSpPr>
        <p:spPr>
          <a:xfrm>
            <a:off x="7298140" y="228600"/>
            <a:ext cx="4659043" cy="63627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4" name="Text Placeholder 17">
            <a:extLst>
              <a:ext uri="{FF2B5EF4-FFF2-40B4-BE49-F238E27FC236}">
                <a16:creationId xmlns:a16="http://schemas.microsoft.com/office/drawing/2014/main" id="{094267F6-51B9-6F44-A139-B0EC46A469E4}"/>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5" name="Text Placeholder 23">
            <a:extLst>
              <a:ext uri="{FF2B5EF4-FFF2-40B4-BE49-F238E27FC236}">
                <a16:creationId xmlns:a16="http://schemas.microsoft.com/office/drawing/2014/main" id="{9BFFA626-8117-F746-8855-E663EA82A6D1}"/>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2BBCFF70-40E8-713E-E8DC-748671379FB8}"/>
              </a:ext>
            </a:extLst>
          </p:cNvPr>
          <p:cNvGrpSpPr/>
          <p:nvPr userDrawn="1"/>
        </p:nvGrpSpPr>
        <p:grpSpPr>
          <a:xfrm rot="16200000">
            <a:off x="-418181" y="5125361"/>
            <a:ext cx="2334324" cy="307260"/>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5C54085F-870F-12DB-92C3-F395A5C9ED1C}"/>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4" name="Picture 3" descr="Shape&#10;&#10;Description automatically generated with medium confidence">
              <a:extLst>
                <a:ext uri="{FF2B5EF4-FFF2-40B4-BE49-F238E27FC236}">
                  <a16:creationId xmlns:a16="http://schemas.microsoft.com/office/drawing/2014/main" id="{778A697B-ADCC-EF4E-1AAA-3C5D9CD01FEF}"/>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5" name="Picture 4" descr="Shape&#10;&#10;Description automatically generated with medium confidence">
              <a:extLst>
                <a:ext uri="{FF2B5EF4-FFF2-40B4-BE49-F238E27FC236}">
                  <a16:creationId xmlns:a16="http://schemas.microsoft.com/office/drawing/2014/main" id="{A507FA8B-605D-93F5-A7C8-D6A1D411E134}"/>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1354268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Slide with Photo - Orange">
    <p:spTree>
      <p:nvGrpSpPr>
        <p:cNvPr id="1" name=""/>
        <p:cNvGrpSpPr/>
        <p:nvPr/>
      </p:nvGrpSpPr>
      <p:grpSpPr>
        <a:xfrm>
          <a:off x="0" y="0"/>
          <a:ext cx="0" cy="0"/>
          <a:chOff x="0" y="0"/>
          <a:chExt cx="0" cy="0"/>
        </a:xfrm>
      </p:grpSpPr>
      <p:pic>
        <p:nvPicPr>
          <p:cNvPr id="12" name="Picture 11" descr="A black and white striped pattern&#10;&#10;Description automatically generated with medium confidence">
            <a:extLst>
              <a:ext uri="{FF2B5EF4-FFF2-40B4-BE49-F238E27FC236}">
                <a16:creationId xmlns:a16="http://schemas.microsoft.com/office/drawing/2014/main" id="{00998524-1A84-7048-985A-6A16BEBC62BA}"/>
              </a:ext>
            </a:extLst>
          </p:cNvPr>
          <p:cNvPicPr>
            <a:picLocks noChangeAspect="1"/>
          </p:cNvPicPr>
          <p:nvPr userDrawn="1"/>
        </p:nvPicPr>
        <p:blipFill rotWithShape="1">
          <a:blip r:embed="rId2"/>
          <a:srcRect l="-25172" t="20705" r="18173" b="15673"/>
          <a:stretch/>
        </p:blipFill>
        <p:spPr>
          <a:xfrm>
            <a:off x="5333853" y="1227"/>
            <a:ext cx="6825554" cy="5501502"/>
          </a:xfrm>
          <a:prstGeom prst="rect">
            <a:avLst/>
          </a:prstGeom>
        </p:spPr>
      </p:pic>
      <p:sp>
        <p:nvSpPr>
          <p:cNvPr id="15" name="Rectangle 14">
            <a:extLst>
              <a:ext uri="{FF2B5EF4-FFF2-40B4-BE49-F238E27FC236}">
                <a16:creationId xmlns:a16="http://schemas.microsoft.com/office/drawing/2014/main" id="{C4B89089-1C36-7244-9F09-526D03ABED84}"/>
              </a:ext>
            </a:extLst>
          </p:cNvPr>
          <p:cNvSpPr/>
          <p:nvPr userDrawn="1"/>
        </p:nvSpPr>
        <p:spPr>
          <a:xfrm flipV="1">
            <a:off x="1038225" y="-4"/>
            <a:ext cx="6216471" cy="6892757"/>
          </a:xfrm>
          <a:prstGeom prst="rect">
            <a:avLst/>
          </a:prstGeom>
          <a:solidFill>
            <a:srgbClr val="F2795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8" name="Picture Placeholder 17">
            <a:extLst>
              <a:ext uri="{FF2B5EF4-FFF2-40B4-BE49-F238E27FC236}">
                <a16:creationId xmlns:a16="http://schemas.microsoft.com/office/drawing/2014/main" id="{92E6FEF1-361F-DA48-B081-56FB58B9D5C0}"/>
              </a:ext>
            </a:extLst>
          </p:cNvPr>
          <p:cNvSpPr>
            <a:spLocks noGrp="1"/>
          </p:cNvSpPr>
          <p:nvPr>
            <p:ph type="pic" sz="quarter" idx="10"/>
          </p:nvPr>
        </p:nvSpPr>
        <p:spPr>
          <a:xfrm>
            <a:off x="7298140" y="228600"/>
            <a:ext cx="4659043" cy="63627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9" name="Text Placeholder 17">
            <a:extLst>
              <a:ext uri="{FF2B5EF4-FFF2-40B4-BE49-F238E27FC236}">
                <a16:creationId xmlns:a16="http://schemas.microsoft.com/office/drawing/2014/main" id="{4AC0B568-8553-E241-9EDA-C0F05E92B9ED}"/>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Text Placeholder 23">
            <a:extLst>
              <a:ext uri="{FF2B5EF4-FFF2-40B4-BE49-F238E27FC236}">
                <a16:creationId xmlns:a16="http://schemas.microsoft.com/office/drawing/2014/main" id="{249C99CF-6146-5A4D-8BA5-1D0251E7BE18}"/>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0C44AB79-AB5C-FC77-7315-F5999D594395}"/>
              </a:ext>
            </a:extLst>
          </p:cNvPr>
          <p:cNvGrpSpPr/>
          <p:nvPr userDrawn="1"/>
        </p:nvGrpSpPr>
        <p:grpSpPr>
          <a:xfrm rot="16200000">
            <a:off x="-418181" y="5125361"/>
            <a:ext cx="2334324" cy="307260"/>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E30E8B38-1179-778D-30F2-3B1C17DC22E4}"/>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4" name="Picture 3" descr="Shape&#10;&#10;Description automatically generated with medium confidence">
              <a:extLst>
                <a:ext uri="{FF2B5EF4-FFF2-40B4-BE49-F238E27FC236}">
                  <a16:creationId xmlns:a16="http://schemas.microsoft.com/office/drawing/2014/main" id="{5FB3520B-6B1C-FDBE-464E-45E624554BED}"/>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5" name="Picture 4" descr="Shape&#10;&#10;Description automatically generated with medium confidence">
              <a:extLst>
                <a:ext uri="{FF2B5EF4-FFF2-40B4-BE49-F238E27FC236}">
                  <a16:creationId xmlns:a16="http://schemas.microsoft.com/office/drawing/2014/main" id="{C3EDCDD4-4D12-D8C2-59E6-10D96DC9E576}"/>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5568589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ext Slide with Photo - Orange">
    <p:spTree>
      <p:nvGrpSpPr>
        <p:cNvPr id="1" name=""/>
        <p:cNvGrpSpPr/>
        <p:nvPr/>
      </p:nvGrpSpPr>
      <p:grpSpPr>
        <a:xfrm>
          <a:off x="0" y="0"/>
          <a:ext cx="0" cy="0"/>
          <a:chOff x="0" y="0"/>
          <a:chExt cx="0" cy="0"/>
        </a:xfrm>
      </p:grpSpPr>
      <p:pic>
        <p:nvPicPr>
          <p:cNvPr id="12" name="Picture 11" descr="A black and white striped pattern&#10;&#10;Description automatically generated with medium confidence">
            <a:extLst>
              <a:ext uri="{FF2B5EF4-FFF2-40B4-BE49-F238E27FC236}">
                <a16:creationId xmlns:a16="http://schemas.microsoft.com/office/drawing/2014/main" id="{00998524-1A84-7048-985A-6A16BEBC62BA}"/>
              </a:ext>
            </a:extLst>
          </p:cNvPr>
          <p:cNvPicPr>
            <a:picLocks noChangeAspect="1"/>
          </p:cNvPicPr>
          <p:nvPr userDrawn="1"/>
        </p:nvPicPr>
        <p:blipFill rotWithShape="1">
          <a:blip r:embed="rId2"/>
          <a:srcRect l="-25172" t="20705" r="18173" b="15673"/>
          <a:stretch/>
        </p:blipFill>
        <p:spPr>
          <a:xfrm>
            <a:off x="5333853" y="1227"/>
            <a:ext cx="6825554" cy="5501502"/>
          </a:xfrm>
          <a:prstGeom prst="rect">
            <a:avLst/>
          </a:prstGeom>
        </p:spPr>
      </p:pic>
      <p:sp>
        <p:nvSpPr>
          <p:cNvPr id="15" name="Rectangle 14">
            <a:extLst>
              <a:ext uri="{FF2B5EF4-FFF2-40B4-BE49-F238E27FC236}">
                <a16:creationId xmlns:a16="http://schemas.microsoft.com/office/drawing/2014/main" id="{C4B89089-1C36-7244-9F09-526D03ABED84}"/>
              </a:ext>
            </a:extLst>
          </p:cNvPr>
          <p:cNvSpPr/>
          <p:nvPr userDrawn="1"/>
        </p:nvSpPr>
        <p:spPr>
          <a:xfrm flipV="1">
            <a:off x="1038225" y="-4"/>
            <a:ext cx="6216471" cy="6892757"/>
          </a:xfrm>
          <a:prstGeom prst="rect">
            <a:avLst/>
          </a:prstGeom>
          <a:solidFill>
            <a:srgbClr val="086D6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8" name="Picture Placeholder 17">
            <a:extLst>
              <a:ext uri="{FF2B5EF4-FFF2-40B4-BE49-F238E27FC236}">
                <a16:creationId xmlns:a16="http://schemas.microsoft.com/office/drawing/2014/main" id="{92E6FEF1-361F-DA48-B081-56FB58B9D5C0}"/>
              </a:ext>
            </a:extLst>
          </p:cNvPr>
          <p:cNvSpPr>
            <a:spLocks noGrp="1"/>
          </p:cNvSpPr>
          <p:nvPr>
            <p:ph type="pic" sz="quarter" idx="10"/>
          </p:nvPr>
        </p:nvSpPr>
        <p:spPr>
          <a:xfrm>
            <a:off x="7298140" y="228600"/>
            <a:ext cx="4659043" cy="63627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9" name="Text Placeholder 17">
            <a:extLst>
              <a:ext uri="{FF2B5EF4-FFF2-40B4-BE49-F238E27FC236}">
                <a16:creationId xmlns:a16="http://schemas.microsoft.com/office/drawing/2014/main" id="{4AC0B568-8553-E241-9EDA-C0F05E92B9ED}"/>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Text Placeholder 23">
            <a:extLst>
              <a:ext uri="{FF2B5EF4-FFF2-40B4-BE49-F238E27FC236}">
                <a16:creationId xmlns:a16="http://schemas.microsoft.com/office/drawing/2014/main" id="{249C99CF-6146-5A4D-8BA5-1D0251E7BE18}"/>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E9BFE4BA-4DC1-23C7-EC0C-E0D80ECCC1BB}"/>
              </a:ext>
            </a:extLst>
          </p:cNvPr>
          <p:cNvGrpSpPr/>
          <p:nvPr userDrawn="1"/>
        </p:nvGrpSpPr>
        <p:grpSpPr>
          <a:xfrm rot="16200000">
            <a:off x="-418181" y="5125361"/>
            <a:ext cx="2334324" cy="307260"/>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639343F3-CF9F-A899-430F-11DDFEB8AB6C}"/>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4" name="Picture 3" descr="Shape&#10;&#10;Description automatically generated with medium confidence">
              <a:extLst>
                <a:ext uri="{FF2B5EF4-FFF2-40B4-BE49-F238E27FC236}">
                  <a16:creationId xmlns:a16="http://schemas.microsoft.com/office/drawing/2014/main" id="{A20B29C8-FDD9-B8FE-7F16-8DEFB12F0266}"/>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5" name="Picture 4" descr="Shape&#10;&#10;Description automatically generated with medium confidence">
              <a:extLst>
                <a:ext uri="{FF2B5EF4-FFF2-40B4-BE49-F238E27FC236}">
                  <a16:creationId xmlns:a16="http://schemas.microsoft.com/office/drawing/2014/main" id="{2DC20644-C2F8-3CAA-9F5B-F51A3D4E2CF7}"/>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7425868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hoto Slide 2">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AAA5544-825C-D843-82F7-011BA29F10B1}"/>
              </a:ext>
            </a:extLst>
          </p:cNvPr>
          <p:cNvSpPr>
            <a:spLocks noGrp="1"/>
          </p:cNvSpPr>
          <p:nvPr>
            <p:ph type="pic" sz="quarter" idx="10"/>
          </p:nvPr>
        </p:nvSpPr>
        <p:spPr>
          <a:xfrm>
            <a:off x="247651" y="1278196"/>
            <a:ext cx="11696699" cy="4699000"/>
          </a:xfrm>
          <a:custGeom>
            <a:avLst/>
            <a:gdLst>
              <a:gd name="connsiteX0" fmla="*/ 0 w 11696699"/>
              <a:gd name="connsiteY0" fmla="*/ 0 h 4699000"/>
              <a:gd name="connsiteX1" fmla="*/ 11696699 w 11696699"/>
              <a:gd name="connsiteY1" fmla="*/ 0 h 4699000"/>
              <a:gd name="connsiteX2" fmla="*/ 11696699 w 11696699"/>
              <a:gd name="connsiteY2" fmla="*/ 1498601 h 4699000"/>
              <a:gd name="connsiteX3" fmla="*/ 7029451 w 11696699"/>
              <a:gd name="connsiteY3" fmla="*/ 1498601 h 4699000"/>
              <a:gd name="connsiteX4" fmla="*/ 7029451 w 11696699"/>
              <a:gd name="connsiteY4" fmla="*/ 2971529 h 4699000"/>
              <a:gd name="connsiteX5" fmla="*/ 11696699 w 11696699"/>
              <a:gd name="connsiteY5" fmla="*/ 2971529 h 4699000"/>
              <a:gd name="connsiteX6" fmla="*/ 11696699 w 11696699"/>
              <a:gd name="connsiteY6" fmla="*/ 4699000 h 4699000"/>
              <a:gd name="connsiteX7" fmla="*/ 536121 w 11696699"/>
              <a:gd name="connsiteY7" fmla="*/ 4699000 h 4699000"/>
              <a:gd name="connsiteX8" fmla="*/ 216546 w 11696699"/>
              <a:gd name="connsiteY8" fmla="*/ 4699000 h 4699000"/>
              <a:gd name="connsiteX9" fmla="*/ 180546 w 11696699"/>
              <a:gd name="connsiteY9" fmla="*/ 4699000 h 4699000"/>
              <a:gd name="connsiteX10" fmla="*/ 0 w 11696699"/>
              <a:gd name="connsiteY10" fmla="*/ 4699000 h 4699000"/>
              <a:gd name="connsiteX11" fmla="*/ 0 w 11696699"/>
              <a:gd name="connsiteY11" fmla="*/ 4278910 h 469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696699" h="4699000">
                <a:moveTo>
                  <a:pt x="0" y="0"/>
                </a:moveTo>
                <a:lnTo>
                  <a:pt x="11696699" y="0"/>
                </a:lnTo>
                <a:lnTo>
                  <a:pt x="11696699" y="1498601"/>
                </a:lnTo>
                <a:lnTo>
                  <a:pt x="7029451" y="1498601"/>
                </a:lnTo>
                <a:lnTo>
                  <a:pt x="7029451" y="2971529"/>
                </a:lnTo>
                <a:lnTo>
                  <a:pt x="11696699" y="2971529"/>
                </a:lnTo>
                <a:lnTo>
                  <a:pt x="11696699" y="4699000"/>
                </a:lnTo>
                <a:lnTo>
                  <a:pt x="536121" y="4699000"/>
                </a:lnTo>
                <a:lnTo>
                  <a:pt x="216546" y="4699000"/>
                </a:lnTo>
                <a:lnTo>
                  <a:pt x="180546" y="4699000"/>
                </a:lnTo>
                <a:lnTo>
                  <a:pt x="0" y="4699000"/>
                </a:lnTo>
                <a:lnTo>
                  <a:pt x="0" y="4278910"/>
                </a:lnTo>
                <a:close/>
              </a:path>
            </a:pathLst>
          </a:custGeom>
          <a:solidFill>
            <a:schemeClr val="bg1"/>
          </a:solidFill>
        </p:spPr>
        <p:txBody>
          <a:bodyPr wrap="square">
            <a:noAutofit/>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4" name="Subtitle 2">
            <a:extLst>
              <a:ext uri="{FF2B5EF4-FFF2-40B4-BE49-F238E27FC236}">
                <a16:creationId xmlns:a16="http://schemas.microsoft.com/office/drawing/2014/main" id="{33A59673-F743-3548-A224-DA318708FD70}"/>
              </a:ext>
            </a:extLst>
          </p:cNvPr>
          <p:cNvSpPr txBox="1">
            <a:spLocks/>
          </p:cNvSpPr>
          <p:nvPr userDrawn="1"/>
        </p:nvSpPr>
        <p:spPr>
          <a:xfrm>
            <a:off x="7619999" y="3435786"/>
            <a:ext cx="4019670" cy="773557"/>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ct val="100000"/>
              </a:lnSpc>
            </a:pPr>
            <a:r>
              <a:rPr lang="en-US" sz="1800" dirty="0">
                <a:solidFill>
                  <a:schemeClr val="bg1"/>
                </a:solidFill>
                <a:latin typeface="Montserrat Light" charset="0"/>
                <a:ea typeface="Montserrat Light" charset="0"/>
                <a:cs typeface="Montserrat Light" charset="0"/>
              </a:rPr>
              <a:t>Refers to a good or service being offered by a company.</a:t>
            </a:r>
          </a:p>
        </p:txBody>
      </p:sp>
      <p:sp>
        <p:nvSpPr>
          <p:cNvPr id="16" name="Rectangle 15">
            <a:extLst>
              <a:ext uri="{FF2B5EF4-FFF2-40B4-BE49-F238E27FC236}">
                <a16:creationId xmlns:a16="http://schemas.microsoft.com/office/drawing/2014/main" id="{99BB73D2-4537-B849-87DD-438424FEBE62}"/>
              </a:ext>
            </a:extLst>
          </p:cNvPr>
          <p:cNvSpPr/>
          <p:nvPr userDrawn="1"/>
        </p:nvSpPr>
        <p:spPr>
          <a:xfrm rot="10800000" flipV="1">
            <a:off x="7277101" y="2776797"/>
            <a:ext cx="4914900" cy="1472928"/>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22" name="Text Placeholder 17">
            <a:extLst>
              <a:ext uri="{FF2B5EF4-FFF2-40B4-BE49-F238E27FC236}">
                <a16:creationId xmlns:a16="http://schemas.microsoft.com/office/drawing/2014/main" id="{76282472-56C2-8A48-86C5-1BC4F9E9B07B}"/>
              </a:ext>
            </a:extLst>
          </p:cNvPr>
          <p:cNvSpPr>
            <a:spLocks noGrp="1"/>
          </p:cNvSpPr>
          <p:nvPr>
            <p:ph type="body" sz="quarter" idx="18" hasCustomPrompt="1"/>
          </p:nvPr>
        </p:nvSpPr>
        <p:spPr>
          <a:xfrm>
            <a:off x="7277100" y="2783282"/>
            <a:ext cx="4667249" cy="1466443"/>
          </a:xfrm>
        </p:spPr>
        <p:txBody>
          <a:bodyPr anchor="ct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4" name="Text Placeholder 23">
            <a:extLst>
              <a:ext uri="{FF2B5EF4-FFF2-40B4-BE49-F238E27FC236}">
                <a16:creationId xmlns:a16="http://schemas.microsoft.com/office/drawing/2014/main" id="{507B26C4-2A6B-404D-B6DF-133DAE89023E}"/>
              </a:ext>
            </a:extLst>
          </p:cNvPr>
          <p:cNvSpPr>
            <a:spLocks noGrp="1"/>
          </p:cNvSpPr>
          <p:nvPr>
            <p:ph type="body" sz="quarter" idx="16" hasCustomPrompt="1"/>
          </p:nvPr>
        </p:nvSpPr>
        <p:spPr>
          <a:xfrm>
            <a:off x="437301" y="336277"/>
            <a:ext cx="5113283" cy="582221"/>
          </a:xfrm>
        </p:spPr>
        <p:txBody>
          <a:bodyPr>
            <a:normAutofit/>
          </a:bodyPr>
          <a:lstStyle>
            <a:lvl1pPr marL="0" indent="0" algn="l">
              <a:buNone/>
              <a:defRPr sz="3600" b="0" i="0">
                <a:solidFill>
                  <a:srgbClr val="595A59"/>
                </a:solidFill>
                <a:latin typeface="+mn-lt"/>
              </a:defRPr>
            </a:lvl1pPr>
          </a:lstStyle>
          <a:p>
            <a:pPr lvl="0"/>
            <a:r>
              <a:rPr lang="en-US" dirty="0"/>
              <a:t>Heading</a:t>
            </a:r>
          </a:p>
        </p:txBody>
      </p:sp>
      <p:grpSp>
        <p:nvGrpSpPr>
          <p:cNvPr id="12" name="Group 11">
            <a:extLst>
              <a:ext uri="{FF2B5EF4-FFF2-40B4-BE49-F238E27FC236}">
                <a16:creationId xmlns:a16="http://schemas.microsoft.com/office/drawing/2014/main" id="{98A2C570-7EFF-9645-9AC9-A2D45AC1D5B5}"/>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78A861C1-1D07-1B46-A9AF-79FE90164294}"/>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15" name="Picture 14" descr="Shape&#10;&#10;Description automatically generated with medium confidence">
              <a:extLst>
                <a:ext uri="{FF2B5EF4-FFF2-40B4-BE49-F238E27FC236}">
                  <a16:creationId xmlns:a16="http://schemas.microsoft.com/office/drawing/2014/main" id="{BD4D8DCE-A57E-0E47-9CCB-87C68752684D}"/>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17" name="Picture 16" descr="Shape&#10;&#10;Description automatically generated with medium confidence">
              <a:extLst>
                <a:ext uri="{FF2B5EF4-FFF2-40B4-BE49-F238E27FC236}">
                  <a16:creationId xmlns:a16="http://schemas.microsoft.com/office/drawing/2014/main" id="{B099184E-20E7-7B43-B73E-2F51073FD5D2}"/>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6605677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301128" y="154698"/>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241312" y="939316"/>
            <a:ext cx="5849088" cy="2478293"/>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822014" y="1134728"/>
            <a:ext cx="4260214"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900529" y="1923697"/>
            <a:ext cx="4260213"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56306380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73613175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1667546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17877637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59C3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83998172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 Photo Slide - Purpl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B740006-F160-C44D-89FA-19A0B2F5D62F}"/>
              </a:ext>
            </a:extLst>
          </p:cNvPr>
          <p:cNvSpPr/>
          <p:nvPr userDrawn="1"/>
        </p:nvSpPr>
        <p:spPr>
          <a:xfrm>
            <a:off x="241300" y="0"/>
            <a:ext cx="6151000" cy="6858000"/>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17">
            <a:extLst>
              <a:ext uri="{FF2B5EF4-FFF2-40B4-BE49-F238E27FC236}">
                <a16:creationId xmlns:a16="http://schemas.microsoft.com/office/drawing/2014/main" id="{BAB2E43A-01A9-034A-94FD-65F98C9802AB}"/>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950BB21B-863E-E545-BC10-366FC83CCA53}"/>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13" name="Picture Placeholder 17">
            <a:extLst>
              <a:ext uri="{FF2B5EF4-FFF2-40B4-BE49-F238E27FC236}">
                <a16:creationId xmlns:a16="http://schemas.microsoft.com/office/drawing/2014/main" id="{67F66838-2DC1-A242-BFEE-D223249239DA}"/>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pic>
        <p:nvPicPr>
          <p:cNvPr id="19" name="Picture 18" descr="Background pattern&#10;&#10;Description automatically generated">
            <a:extLst>
              <a:ext uri="{FF2B5EF4-FFF2-40B4-BE49-F238E27FC236}">
                <a16:creationId xmlns:a16="http://schemas.microsoft.com/office/drawing/2014/main" id="{E592266E-2214-AE47-9027-D13BF609C360}"/>
              </a:ext>
            </a:extLst>
          </p:cNvPr>
          <p:cNvPicPr>
            <a:picLocks noChangeAspect="1"/>
          </p:cNvPicPr>
          <p:nvPr userDrawn="1"/>
        </p:nvPicPr>
        <p:blipFill rotWithShape="1">
          <a:blip r:embed="rId2">
            <a:alphaModFix amt="48000"/>
          </a:blip>
          <a:srcRect l="-26773" t="-4018" r="-5883" b="83247"/>
          <a:stretch/>
        </p:blipFill>
        <p:spPr>
          <a:xfrm>
            <a:off x="6572759" y="5676171"/>
            <a:ext cx="5564883" cy="1181829"/>
          </a:xfrm>
          <a:prstGeom prst="rect">
            <a:avLst/>
          </a:prstGeom>
        </p:spPr>
      </p:pic>
      <p:grpSp>
        <p:nvGrpSpPr>
          <p:cNvPr id="20" name="Group 19">
            <a:extLst>
              <a:ext uri="{FF2B5EF4-FFF2-40B4-BE49-F238E27FC236}">
                <a16:creationId xmlns:a16="http://schemas.microsoft.com/office/drawing/2014/main" id="{DBC0963D-5E99-C64E-999D-331B6AD4A89C}"/>
              </a:ext>
            </a:extLst>
          </p:cNvPr>
          <p:cNvGrpSpPr/>
          <p:nvPr userDrawn="1"/>
        </p:nvGrpSpPr>
        <p:grpSpPr>
          <a:xfrm>
            <a:off x="8448790" y="6057987"/>
            <a:ext cx="3144242" cy="374574"/>
            <a:chOff x="301128" y="6151084"/>
            <a:chExt cx="3144242" cy="374574"/>
          </a:xfrm>
        </p:grpSpPr>
        <p:pic>
          <p:nvPicPr>
            <p:cNvPr id="21" name="Picture 20" descr="Shape&#10;&#10;Description automatically generated with medium confidence">
              <a:extLst>
                <a:ext uri="{FF2B5EF4-FFF2-40B4-BE49-F238E27FC236}">
                  <a16:creationId xmlns:a16="http://schemas.microsoft.com/office/drawing/2014/main" id="{230C7B28-68C5-CD47-B21F-CACD1589E5D1}"/>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4CD0ACD0-B63F-8540-B01F-161477E1D23C}"/>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17004605-AB16-6847-A149-1F28A1190921}"/>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9004665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SLIDE A">
    <p:spTree>
      <p:nvGrpSpPr>
        <p:cNvPr id="1" name=""/>
        <p:cNvGrpSpPr/>
        <p:nvPr/>
      </p:nvGrpSpPr>
      <p:grpSpPr>
        <a:xfrm>
          <a:off x="0" y="0"/>
          <a:ext cx="0" cy="0"/>
          <a:chOff x="0" y="0"/>
          <a:chExt cx="0" cy="0"/>
        </a:xfrm>
      </p:grpSpPr>
      <p:pic>
        <p:nvPicPr>
          <p:cNvPr id="28" name="Picture 27" descr="Background pattern&#10;&#10;Description automatically generated">
            <a:extLst>
              <a:ext uri="{FF2B5EF4-FFF2-40B4-BE49-F238E27FC236}">
                <a16:creationId xmlns:a16="http://schemas.microsoft.com/office/drawing/2014/main" id="{AF00788B-479B-2B4C-91B5-DFDC629759FF}"/>
              </a:ext>
            </a:extLst>
          </p:cNvPr>
          <p:cNvPicPr>
            <a:picLocks noChangeAspect="1"/>
          </p:cNvPicPr>
          <p:nvPr userDrawn="1"/>
        </p:nvPicPr>
        <p:blipFill rotWithShape="1">
          <a:blip r:embed="rId2"/>
          <a:srcRect l="-4379" t="21334" r="4379" b="23494"/>
          <a:stretch/>
        </p:blipFill>
        <p:spPr>
          <a:xfrm>
            <a:off x="6913349" y="0"/>
            <a:ext cx="5278651" cy="3949990"/>
          </a:xfrm>
          <a:prstGeom prst="rect">
            <a:avLst/>
          </a:prstGeom>
        </p:spPr>
      </p:pic>
      <p:sp>
        <p:nvSpPr>
          <p:cNvPr id="22" name="Rectangle 21">
            <a:extLst>
              <a:ext uri="{FF2B5EF4-FFF2-40B4-BE49-F238E27FC236}">
                <a16:creationId xmlns:a16="http://schemas.microsoft.com/office/drawing/2014/main" id="{3CB96BD4-CA10-ED43-95A7-29E7DE996C4F}"/>
              </a:ext>
            </a:extLst>
          </p:cNvPr>
          <p:cNvSpPr/>
          <p:nvPr userDrawn="1"/>
        </p:nvSpPr>
        <p:spPr>
          <a:xfrm>
            <a:off x="0" y="3321423"/>
            <a:ext cx="12192000" cy="3543835"/>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7" name="Text Placeholder 23">
            <a:extLst>
              <a:ext uri="{FF2B5EF4-FFF2-40B4-BE49-F238E27FC236}">
                <a16:creationId xmlns:a16="http://schemas.microsoft.com/office/drawing/2014/main" id="{FEE206B0-D9B7-0D4E-8581-4F2B31738F8F}"/>
              </a:ext>
            </a:extLst>
          </p:cNvPr>
          <p:cNvSpPr>
            <a:spLocks noGrp="1"/>
          </p:cNvSpPr>
          <p:nvPr>
            <p:ph type="body" sz="quarter" idx="15" hasCustomPrompt="1"/>
          </p:nvPr>
        </p:nvSpPr>
        <p:spPr>
          <a:xfrm>
            <a:off x="817349" y="4600585"/>
            <a:ext cx="5278651" cy="697353"/>
          </a:xfrm>
        </p:spPr>
        <p:txBody>
          <a:bodyPr>
            <a:noAutofit/>
          </a:bodyPr>
          <a:lstStyle>
            <a:lvl1pPr marL="0" indent="0" algn="l">
              <a:buNone/>
              <a:defRPr sz="5400" b="1" baseline="0">
                <a:solidFill>
                  <a:schemeClr val="bg1"/>
                </a:solidFill>
                <a:latin typeface="+mn-lt"/>
              </a:defRPr>
            </a:lvl1pPr>
          </a:lstStyle>
          <a:p>
            <a:pPr lvl="0"/>
            <a:r>
              <a:rPr lang="en-US" dirty="0"/>
              <a:t>POWERPIONT</a:t>
            </a:r>
          </a:p>
        </p:txBody>
      </p:sp>
      <p:sp>
        <p:nvSpPr>
          <p:cNvPr id="8" name="Text Placeholder 23">
            <a:extLst>
              <a:ext uri="{FF2B5EF4-FFF2-40B4-BE49-F238E27FC236}">
                <a16:creationId xmlns:a16="http://schemas.microsoft.com/office/drawing/2014/main" id="{59FC3FD8-D2E4-9344-BB18-A0E8935AA6BB}"/>
              </a:ext>
            </a:extLst>
          </p:cNvPr>
          <p:cNvSpPr>
            <a:spLocks noGrp="1"/>
          </p:cNvSpPr>
          <p:nvPr>
            <p:ph type="body" sz="quarter" idx="16" hasCustomPrompt="1"/>
          </p:nvPr>
        </p:nvSpPr>
        <p:spPr>
          <a:xfrm>
            <a:off x="817349" y="3982062"/>
            <a:ext cx="5278651" cy="697353"/>
          </a:xfrm>
        </p:spPr>
        <p:txBody>
          <a:bodyPr>
            <a:normAutofit/>
          </a:bodyPr>
          <a:lstStyle>
            <a:lvl1pPr marL="0" indent="0" algn="l">
              <a:buNone/>
              <a:defRPr sz="3600" b="0" i="0">
                <a:solidFill>
                  <a:schemeClr val="bg1"/>
                </a:solidFill>
                <a:latin typeface="+mn-lt"/>
              </a:defRPr>
            </a:lvl1pPr>
          </a:lstStyle>
          <a:p>
            <a:pPr lvl="0"/>
            <a:r>
              <a:rPr lang="en-US" dirty="0"/>
              <a:t>Cover Design 1</a:t>
            </a:r>
          </a:p>
        </p:txBody>
      </p:sp>
      <p:pic>
        <p:nvPicPr>
          <p:cNvPr id="5" name="Picture 4" descr="A picture containing text&#10;&#10;Description automatically generated">
            <a:extLst>
              <a:ext uri="{FF2B5EF4-FFF2-40B4-BE49-F238E27FC236}">
                <a16:creationId xmlns:a16="http://schemas.microsoft.com/office/drawing/2014/main" id="{3E82DD13-1C3A-CA42-93AE-19D729C80108}"/>
              </a:ext>
            </a:extLst>
          </p:cNvPr>
          <p:cNvPicPr>
            <a:picLocks noChangeAspect="1"/>
          </p:cNvPicPr>
          <p:nvPr userDrawn="1"/>
        </p:nvPicPr>
        <p:blipFill>
          <a:blip r:embed="rId3"/>
          <a:stretch>
            <a:fillRect/>
          </a:stretch>
        </p:blipFill>
        <p:spPr>
          <a:xfrm>
            <a:off x="572439" y="0"/>
            <a:ext cx="5768471" cy="2536919"/>
          </a:xfrm>
          <a:prstGeom prst="rect">
            <a:avLst/>
          </a:prstGeom>
        </p:spPr>
      </p:pic>
      <p:sp>
        <p:nvSpPr>
          <p:cNvPr id="23" name="Rectangle 22">
            <a:extLst>
              <a:ext uri="{FF2B5EF4-FFF2-40B4-BE49-F238E27FC236}">
                <a16:creationId xmlns:a16="http://schemas.microsoft.com/office/drawing/2014/main" id="{23FAF6BC-92F1-BF4F-87ED-EB5FDA663DAD}"/>
              </a:ext>
            </a:extLst>
          </p:cNvPr>
          <p:cNvSpPr/>
          <p:nvPr userDrawn="1"/>
        </p:nvSpPr>
        <p:spPr>
          <a:xfrm>
            <a:off x="701913" y="5958576"/>
            <a:ext cx="6589536" cy="600164"/>
          </a:xfrm>
          <a:prstGeom prst="rect">
            <a:avLst/>
          </a:prstGeom>
        </p:spPr>
        <p:txBody>
          <a:bodyPr wrap="square">
            <a:spAutoFit/>
          </a:bodyPr>
          <a:lstStyle/>
          <a:p>
            <a:pPr algn="just">
              <a:tabLst>
                <a:tab pos="2865755" algn="ctr"/>
                <a:tab pos="5731510" algn="r"/>
              </a:tabLst>
            </a:pPr>
            <a:r>
              <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The European Commission supports the production of this publication and </a:t>
            </a:r>
            <a:r>
              <a:rPr lang="en-IE"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does not constitute an endorsement of the contents which reflects the views only of the authors, and the Commission cannot be held responsible for any use which may be of the information contained </a:t>
            </a:r>
            <a:r>
              <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therein </a:t>
            </a:r>
            <a:r>
              <a:rPr lang="en-IE"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24" name="Group 23">
            <a:extLst>
              <a:ext uri="{FF2B5EF4-FFF2-40B4-BE49-F238E27FC236}">
                <a16:creationId xmlns:a16="http://schemas.microsoft.com/office/drawing/2014/main" id="{42477C97-4AB2-0B46-A1B1-C5A8EC75C110}"/>
              </a:ext>
            </a:extLst>
          </p:cNvPr>
          <p:cNvGrpSpPr/>
          <p:nvPr userDrawn="1"/>
        </p:nvGrpSpPr>
        <p:grpSpPr>
          <a:xfrm>
            <a:off x="9456007" y="5764605"/>
            <a:ext cx="2735993" cy="679345"/>
            <a:chOff x="0" y="0"/>
            <a:chExt cx="2301694" cy="571500"/>
          </a:xfrm>
        </p:grpSpPr>
        <p:sp>
          <p:nvSpPr>
            <p:cNvPr id="25" name="Rectangle 24">
              <a:extLst>
                <a:ext uri="{FF2B5EF4-FFF2-40B4-BE49-F238E27FC236}">
                  <a16:creationId xmlns:a16="http://schemas.microsoft.com/office/drawing/2014/main" id="{7B452FE1-41E3-9240-B0A7-14147065C551}"/>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6" name="Picture 25">
              <a:extLst>
                <a:ext uri="{FF2B5EF4-FFF2-40B4-BE49-F238E27FC236}">
                  <a16:creationId xmlns:a16="http://schemas.microsoft.com/office/drawing/2014/main" id="{24802A6F-162A-174A-B07A-A9228B9DB5B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42208650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Text / Photo Slide - Purpl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B740006-F160-C44D-89FA-19A0B2F5D62F}"/>
              </a:ext>
            </a:extLst>
          </p:cNvPr>
          <p:cNvSpPr/>
          <p:nvPr userDrawn="1"/>
        </p:nvSpPr>
        <p:spPr>
          <a:xfrm>
            <a:off x="241300" y="0"/>
            <a:ext cx="6151000" cy="6858000"/>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17">
            <a:extLst>
              <a:ext uri="{FF2B5EF4-FFF2-40B4-BE49-F238E27FC236}">
                <a16:creationId xmlns:a16="http://schemas.microsoft.com/office/drawing/2014/main" id="{BAB2E43A-01A9-034A-94FD-65F98C9802AB}"/>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950BB21B-863E-E545-BC10-366FC83CCA53}"/>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13" name="Picture Placeholder 17">
            <a:extLst>
              <a:ext uri="{FF2B5EF4-FFF2-40B4-BE49-F238E27FC236}">
                <a16:creationId xmlns:a16="http://schemas.microsoft.com/office/drawing/2014/main" id="{67F66838-2DC1-A242-BFEE-D223249239DA}"/>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pic>
        <p:nvPicPr>
          <p:cNvPr id="19" name="Picture 18" descr="Background pattern&#10;&#10;Description automatically generated">
            <a:extLst>
              <a:ext uri="{FF2B5EF4-FFF2-40B4-BE49-F238E27FC236}">
                <a16:creationId xmlns:a16="http://schemas.microsoft.com/office/drawing/2014/main" id="{E592266E-2214-AE47-9027-D13BF609C360}"/>
              </a:ext>
            </a:extLst>
          </p:cNvPr>
          <p:cNvPicPr>
            <a:picLocks noChangeAspect="1"/>
          </p:cNvPicPr>
          <p:nvPr userDrawn="1"/>
        </p:nvPicPr>
        <p:blipFill rotWithShape="1">
          <a:blip r:embed="rId2">
            <a:alphaModFix amt="48000"/>
          </a:blip>
          <a:srcRect l="-26773" t="-4018" r="-5883" b="83247"/>
          <a:stretch/>
        </p:blipFill>
        <p:spPr>
          <a:xfrm>
            <a:off x="6572759" y="5676171"/>
            <a:ext cx="5564883" cy="1181829"/>
          </a:xfrm>
          <a:prstGeom prst="rect">
            <a:avLst/>
          </a:prstGeom>
        </p:spPr>
      </p:pic>
      <p:grpSp>
        <p:nvGrpSpPr>
          <p:cNvPr id="20" name="Group 19">
            <a:extLst>
              <a:ext uri="{FF2B5EF4-FFF2-40B4-BE49-F238E27FC236}">
                <a16:creationId xmlns:a16="http://schemas.microsoft.com/office/drawing/2014/main" id="{DBC0963D-5E99-C64E-999D-331B6AD4A89C}"/>
              </a:ext>
            </a:extLst>
          </p:cNvPr>
          <p:cNvGrpSpPr/>
          <p:nvPr userDrawn="1"/>
        </p:nvGrpSpPr>
        <p:grpSpPr>
          <a:xfrm>
            <a:off x="8448790" y="6057987"/>
            <a:ext cx="3144242" cy="374574"/>
            <a:chOff x="301128" y="6151084"/>
            <a:chExt cx="3144242" cy="374574"/>
          </a:xfrm>
        </p:grpSpPr>
        <p:pic>
          <p:nvPicPr>
            <p:cNvPr id="21" name="Picture 20" descr="Shape&#10;&#10;Description automatically generated with medium confidence">
              <a:extLst>
                <a:ext uri="{FF2B5EF4-FFF2-40B4-BE49-F238E27FC236}">
                  <a16:creationId xmlns:a16="http://schemas.microsoft.com/office/drawing/2014/main" id="{230C7B28-68C5-CD47-B21F-CACD1589E5D1}"/>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4CD0ACD0-B63F-8540-B01F-161477E1D23C}"/>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17004605-AB16-6847-A149-1F28A1190921}"/>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24958976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xt / Photo Slide -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228E03E-E573-114A-9C13-2157A15A837F}"/>
              </a:ext>
            </a:extLst>
          </p:cNvPr>
          <p:cNvSpPr/>
          <p:nvPr userDrawn="1"/>
        </p:nvSpPr>
        <p:spPr>
          <a:xfrm>
            <a:off x="241300" y="0"/>
            <a:ext cx="6151000" cy="685800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17">
            <a:extLst>
              <a:ext uri="{FF2B5EF4-FFF2-40B4-BE49-F238E27FC236}">
                <a16:creationId xmlns:a16="http://schemas.microsoft.com/office/drawing/2014/main" id="{41E08221-81F0-7640-A540-7545968C7F1D}"/>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A982680D-7A79-0B44-AD73-F8C1B3E29F97}"/>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13" name="Picture Placeholder 17">
            <a:extLst>
              <a:ext uri="{FF2B5EF4-FFF2-40B4-BE49-F238E27FC236}">
                <a16:creationId xmlns:a16="http://schemas.microsoft.com/office/drawing/2014/main" id="{E1B46F6A-759B-0D43-AE93-1DDD28B1D162}"/>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pic>
        <p:nvPicPr>
          <p:cNvPr id="14" name="Picture 13" descr="Background pattern&#10;&#10;Description automatically generated">
            <a:extLst>
              <a:ext uri="{FF2B5EF4-FFF2-40B4-BE49-F238E27FC236}">
                <a16:creationId xmlns:a16="http://schemas.microsoft.com/office/drawing/2014/main" id="{3742256F-828A-2D4E-85A5-D47D63151BEC}"/>
              </a:ext>
            </a:extLst>
          </p:cNvPr>
          <p:cNvPicPr>
            <a:picLocks noChangeAspect="1"/>
          </p:cNvPicPr>
          <p:nvPr userDrawn="1"/>
        </p:nvPicPr>
        <p:blipFill rotWithShape="1">
          <a:blip r:embed="rId2">
            <a:alphaModFix amt="48000"/>
          </a:blip>
          <a:srcRect l="-26773" t="-4018" r="-5883" b="83247"/>
          <a:stretch/>
        </p:blipFill>
        <p:spPr>
          <a:xfrm>
            <a:off x="6572759" y="5676171"/>
            <a:ext cx="5564883" cy="1181829"/>
          </a:xfrm>
          <a:prstGeom prst="rect">
            <a:avLst/>
          </a:prstGeom>
        </p:spPr>
      </p:pic>
      <p:grpSp>
        <p:nvGrpSpPr>
          <p:cNvPr id="15" name="Group 14">
            <a:extLst>
              <a:ext uri="{FF2B5EF4-FFF2-40B4-BE49-F238E27FC236}">
                <a16:creationId xmlns:a16="http://schemas.microsoft.com/office/drawing/2014/main" id="{9510E3A8-BD3A-5547-B4D4-6BB14A3E6F06}"/>
              </a:ext>
            </a:extLst>
          </p:cNvPr>
          <p:cNvGrpSpPr/>
          <p:nvPr userDrawn="1"/>
        </p:nvGrpSpPr>
        <p:grpSpPr>
          <a:xfrm>
            <a:off x="8448790" y="6057987"/>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4B63785F-8E82-9240-85D8-8687E24D54F7}"/>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BFD2F9BD-A5FA-414A-90FC-7649B9CB5463}"/>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3A35C0D0-CA49-734C-BA93-46282C8350BE}"/>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6667910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 Photo Slide - Oran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933733E-D795-464D-A1A5-B9D1FC7EE3E9}"/>
              </a:ext>
            </a:extLst>
          </p:cNvPr>
          <p:cNvSpPr/>
          <p:nvPr userDrawn="1"/>
        </p:nvSpPr>
        <p:spPr>
          <a:xfrm>
            <a:off x="241300" y="0"/>
            <a:ext cx="6151000" cy="6858000"/>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17">
            <a:extLst>
              <a:ext uri="{FF2B5EF4-FFF2-40B4-BE49-F238E27FC236}">
                <a16:creationId xmlns:a16="http://schemas.microsoft.com/office/drawing/2014/main" id="{9D3D66B3-2CAD-6C42-AAD3-BB443A255643}"/>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56E2D971-C8C7-D14D-AABE-B4B5AD9FDC12}"/>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13" name="Picture Placeholder 17">
            <a:extLst>
              <a:ext uri="{FF2B5EF4-FFF2-40B4-BE49-F238E27FC236}">
                <a16:creationId xmlns:a16="http://schemas.microsoft.com/office/drawing/2014/main" id="{5537A2C5-2D00-2749-8FCE-6266AF17DCEA}"/>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pic>
        <p:nvPicPr>
          <p:cNvPr id="14" name="Picture 13" descr="Background pattern&#10;&#10;Description automatically generated">
            <a:extLst>
              <a:ext uri="{FF2B5EF4-FFF2-40B4-BE49-F238E27FC236}">
                <a16:creationId xmlns:a16="http://schemas.microsoft.com/office/drawing/2014/main" id="{90C17C07-AA25-3E4D-A81D-1475740FE4C0}"/>
              </a:ext>
            </a:extLst>
          </p:cNvPr>
          <p:cNvPicPr>
            <a:picLocks noChangeAspect="1"/>
          </p:cNvPicPr>
          <p:nvPr userDrawn="1"/>
        </p:nvPicPr>
        <p:blipFill rotWithShape="1">
          <a:blip r:embed="rId2">
            <a:alphaModFix amt="48000"/>
          </a:blip>
          <a:srcRect l="-26773" t="-4018" r="-5883" b="83247"/>
          <a:stretch/>
        </p:blipFill>
        <p:spPr>
          <a:xfrm>
            <a:off x="6572759" y="5676171"/>
            <a:ext cx="5564883" cy="1181829"/>
          </a:xfrm>
          <a:prstGeom prst="rect">
            <a:avLst/>
          </a:prstGeom>
        </p:spPr>
      </p:pic>
      <p:grpSp>
        <p:nvGrpSpPr>
          <p:cNvPr id="15" name="Group 14">
            <a:extLst>
              <a:ext uri="{FF2B5EF4-FFF2-40B4-BE49-F238E27FC236}">
                <a16:creationId xmlns:a16="http://schemas.microsoft.com/office/drawing/2014/main" id="{2FCA451E-1731-F74E-8482-094C8A652304}"/>
              </a:ext>
            </a:extLst>
          </p:cNvPr>
          <p:cNvGrpSpPr/>
          <p:nvPr userDrawn="1"/>
        </p:nvGrpSpPr>
        <p:grpSpPr>
          <a:xfrm>
            <a:off x="8448790" y="6057987"/>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C3CCC86B-708B-A949-AC9E-DE4F32E8C37C}"/>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739DBF16-C94E-704D-85CA-56E7A626791B}"/>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BFC0A548-B304-F549-883D-832E0848BDCC}"/>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92079152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Meet Our Team - Purpl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7BE0517-C9C1-5E4E-BC03-C7E36B3D33D3}"/>
              </a:ext>
            </a:extLst>
          </p:cNvPr>
          <p:cNvSpPr/>
          <p:nvPr userDrawn="1"/>
        </p:nvSpPr>
        <p:spPr>
          <a:xfrm>
            <a:off x="241300" y="228600"/>
            <a:ext cx="11696700" cy="2717800"/>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Picture Placeholder 23">
            <a:extLst>
              <a:ext uri="{FF2B5EF4-FFF2-40B4-BE49-F238E27FC236}">
                <a16:creationId xmlns:a16="http://schemas.microsoft.com/office/drawing/2014/main" id="{F70575B2-ECB2-3B4B-8C90-3CB13894D8CB}"/>
              </a:ext>
            </a:extLst>
          </p:cNvPr>
          <p:cNvSpPr>
            <a:spLocks noGrp="1"/>
          </p:cNvSpPr>
          <p:nvPr>
            <p:ph type="pic" sz="quarter" idx="10"/>
          </p:nvPr>
        </p:nvSpPr>
        <p:spPr>
          <a:xfrm>
            <a:off x="1147385" y="2043172"/>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1" name="Picture Placeholder 23">
            <a:extLst>
              <a:ext uri="{FF2B5EF4-FFF2-40B4-BE49-F238E27FC236}">
                <a16:creationId xmlns:a16="http://schemas.microsoft.com/office/drawing/2014/main" id="{597B8BAB-AD5C-574C-8BBB-7F077692D340}"/>
              </a:ext>
            </a:extLst>
          </p:cNvPr>
          <p:cNvSpPr>
            <a:spLocks noGrp="1"/>
          </p:cNvSpPr>
          <p:nvPr>
            <p:ph type="pic" sz="quarter" idx="11"/>
          </p:nvPr>
        </p:nvSpPr>
        <p:spPr>
          <a:xfrm>
            <a:off x="3886593" y="2052565"/>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2" name="Picture Placeholder 23">
            <a:extLst>
              <a:ext uri="{FF2B5EF4-FFF2-40B4-BE49-F238E27FC236}">
                <a16:creationId xmlns:a16="http://schemas.microsoft.com/office/drawing/2014/main" id="{8CBF548A-8484-5248-B085-F53D405FB036}"/>
              </a:ext>
            </a:extLst>
          </p:cNvPr>
          <p:cNvSpPr>
            <a:spLocks noGrp="1"/>
          </p:cNvSpPr>
          <p:nvPr>
            <p:ph type="pic" sz="quarter" idx="12"/>
          </p:nvPr>
        </p:nvSpPr>
        <p:spPr>
          <a:xfrm>
            <a:off x="6581530" y="2048263"/>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3" name="Picture Placeholder 23">
            <a:extLst>
              <a:ext uri="{FF2B5EF4-FFF2-40B4-BE49-F238E27FC236}">
                <a16:creationId xmlns:a16="http://schemas.microsoft.com/office/drawing/2014/main" id="{39A13ABC-6CD4-9246-A71F-B0D3E19169DA}"/>
              </a:ext>
            </a:extLst>
          </p:cNvPr>
          <p:cNvSpPr>
            <a:spLocks noGrp="1"/>
          </p:cNvSpPr>
          <p:nvPr>
            <p:ph type="pic" sz="quarter" idx="13"/>
          </p:nvPr>
        </p:nvSpPr>
        <p:spPr>
          <a:xfrm>
            <a:off x="9320738" y="2057654"/>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42" name="Text Placeholder 17">
            <a:extLst>
              <a:ext uri="{FF2B5EF4-FFF2-40B4-BE49-F238E27FC236}">
                <a16:creationId xmlns:a16="http://schemas.microsoft.com/office/drawing/2014/main" id="{87A5D6E2-FCB8-A749-81EA-BC7F9A176ABB}"/>
              </a:ext>
            </a:extLst>
          </p:cNvPr>
          <p:cNvSpPr>
            <a:spLocks noGrp="1"/>
          </p:cNvSpPr>
          <p:nvPr>
            <p:ph type="body" sz="quarter" idx="18" hasCustomPrompt="1"/>
          </p:nvPr>
        </p:nvSpPr>
        <p:spPr>
          <a:xfrm>
            <a:off x="864405" y="4462702"/>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3" name="Text Placeholder 23">
            <a:extLst>
              <a:ext uri="{FF2B5EF4-FFF2-40B4-BE49-F238E27FC236}">
                <a16:creationId xmlns:a16="http://schemas.microsoft.com/office/drawing/2014/main" id="{AB58A5CB-AB27-844F-B28D-2E3D2232E353}"/>
              </a:ext>
            </a:extLst>
          </p:cNvPr>
          <p:cNvSpPr>
            <a:spLocks noGrp="1"/>
          </p:cNvSpPr>
          <p:nvPr>
            <p:ph type="body" sz="quarter" idx="16" hasCustomPrompt="1"/>
          </p:nvPr>
        </p:nvSpPr>
        <p:spPr>
          <a:xfrm>
            <a:off x="864404" y="3931189"/>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4" name="Text Placeholder 17">
            <a:extLst>
              <a:ext uri="{FF2B5EF4-FFF2-40B4-BE49-F238E27FC236}">
                <a16:creationId xmlns:a16="http://schemas.microsoft.com/office/drawing/2014/main" id="{4B2C2646-153F-D446-A6C4-E96058A5C0FE}"/>
              </a:ext>
            </a:extLst>
          </p:cNvPr>
          <p:cNvSpPr>
            <a:spLocks noGrp="1"/>
          </p:cNvSpPr>
          <p:nvPr>
            <p:ph type="body" sz="quarter" idx="19" hasCustomPrompt="1"/>
          </p:nvPr>
        </p:nvSpPr>
        <p:spPr>
          <a:xfrm>
            <a:off x="3603613" y="4480397"/>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5" name="Text Placeholder 23">
            <a:extLst>
              <a:ext uri="{FF2B5EF4-FFF2-40B4-BE49-F238E27FC236}">
                <a16:creationId xmlns:a16="http://schemas.microsoft.com/office/drawing/2014/main" id="{35687AA8-029A-4A4F-B7FF-65AD20471261}"/>
              </a:ext>
            </a:extLst>
          </p:cNvPr>
          <p:cNvSpPr>
            <a:spLocks noGrp="1"/>
          </p:cNvSpPr>
          <p:nvPr>
            <p:ph type="body" sz="quarter" idx="20" hasCustomPrompt="1"/>
          </p:nvPr>
        </p:nvSpPr>
        <p:spPr>
          <a:xfrm>
            <a:off x="3603612" y="3948884"/>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6" name="Text Placeholder 17">
            <a:extLst>
              <a:ext uri="{FF2B5EF4-FFF2-40B4-BE49-F238E27FC236}">
                <a16:creationId xmlns:a16="http://schemas.microsoft.com/office/drawing/2014/main" id="{60085004-ECA1-184B-A4C3-081718D98C21}"/>
              </a:ext>
            </a:extLst>
          </p:cNvPr>
          <p:cNvSpPr>
            <a:spLocks noGrp="1"/>
          </p:cNvSpPr>
          <p:nvPr>
            <p:ph type="body" sz="quarter" idx="21" hasCustomPrompt="1"/>
          </p:nvPr>
        </p:nvSpPr>
        <p:spPr>
          <a:xfrm>
            <a:off x="6298550" y="4450949"/>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7" name="Text Placeholder 23">
            <a:extLst>
              <a:ext uri="{FF2B5EF4-FFF2-40B4-BE49-F238E27FC236}">
                <a16:creationId xmlns:a16="http://schemas.microsoft.com/office/drawing/2014/main" id="{8A39FB91-3EAB-8D46-823F-121EE6218956}"/>
              </a:ext>
            </a:extLst>
          </p:cNvPr>
          <p:cNvSpPr>
            <a:spLocks noGrp="1"/>
          </p:cNvSpPr>
          <p:nvPr>
            <p:ph type="body" sz="quarter" idx="22" hasCustomPrompt="1"/>
          </p:nvPr>
        </p:nvSpPr>
        <p:spPr>
          <a:xfrm>
            <a:off x="6298549" y="3919436"/>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8" name="Text Placeholder 17">
            <a:extLst>
              <a:ext uri="{FF2B5EF4-FFF2-40B4-BE49-F238E27FC236}">
                <a16:creationId xmlns:a16="http://schemas.microsoft.com/office/drawing/2014/main" id="{732096D6-82F4-EF4D-B0DE-F90EE786C97A}"/>
              </a:ext>
            </a:extLst>
          </p:cNvPr>
          <p:cNvSpPr>
            <a:spLocks noGrp="1"/>
          </p:cNvSpPr>
          <p:nvPr>
            <p:ph type="body" sz="quarter" idx="23" hasCustomPrompt="1"/>
          </p:nvPr>
        </p:nvSpPr>
        <p:spPr>
          <a:xfrm>
            <a:off x="9037758" y="4468644"/>
            <a:ext cx="2289837" cy="1237497"/>
          </a:xfrm>
        </p:spPr>
        <p:txBody>
          <a:bodyPr>
            <a:normAutofit/>
          </a:bodyPr>
          <a:lstStyle>
            <a:lvl1pPr marL="228600" marR="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Title</a:t>
            </a:r>
            <a:endParaRPr lang="en-US" dirty="0"/>
          </a:p>
          <a:p>
            <a:pPr lvl="0"/>
            <a:endParaRPr lang="en-US" dirty="0"/>
          </a:p>
        </p:txBody>
      </p:sp>
      <p:sp>
        <p:nvSpPr>
          <p:cNvPr id="49" name="Text Placeholder 23">
            <a:extLst>
              <a:ext uri="{FF2B5EF4-FFF2-40B4-BE49-F238E27FC236}">
                <a16:creationId xmlns:a16="http://schemas.microsoft.com/office/drawing/2014/main" id="{1159E417-4740-EB49-8F54-BE28E9673052}"/>
              </a:ext>
            </a:extLst>
          </p:cNvPr>
          <p:cNvSpPr>
            <a:spLocks noGrp="1"/>
          </p:cNvSpPr>
          <p:nvPr>
            <p:ph type="body" sz="quarter" idx="24" hasCustomPrompt="1"/>
          </p:nvPr>
        </p:nvSpPr>
        <p:spPr>
          <a:xfrm>
            <a:off x="9037757" y="3937131"/>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pic>
        <p:nvPicPr>
          <p:cNvPr id="19" name="Picture 18" descr="Background pattern&#10;&#10;Description automatically generated">
            <a:extLst>
              <a:ext uri="{FF2B5EF4-FFF2-40B4-BE49-F238E27FC236}">
                <a16:creationId xmlns:a16="http://schemas.microsoft.com/office/drawing/2014/main" id="{A830E649-EC4E-D743-8060-0EA1EC1AA71B}"/>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sp>
        <p:nvSpPr>
          <p:cNvPr id="26" name="Text Placeholder 23">
            <a:extLst>
              <a:ext uri="{FF2B5EF4-FFF2-40B4-BE49-F238E27FC236}">
                <a16:creationId xmlns:a16="http://schemas.microsoft.com/office/drawing/2014/main" id="{6B62F49B-C8B1-C141-830A-6FFB7CF4FFC2}"/>
              </a:ext>
            </a:extLst>
          </p:cNvPr>
          <p:cNvSpPr>
            <a:spLocks noGrp="1"/>
          </p:cNvSpPr>
          <p:nvPr>
            <p:ph type="body" sz="quarter" idx="25" hasCustomPrompt="1"/>
          </p:nvPr>
        </p:nvSpPr>
        <p:spPr>
          <a:xfrm>
            <a:off x="254000" y="590455"/>
            <a:ext cx="11696700" cy="582221"/>
          </a:xfrm>
        </p:spPr>
        <p:txBody>
          <a:bodyPr>
            <a:normAutofit/>
          </a:bodyPr>
          <a:lstStyle>
            <a:lvl1pPr marL="0" indent="0" algn="ctr">
              <a:buNone/>
              <a:defRPr sz="3600" b="0" i="0">
                <a:solidFill>
                  <a:schemeClr val="bg1"/>
                </a:solidFill>
                <a:latin typeface="Calibri" panose="020F0502020204030204" pitchFamily="34" charset="0"/>
                <a:cs typeface="Calibri" panose="020F0502020204030204" pitchFamily="34" charset="0"/>
              </a:defRPr>
            </a:lvl1pPr>
          </a:lstStyle>
          <a:p>
            <a:pPr lvl="0"/>
            <a:r>
              <a:rPr lang="en-US" dirty="0"/>
              <a:t>Meet Our Team</a:t>
            </a:r>
          </a:p>
        </p:txBody>
      </p:sp>
    </p:spTree>
    <p:extLst>
      <p:ext uri="{BB962C8B-B14F-4D97-AF65-F5344CB8AC3E}">
        <p14:creationId xmlns:p14="http://schemas.microsoft.com/office/powerpoint/2010/main" val="99648103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Meet Our Team - Orang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FB458CEA-6775-C542-8654-D33395A969B7}"/>
              </a:ext>
            </a:extLst>
          </p:cNvPr>
          <p:cNvSpPr/>
          <p:nvPr userDrawn="1"/>
        </p:nvSpPr>
        <p:spPr>
          <a:xfrm>
            <a:off x="241300" y="228600"/>
            <a:ext cx="11696700" cy="2717800"/>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Picture Placeholder 23">
            <a:extLst>
              <a:ext uri="{FF2B5EF4-FFF2-40B4-BE49-F238E27FC236}">
                <a16:creationId xmlns:a16="http://schemas.microsoft.com/office/drawing/2014/main" id="{02DEA743-B449-984C-8670-21635A318646}"/>
              </a:ext>
            </a:extLst>
          </p:cNvPr>
          <p:cNvSpPr>
            <a:spLocks noGrp="1"/>
          </p:cNvSpPr>
          <p:nvPr>
            <p:ph type="pic" sz="quarter" idx="10"/>
          </p:nvPr>
        </p:nvSpPr>
        <p:spPr>
          <a:xfrm>
            <a:off x="1147385" y="2043172"/>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1" name="Picture Placeholder 23">
            <a:extLst>
              <a:ext uri="{FF2B5EF4-FFF2-40B4-BE49-F238E27FC236}">
                <a16:creationId xmlns:a16="http://schemas.microsoft.com/office/drawing/2014/main" id="{924CF65B-C881-A34A-B802-0E1001C95D07}"/>
              </a:ext>
            </a:extLst>
          </p:cNvPr>
          <p:cNvSpPr>
            <a:spLocks noGrp="1"/>
          </p:cNvSpPr>
          <p:nvPr>
            <p:ph type="pic" sz="quarter" idx="11"/>
          </p:nvPr>
        </p:nvSpPr>
        <p:spPr>
          <a:xfrm>
            <a:off x="3886593" y="2052565"/>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2" name="Picture Placeholder 23">
            <a:extLst>
              <a:ext uri="{FF2B5EF4-FFF2-40B4-BE49-F238E27FC236}">
                <a16:creationId xmlns:a16="http://schemas.microsoft.com/office/drawing/2014/main" id="{F3CF7FCA-B9F3-654D-A571-44779EA9FDBE}"/>
              </a:ext>
            </a:extLst>
          </p:cNvPr>
          <p:cNvSpPr>
            <a:spLocks noGrp="1"/>
          </p:cNvSpPr>
          <p:nvPr>
            <p:ph type="pic" sz="quarter" idx="12"/>
          </p:nvPr>
        </p:nvSpPr>
        <p:spPr>
          <a:xfrm>
            <a:off x="6581530" y="2048263"/>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3" name="Picture Placeholder 23">
            <a:extLst>
              <a:ext uri="{FF2B5EF4-FFF2-40B4-BE49-F238E27FC236}">
                <a16:creationId xmlns:a16="http://schemas.microsoft.com/office/drawing/2014/main" id="{BB2F7C97-96D1-AA4B-A86D-542F3A009D19}"/>
              </a:ext>
            </a:extLst>
          </p:cNvPr>
          <p:cNvSpPr>
            <a:spLocks noGrp="1"/>
          </p:cNvSpPr>
          <p:nvPr>
            <p:ph type="pic" sz="quarter" idx="13"/>
          </p:nvPr>
        </p:nvSpPr>
        <p:spPr>
          <a:xfrm>
            <a:off x="9320738" y="2057654"/>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41" name="Text Placeholder 17">
            <a:extLst>
              <a:ext uri="{FF2B5EF4-FFF2-40B4-BE49-F238E27FC236}">
                <a16:creationId xmlns:a16="http://schemas.microsoft.com/office/drawing/2014/main" id="{4B3E60E7-1D29-4E4A-BA40-46AB6F537EA3}"/>
              </a:ext>
            </a:extLst>
          </p:cNvPr>
          <p:cNvSpPr>
            <a:spLocks noGrp="1"/>
          </p:cNvSpPr>
          <p:nvPr>
            <p:ph type="body" sz="quarter" idx="18" hasCustomPrompt="1"/>
          </p:nvPr>
        </p:nvSpPr>
        <p:spPr>
          <a:xfrm>
            <a:off x="864405" y="4462702"/>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2" name="Text Placeholder 23">
            <a:extLst>
              <a:ext uri="{FF2B5EF4-FFF2-40B4-BE49-F238E27FC236}">
                <a16:creationId xmlns:a16="http://schemas.microsoft.com/office/drawing/2014/main" id="{81EEDB30-B325-0A44-80B0-3C30EF0E8D2A}"/>
              </a:ext>
            </a:extLst>
          </p:cNvPr>
          <p:cNvSpPr>
            <a:spLocks noGrp="1"/>
          </p:cNvSpPr>
          <p:nvPr>
            <p:ph type="body" sz="quarter" idx="16" hasCustomPrompt="1"/>
          </p:nvPr>
        </p:nvSpPr>
        <p:spPr>
          <a:xfrm>
            <a:off x="864404" y="3931189"/>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3" name="Text Placeholder 17">
            <a:extLst>
              <a:ext uri="{FF2B5EF4-FFF2-40B4-BE49-F238E27FC236}">
                <a16:creationId xmlns:a16="http://schemas.microsoft.com/office/drawing/2014/main" id="{562B8363-AB85-D346-93C9-B23F08788288}"/>
              </a:ext>
            </a:extLst>
          </p:cNvPr>
          <p:cNvSpPr>
            <a:spLocks noGrp="1"/>
          </p:cNvSpPr>
          <p:nvPr>
            <p:ph type="body" sz="quarter" idx="19" hasCustomPrompt="1"/>
          </p:nvPr>
        </p:nvSpPr>
        <p:spPr>
          <a:xfrm>
            <a:off x="3603613" y="4480397"/>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4" name="Text Placeholder 23">
            <a:extLst>
              <a:ext uri="{FF2B5EF4-FFF2-40B4-BE49-F238E27FC236}">
                <a16:creationId xmlns:a16="http://schemas.microsoft.com/office/drawing/2014/main" id="{2E2F25D1-855B-F64A-B2B5-1E10C4071248}"/>
              </a:ext>
            </a:extLst>
          </p:cNvPr>
          <p:cNvSpPr>
            <a:spLocks noGrp="1"/>
          </p:cNvSpPr>
          <p:nvPr>
            <p:ph type="body" sz="quarter" idx="20" hasCustomPrompt="1"/>
          </p:nvPr>
        </p:nvSpPr>
        <p:spPr>
          <a:xfrm>
            <a:off x="3603612" y="3948884"/>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5" name="Text Placeholder 17">
            <a:extLst>
              <a:ext uri="{FF2B5EF4-FFF2-40B4-BE49-F238E27FC236}">
                <a16:creationId xmlns:a16="http://schemas.microsoft.com/office/drawing/2014/main" id="{09765F5B-E4B2-C145-8ED5-B969C8D88984}"/>
              </a:ext>
            </a:extLst>
          </p:cNvPr>
          <p:cNvSpPr>
            <a:spLocks noGrp="1"/>
          </p:cNvSpPr>
          <p:nvPr>
            <p:ph type="body" sz="quarter" idx="21" hasCustomPrompt="1"/>
          </p:nvPr>
        </p:nvSpPr>
        <p:spPr>
          <a:xfrm>
            <a:off x="6298550" y="4450949"/>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6" name="Text Placeholder 23">
            <a:extLst>
              <a:ext uri="{FF2B5EF4-FFF2-40B4-BE49-F238E27FC236}">
                <a16:creationId xmlns:a16="http://schemas.microsoft.com/office/drawing/2014/main" id="{7ADF89E8-2F1B-DD48-AD42-A09EEB5E0396}"/>
              </a:ext>
            </a:extLst>
          </p:cNvPr>
          <p:cNvSpPr>
            <a:spLocks noGrp="1"/>
          </p:cNvSpPr>
          <p:nvPr>
            <p:ph type="body" sz="quarter" idx="22" hasCustomPrompt="1"/>
          </p:nvPr>
        </p:nvSpPr>
        <p:spPr>
          <a:xfrm>
            <a:off x="6298549" y="3919436"/>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7" name="Text Placeholder 17">
            <a:extLst>
              <a:ext uri="{FF2B5EF4-FFF2-40B4-BE49-F238E27FC236}">
                <a16:creationId xmlns:a16="http://schemas.microsoft.com/office/drawing/2014/main" id="{4CAD0C6E-2BBB-1B49-9495-741078E0DC6B}"/>
              </a:ext>
            </a:extLst>
          </p:cNvPr>
          <p:cNvSpPr>
            <a:spLocks noGrp="1"/>
          </p:cNvSpPr>
          <p:nvPr>
            <p:ph type="body" sz="quarter" idx="23" hasCustomPrompt="1"/>
          </p:nvPr>
        </p:nvSpPr>
        <p:spPr>
          <a:xfrm>
            <a:off x="9037758" y="4468644"/>
            <a:ext cx="2289837" cy="1237497"/>
          </a:xfrm>
        </p:spPr>
        <p:txBody>
          <a:bodyPr>
            <a:normAutofit/>
          </a:bodyPr>
          <a:lstStyle>
            <a:lvl1pPr marL="228600" marR="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Title</a:t>
            </a:r>
            <a:endParaRPr lang="en-US" dirty="0"/>
          </a:p>
          <a:p>
            <a:pPr lvl="0"/>
            <a:endParaRPr lang="en-US" dirty="0"/>
          </a:p>
        </p:txBody>
      </p:sp>
      <p:sp>
        <p:nvSpPr>
          <p:cNvPr id="48" name="Text Placeholder 23">
            <a:extLst>
              <a:ext uri="{FF2B5EF4-FFF2-40B4-BE49-F238E27FC236}">
                <a16:creationId xmlns:a16="http://schemas.microsoft.com/office/drawing/2014/main" id="{C7402AD3-4450-874E-83F4-B0829057D3A1}"/>
              </a:ext>
            </a:extLst>
          </p:cNvPr>
          <p:cNvSpPr>
            <a:spLocks noGrp="1"/>
          </p:cNvSpPr>
          <p:nvPr>
            <p:ph type="body" sz="quarter" idx="24" hasCustomPrompt="1"/>
          </p:nvPr>
        </p:nvSpPr>
        <p:spPr>
          <a:xfrm>
            <a:off x="9037757" y="3937131"/>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pic>
        <p:nvPicPr>
          <p:cNvPr id="49" name="Picture 48" descr="Background pattern&#10;&#10;Description automatically generated">
            <a:extLst>
              <a:ext uri="{FF2B5EF4-FFF2-40B4-BE49-F238E27FC236}">
                <a16:creationId xmlns:a16="http://schemas.microsoft.com/office/drawing/2014/main" id="{F3772813-AB89-4942-B971-E934F8EF307F}"/>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grpSp>
        <p:nvGrpSpPr>
          <p:cNvPr id="50" name="Group 49">
            <a:extLst>
              <a:ext uri="{FF2B5EF4-FFF2-40B4-BE49-F238E27FC236}">
                <a16:creationId xmlns:a16="http://schemas.microsoft.com/office/drawing/2014/main" id="{028D30CE-0272-2047-A7BF-4AEF2016068B}"/>
              </a:ext>
            </a:extLst>
          </p:cNvPr>
          <p:cNvGrpSpPr/>
          <p:nvPr userDrawn="1"/>
        </p:nvGrpSpPr>
        <p:grpSpPr>
          <a:xfrm>
            <a:off x="4480947" y="6257070"/>
            <a:ext cx="3144242" cy="374574"/>
            <a:chOff x="301128" y="6151084"/>
            <a:chExt cx="3144242" cy="374574"/>
          </a:xfrm>
        </p:grpSpPr>
        <p:pic>
          <p:nvPicPr>
            <p:cNvPr id="51" name="Picture 50" descr="Shape&#10;&#10;Description automatically generated with medium confidence">
              <a:extLst>
                <a:ext uri="{FF2B5EF4-FFF2-40B4-BE49-F238E27FC236}">
                  <a16:creationId xmlns:a16="http://schemas.microsoft.com/office/drawing/2014/main" id="{015E6366-E932-EA41-8840-7F52A53797DD}"/>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52" name="Picture 51" descr="Shape&#10;&#10;Description automatically generated with medium confidence">
              <a:extLst>
                <a:ext uri="{FF2B5EF4-FFF2-40B4-BE49-F238E27FC236}">
                  <a16:creationId xmlns:a16="http://schemas.microsoft.com/office/drawing/2014/main" id="{76B6F401-E1B9-F74E-BF92-379D6B68A077}"/>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53" name="Picture 52" descr="Shape&#10;&#10;Description automatically generated with medium confidence">
              <a:extLst>
                <a:ext uri="{FF2B5EF4-FFF2-40B4-BE49-F238E27FC236}">
                  <a16:creationId xmlns:a16="http://schemas.microsoft.com/office/drawing/2014/main" id="{1BEF065F-C5BE-6044-846E-0BF9E617AD2B}"/>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
        <p:nvSpPr>
          <p:cNvPr id="54" name="Text Placeholder 23">
            <a:extLst>
              <a:ext uri="{FF2B5EF4-FFF2-40B4-BE49-F238E27FC236}">
                <a16:creationId xmlns:a16="http://schemas.microsoft.com/office/drawing/2014/main" id="{D75FF3E3-41B3-A447-83A6-20889D950702}"/>
              </a:ext>
            </a:extLst>
          </p:cNvPr>
          <p:cNvSpPr>
            <a:spLocks noGrp="1"/>
          </p:cNvSpPr>
          <p:nvPr>
            <p:ph type="body" sz="quarter" idx="25" hasCustomPrompt="1"/>
          </p:nvPr>
        </p:nvSpPr>
        <p:spPr>
          <a:xfrm>
            <a:off x="254000" y="590455"/>
            <a:ext cx="11696700" cy="582221"/>
          </a:xfrm>
        </p:spPr>
        <p:txBody>
          <a:bodyPr>
            <a:normAutofit/>
          </a:bodyPr>
          <a:lstStyle>
            <a:lvl1pPr marL="0" indent="0" algn="ctr">
              <a:buNone/>
              <a:defRPr sz="3600" b="0" i="0">
                <a:solidFill>
                  <a:schemeClr val="bg1"/>
                </a:solidFill>
                <a:latin typeface="Calibri" panose="020F0502020204030204" pitchFamily="34" charset="0"/>
                <a:cs typeface="Calibri" panose="020F0502020204030204" pitchFamily="34" charset="0"/>
              </a:defRPr>
            </a:lvl1pPr>
          </a:lstStyle>
          <a:p>
            <a:pPr lvl="0"/>
            <a:r>
              <a:rPr lang="en-US" dirty="0"/>
              <a:t>Meet Our Team</a:t>
            </a:r>
          </a:p>
        </p:txBody>
      </p:sp>
    </p:spTree>
    <p:extLst>
      <p:ext uri="{BB962C8B-B14F-4D97-AF65-F5344CB8AC3E}">
        <p14:creationId xmlns:p14="http://schemas.microsoft.com/office/powerpoint/2010/main" val="27369363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box - Solid Pur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9175AD5-38F4-AC46-8AF7-45BB6FF87659}"/>
              </a:ext>
            </a:extLst>
          </p:cNvPr>
          <p:cNvSpPr/>
          <p:nvPr userDrawn="1"/>
        </p:nvSpPr>
        <p:spPr>
          <a:xfrm>
            <a:off x="241300" y="228600"/>
            <a:ext cx="11696700" cy="5695317"/>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CE3D6133-0B55-1D4A-8E12-2270EDD373E5}"/>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FE67E865-0A0C-BB41-8F87-01441642B942}"/>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15" name="Picture 14" descr="Shape&#10;&#10;Description automatically generated with medium confidence">
              <a:extLst>
                <a:ext uri="{FF2B5EF4-FFF2-40B4-BE49-F238E27FC236}">
                  <a16:creationId xmlns:a16="http://schemas.microsoft.com/office/drawing/2014/main" id="{BF79FF16-9515-6D46-B997-E9A43FFC97D6}"/>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DC147D96-3499-FF4F-878E-CC8781F66ADA}"/>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sp>
        <p:nvSpPr>
          <p:cNvPr id="17" name="Text Placeholder 17">
            <a:extLst>
              <a:ext uri="{FF2B5EF4-FFF2-40B4-BE49-F238E27FC236}">
                <a16:creationId xmlns:a16="http://schemas.microsoft.com/office/drawing/2014/main" id="{04B8ED95-1584-9648-A19C-8343129C39F4}"/>
              </a:ext>
            </a:extLst>
          </p:cNvPr>
          <p:cNvSpPr>
            <a:spLocks noGrp="1"/>
          </p:cNvSpPr>
          <p:nvPr>
            <p:ph type="body" sz="quarter" idx="18" hasCustomPrompt="1"/>
          </p:nvPr>
        </p:nvSpPr>
        <p:spPr>
          <a:xfrm>
            <a:off x="734714" y="1757011"/>
            <a:ext cx="9862529"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8" name="Text Placeholder 23">
            <a:extLst>
              <a:ext uri="{FF2B5EF4-FFF2-40B4-BE49-F238E27FC236}">
                <a16:creationId xmlns:a16="http://schemas.microsoft.com/office/drawing/2014/main" id="{7A1321D9-FC1B-6246-B897-C5BCE53AED79}"/>
              </a:ext>
            </a:extLst>
          </p:cNvPr>
          <p:cNvSpPr>
            <a:spLocks noGrp="1"/>
          </p:cNvSpPr>
          <p:nvPr>
            <p:ph type="body" sz="quarter" idx="16" hasCustomPrompt="1"/>
          </p:nvPr>
        </p:nvSpPr>
        <p:spPr>
          <a:xfrm>
            <a:off x="734714" y="642972"/>
            <a:ext cx="986252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pic>
        <p:nvPicPr>
          <p:cNvPr id="19" name="Picture 18" descr="A black and white striped pattern&#10;&#10;Description automatically generated with medium confidence">
            <a:extLst>
              <a:ext uri="{FF2B5EF4-FFF2-40B4-BE49-F238E27FC236}">
                <a16:creationId xmlns:a16="http://schemas.microsoft.com/office/drawing/2014/main" id="{40188F5B-666F-0C49-8AB6-1A5A03978F02}"/>
              </a:ext>
            </a:extLst>
          </p:cNvPr>
          <p:cNvPicPr>
            <a:picLocks noChangeAspect="1"/>
          </p:cNvPicPr>
          <p:nvPr userDrawn="1"/>
        </p:nvPicPr>
        <p:blipFill rotWithShape="1">
          <a:blip r:embed="rId3"/>
          <a:srcRect l="-82519" t="12958" r="82519" b="27582"/>
          <a:stretch/>
        </p:blipFill>
        <p:spPr>
          <a:xfrm>
            <a:off x="4811297" y="1227"/>
            <a:ext cx="7348110" cy="5922690"/>
          </a:xfrm>
          <a:prstGeom prst="rect">
            <a:avLst/>
          </a:prstGeom>
        </p:spPr>
      </p:pic>
    </p:spTree>
    <p:extLst>
      <p:ext uri="{BB962C8B-B14F-4D97-AF65-F5344CB8AC3E}">
        <p14:creationId xmlns:p14="http://schemas.microsoft.com/office/powerpoint/2010/main" val="328470151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box - Solid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6723D5B-7F54-F54E-BDEB-1A99CDA87D38}"/>
              </a:ext>
            </a:extLst>
          </p:cNvPr>
          <p:cNvSpPr/>
          <p:nvPr userDrawn="1"/>
        </p:nvSpPr>
        <p:spPr>
          <a:xfrm>
            <a:off x="241300" y="228600"/>
            <a:ext cx="11696700" cy="5695317"/>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17">
            <a:extLst>
              <a:ext uri="{FF2B5EF4-FFF2-40B4-BE49-F238E27FC236}">
                <a16:creationId xmlns:a16="http://schemas.microsoft.com/office/drawing/2014/main" id="{A9EEE3A6-E41F-9343-8972-CCE6D8C8BE4B}"/>
              </a:ext>
            </a:extLst>
          </p:cNvPr>
          <p:cNvSpPr>
            <a:spLocks noGrp="1"/>
          </p:cNvSpPr>
          <p:nvPr>
            <p:ph type="body" sz="quarter" idx="18" hasCustomPrompt="1"/>
          </p:nvPr>
        </p:nvSpPr>
        <p:spPr>
          <a:xfrm>
            <a:off x="734714" y="1757011"/>
            <a:ext cx="9862529"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86EFA570-7386-444A-9366-2E9AE1461E93}"/>
              </a:ext>
            </a:extLst>
          </p:cNvPr>
          <p:cNvSpPr>
            <a:spLocks noGrp="1"/>
          </p:cNvSpPr>
          <p:nvPr>
            <p:ph type="body" sz="quarter" idx="16" hasCustomPrompt="1"/>
          </p:nvPr>
        </p:nvSpPr>
        <p:spPr>
          <a:xfrm>
            <a:off x="734714" y="642972"/>
            <a:ext cx="986252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12" name="Group 11">
            <a:extLst>
              <a:ext uri="{FF2B5EF4-FFF2-40B4-BE49-F238E27FC236}">
                <a16:creationId xmlns:a16="http://schemas.microsoft.com/office/drawing/2014/main" id="{15C9B65C-D8AA-7145-9FC2-EE719D59B15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47855A75-6D63-B347-B1A1-DF5666F53104}"/>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960FCF66-4BA3-BF4B-A64C-078D046C69EC}"/>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20" name="Picture 19" descr="Shape&#10;&#10;Description automatically generated with medium confidence">
              <a:extLst>
                <a:ext uri="{FF2B5EF4-FFF2-40B4-BE49-F238E27FC236}">
                  <a16:creationId xmlns:a16="http://schemas.microsoft.com/office/drawing/2014/main" id="{A3B3F12B-37F4-F640-966C-AC4204A5377B}"/>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pic>
        <p:nvPicPr>
          <p:cNvPr id="21" name="Picture 20" descr="A black and white striped pattern&#10;&#10;Description automatically generated with medium confidence">
            <a:extLst>
              <a:ext uri="{FF2B5EF4-FFF2-40B4-BE49-F238E27FC236}">
                <a16:creationId xmlns:a16="http://schemas.microsoft.com/office/drawing/2014/main" id="{CA5A2B82-F340-B84F-A3B0-44E611114422}"/>
              </a:ext>
            </a:extLst>
          </p:cNvPr>
          <p:cNvPicPr>
            <a:picLocks noChangeAspect="1"/>
          </p:cNvPicPr>
          <p:nvPr userDrawn="1"/>
        </p:nvPicPr>
        <p:blipFill rotWithShape="1">
          <a:blip r:embed="rId3"/>
          <a:srcRect l="-82519" t="12958" r="82519" b="27582"/>
          <a:stretch/>
        </p:blipFill>
        <p:spPr>
          <a:xfrm>
            <a:off x="4811297" y="1227"/>
            <a:ext cx="7348110" cy="5922690"/>
          </a:xfrm>
          <a:prstGeom prst="rect">
            <a:avLst/>
          </a:prstGeom>
        </p:spPr>
      </p:pic>
    </p:spTree>
    <p:extLst>
      <p:ext uri="{BB962C8B-B14F-4D97-AF65-F5344CB8AC3E}">
        <p14:creationId xmlns:p14="http://schemas.microsoft.com/office/powerpoint/2010/main" val="109293529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ext box - Solid Oran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4FF1EB1-1309-4A46-87BF-82D78EEFD803}"/>
              </a:ext>
            </a:extLst>
          </p:cNvPr>
          <p:cNvSpPr/>
          <p:nvPr userDrawn="1"/>
        </p:nvSpPr>
        <p:spPr>
          <a:xfrm>
            <a:off x="241300" y="228600"/>
            <a:ext cx="11696700" cy="5695317"/>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17">
            <a:extLst>
              <a:ext uri="{FF2B5EF4-FFF2-40B4-BE49-F238E27FC236}">
                <a16:creationId xmlns:a16="http://schemas.microsoft.com/office/drawing/2014/main" id="{1664EFE1-B497-2C44-836D-13DAD3DD3A2C}"/>
              </a:ext>
            </a:extLst>
          </p:cNvPr>
          <p:cNvSpPr>
            <a:spLocks noGrp="1"/>
          </p:cNvSpPr>
          <p:nvPr>
            <p:ph type="body" sz="quarter" idx="18" hasCustomPrompt="1"/>
          </p:nvPr>
        </p:nvSpPr>
        <p:spPr>
          <a:xfrm>
            <a:off x="734714" y="1757011"/>
            <a:ext cx="10808102"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1B6CEB3A-E751-6847-BA04-8CC6A153902E}"/>
              </a:ext>
            </a:extLst>
          </p:cNvPr>
          <p:cNvSpPr>
            <a:spLocks noGrp="1"/>
          </p:cNvSpPr>
          <p:nvPr>
            <p:ph type="body" sz="quarter" idx="16" hasCustomPrompt="1"/>
          </p:nvPr>
        </p:nvSpPr>
        <p:spPr>
          <a:xfrm>
            <a:off x="734714" y="642972"/>
            <a:ext cx="10808102"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12" name="Group 11">
            <a:extLst>
              <a:ext uri="{FF2B5EF4-FFF2-40B4-BE49-F238E27FC236}">
                <a16:creationId xmlns:a16="http://schemas.microsoft.com/office/drawing/2014/main" id="{4C15E046-FBBD-D44E-BE82-FB5A81C874AF}"/>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B607C574-6274-1340-BD83-941B889D2787}"/>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C7474F7D-08D9-4A4F-8BED-8FE5435EF22F}"/>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20" name="Picture 19" descr="Shape&#10;&#10;Description automatically generated with medium confidence">
              <a:extLst>
                <a:ext uri="{FF2B5EF4-FFF2-40B4-BE49-F238E27FC236}">
                  <a16:creationId xmlns:a16="http://schemas.microsoft.com/office/drawing/2014/main" id="{2EFD91A7-2442-B647-9D79-B135CAEC8903}"/>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sp>
        <p:nvSpPr>
          <p:cNvPr id="21" name="Rectangle 20">
            <a:extLst>
              <a:ext uri="{FF2B5EF4-FFF2-40B4-BE49-F238E27FC236}">
                <a16:creationId xmlns:a16="http://schemas.microsoft.com/office/drawing/2014/main" id="{8F57DE52-1CA5-8148-BFB2-EC9FAD62EE46}"/>
              </a:ext>
            </a:extLst>
          </p:cNvPr>
          <p:cNvSpPr/>
          <p:nvPr userDrawn="1"/>
        </p:nvSpPr>
        <p:spPr>
          <a:xfrm>
            <a:off x="241300" y="228600"/>
            <a:ext cx="11696700" cy="5695317"/>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17">
            <a:extLst>
              <a:ext uri="{FF2B5EF4-FFF2-40B4-BE49-F238E27FC236}">
                <a16:creationId xmlns:a16="http://schemas.microsoft.com/office/drawing/2014/main" id="{99D23FD4-22D9-A348-AD7C-04936B6032FD}"/>
              </a:ext>
            </a:extLst>
          </p:cNvPr>
          <p:cNvSpPr>
            <a:spLocks noGrp="1"/>
          </p:cNvSpPr>
          <p:nvPr>
            <p:ph type="body" sz="quarter" idx="19" hasCustomPrompt="1"/>
          </p:nvPr>
        </p:nvSpPr>
        <p:spPr>
          <a:xfrm>
            <a:off x="734714" y="1757011"/>
            <a:ext cx="9862529"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3" name="Text Placeholder 23">
            <a:extLst>
              <a:ext uri="{FF2B5EF4-FFF2-40B4-BE49-F238E27FC236}">
                <a16:creationId xmlns:a16="http://schemas.microsoft.com/office/drawing/2014/main" id="{AD49F340-16DB-D94D-B2CC-F61C6DB13FF4}"/>
              </a:ext>
            </a:extLst>
          </p:cNvPr>
          <p:cNvSpPr>
            <a:spLocks noGrp="1"/>
          </p:cNvSpPr>
          <p:nvPr>
            <p:ph type="body" sz="quarter" idx="20" hasCustomPrompt="1"/>
          </p:nvPr>
        </p:nvSpPr>
        <p:spPr>
          <a:xfrm>
            <a:off x="734714" y="642972"/>
            <a:ext cx="986252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24" name="Group 23">
            <a:extLst>
              <a:ext uri="{FF2B5EF4-FFF2-40B4-BE49-F238E27FC236}">
                <a16:creationId xmlns:a16="http://schemas.microsoft.com/office/drawing/2014/main" id="{480BD3C2-A929-824B-88AE-1A7AE40BA37F}"/>
              </a:ext>
            </a:extLst>
          </p:cNvPr>
          <p:cNvGrpSpPr/>
          <p:nvPr userDrawn="1"/>
        </p:nvGrpSpPr>
        <p:grpSpPr>
          <a:xfrm>
            <a:off x="301128" y="6151084"/>
            <a:ext cx="3144242" cy="374574"/>
            <a:chOff x="301128" y="6151084"/>
            <a:chExt cx="3144242" cy="374574"/>
          </a:xfrm>
        </p:grpSpPr>
        <p:pic>
          <p:nvPicPr>
            <p:cNvPr id="25" name="Picture 24" descr="Shape&#10;&#10;Description automatically generated with medium confidence">
              <a:extLst>
                <a:ext uri="{FF2B5EF4-FFF2-40B4-BE49-F238E27FC236}">
                  <a16:creationId xmlns:a16="http://schemas.microsoft.com/office/drawing/2014/main" id="{B74A34EE-2374-C540-A28B-7EA174EF6CD3}"/>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DD8FAC54-9232-E045-A6B7-23DF76A8477D}"/>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27" name="Picture 26" descr="Shape&#10;&#10;Description automatically generated with medium confidence">
              <a:extLst>
                <a:ext uri="{FF2B5EF4-FFF2-40B4-BE49-F238E27FC236}">
                  <a16:creationId xmlns:a16="http://schemas.microsoft.com/office/drawing/2014/main" id="{A13715AD-0039-314E-8903-50DEE005C462}"/>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pic>
        <p:nvPicPr>
          <p:cNvPr id="28" name="Picture 27" descr="A black and white striped pattern&#10;&#10;Description automatically generated with medium confidence">
            <a:extLst>
              <a:ext uri="{FF2B5EF4-FFF2-40B4-BE49-F238E27FC236}">
                <a16:creationId xmlns:a16="http://schemas.microsoft.com/office/drawing/2014/main" id="{5685DB8C-F3D0-1B4B-A9D3-82E6EAF33DD7}"/>
              </a:ext>
            </a:extLst>
          </p:cNvPr>
          <p:cNvPicPr>
            <a:picLocks noChangeAspect="1"/>
          </p:cNvPicPr>
          <p:nvPr userDrawn="1"/>
        </p:nvPicPr>
        <p:blipFill rotWithShape="1">
          <a:blip r:embed="rId3"/>
          <a:srcRect l="-82519" t="12958" r="82519" b="27582"/>
          <a:stretch/>
        </p:blipFill>
        <p:spPr>
          <a:xfrm>
            <a:off x="4811297" y="1227"/>
            <a:ext cx="7348110" cy="5922690"/>
          </a:xfrm>
          <a:prstGeom prst="rect">
            <a:avLst/>
          </a:prstGeom>
        </p:spPr>
      </p:pic>
    </p:spTree>
    <p:extLst>
      <p:ext uri="{BB962C8B-B14F-4D97-AF65-F5344CB8AC3E}">
        <p14:creationId xmlns:p14="http://schemas.microsoft.com/office/powerpoint/2010/main" val="116918365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ext only MASTER slide">
    <p:spTree>
      <p:nvGrpSpPr>
        <p:cNvPr id="1" name=""/>
        <p:cNvGrpSpPr/>
        <p:nvPr/>
      </p:nvGrpSpPr>
      <p:grpSpPr>
        <a:xfrm>
          <a:off x="0" y="0"/>
          <a:ext cx="0" cy="0"/>
          <a:chOff x="0" y="0"/>
          <a:chExt cx="0" cy="0"/>
        </a:xfrm>
      </p:grpSpPr>
      <p:sp>
        <p:nvSpPr>
          <p:cNvPr id="25" name="Text Placeholder 17">
            <a:extLst>
              <a:ext uri="{FF2B5EF4-FFF2-40B4-BE49-F238E27FC236}">
                <a16:creationId xmlns:a16="http://schemas.microsoft.com/office/drawing/2014/main" id="{6B4D2140-7AF7-2342-8073-6B097681ABCE}"/>
              </a:ext>
            </a:extLst>
          </p:cNvPr>
          <p:cNvSpPr>
            <a:spLocks noGrp="1"/>
          </p:cNvSpPr>
          <p:nvPr>
            <p:ph type="body" sz="quarter" idx="18" hasCustomPrompt="1"/>
          </p:nvPr>
        </p:nvSpPr>
        <p:spPr>
          <a:xfrm>
            <a:off x="389965" y="1757011"/>
            <a:ext cx="11470341" cy="3867704"/>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7" name="Text Placeholder 23">
            <a:extLst>
              <a:ext uri="{FF2B5EF4-FFF2-40B4-BE49-F238E27FC236}">
                <a16:creationId xmlns:a16="http://schemas.microsoft.com/office/drawing/2014/main" id="{971F322A-4522-9546-887C-14B2E32687D2}"/>
              </a:ext>
            </a:extLst>
          </p:cNvPr>
          <p:cNvSpPr>
            <a:spLocks noGrp="1"/>
          </p:cNvSpPr>
          <p:nvPr>
            <p:ph type="body" sz="quarter" idx="16" hasCustomPrompt="1"/>
          </p:nvPr>
        </p:nvSpPr>
        <p:spPr>
          <a:xfrm>
            <a:off x="389965" y="577971"/>
            <a:ext cx="11470341" cy="582221"/>
          </a:xfrm>
        </p:spPr>
        <p:txBody>
          <a:bodyPr>
            <a:normAutofit/>
          </a:bodyPr>
          <a:lstStyle>
            <a:lvl1pPr marL="0" indent="0" algn="l">
              <a:buNone/>
              <a:defRPr sz="3600" b="0" i="0">
                <a:solidFill>
                  <a:srgbClr val="79527B"/>
                </a:solidFill>
                <a:latin typeface="+mn-lt"/>
              </a:defRPr>
            </a:lvl1pPr>
          </a:lstStyle>
          <a:p>
            <a:pPr lvl="0"/>
            <a:r>
              <a:rPr lang="en-US" dirty="0"/>
              <a:t>Heading</a:t>
            </a:r>
          </a:p>
        </p:txBody>
      </p:sp>
      <p:grpSp>
        <p:nvGrpSpPr>
          <p:cNvPr id="7" name="Group 6">
            <a:extLst>
              <a:ext uri="{FF2B5EF4-FFF2-40B4-BE49-F238E27FC236}">
                <a16:creationId xmlns:a16="http://schemas.microsoft.com/office/drawing/2014/main" id="{53778C83-887B-D746-87EF-5E3D4C57C77E}"/>
              </a:ext>
            </a:extLst>
          </p:cNvPr>
          <p:cNvGrpSpPr/>
          <p:nvPr userDrawn="1"/>
        </p:nvGrpSpPr>
        <p:grpSpPr>
          <a:xfrm>
            <a:off x="389965" y="6092742"/>
            <a:ext cx="3144242" cy="374574"/>
            <a:chOff x="301128" y="6151084"/>
            <a:chExt cx="3144242" cy="374574"/>
          </a:xfrm>
        </p:grpSpPr>
        <p:pic>
          <p:nvPicPr>
            <p:cNvPr id="8" name="Picture 7" descr="Shape&#10;&#10;Description automatically generated with medium confidence">
              <a:extLst>
                <a:ext uri="{FF2B5EF4-FFF2-40B4-BE49-F238E27FC236}">
                  <a16:creationId xmlns:a16="http://schemas.microsoft.com/office/drawing/2014/main" id="{064E41FE-B50E-9045-9E7A-65DEA07D4CAB}"/>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9" name="Picture 8" descr="Shape&#10;&#10;Description automatically generated with medium confidence">
              <a:extLst>
                <a:ext uri="{FF2B5EF4-FFF2-40B4-BE49-F238E27FC236}">
                  <a16:creationId xmlns:a16="http://schemas.microsoft.com/office/drawing/2014/main" id="{70AC1103-DBE0-054C-9BEF-1D43DD3F0BF6}"/>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10" name="Picture 9" descr="Shape&#10;&#10;Description automatically generated with medium confidence">
              <a:extLst>
                <a:ext uri="{FF2B5EF4-FFF2-40B4-BE49-F238E27FC236}">
                  <a16:creationId xmlns:a16="http://schemas.microsoft.com/office/drawing/2014/main" id="{4358BB85-DDCA-5343-9A6C-3BB129ECB5B6}"/>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pic>
        <p:nvPicPr>
          <p:cNvPr id="11" name="Picture 10" descr="Background pattern&#10;&#10;Description automatically generated">
            <a:extLst>
              <a:ext uri="{FF2B5EF4-FFF2-40B4-BE49-F238E27FC236}">
                <a16:creationId xmlns:a16="http://schemas.microsoft.com/office/drawing/2014/main" id="{5363E74B-91D8-3046-A194-B8F08DD4514A}"/>
              </a:ext>
            </a:extLst>
          </p:cNvPr>
          <p:cNvPicPr>
            <a:picLocks noChangeAspect="1"/>
          </p:cNvPicPr>
          <p:nvPr userDrawn="1"/>
        </p:nvPicPr>
        <p:blipFill rotWithShape="1">
          <a:blip r:embed="rId3"/>
          <a:srcRect l="-9441" t="-3095" r="10580" b="84089"/>
          <a:stretch/>
        </p:blipFill>
        <p:spPr>
          <a:xfrm>
            <a:off x="7462157" y="5624715"/>
            <a:ext cx="4729844" cy="1233285"/>
          </a:xfrm>
          <a:prstGeom prst="rect">
            <a:avLst/>
          </a:prstGeom>
        </p:spPr>
      </p:pic>
    </p:spTree>
    <p:extLst>
      <p:ext uri="{BB962C8B-B14F-4D97-AF65-F5344CB8AC3E}">
        <p14:creationId xmlns:p14="http://schemas.microsoft.com/office/powerpoint/2010/main" val="298372060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Laptop Slide">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164B0C09-2D68-704B-B42A-8A5F9C7D4599}"/>
              </a:ext>
            </a:extLst>
          </p:cNvPr>
          <p:cNvSpPr/>
          <p:nvPr userDrawn="1"/>
        </p:nvSpPr>
        <p:spPr>
          <a:xfrm>
            <a:off x="0" y="0"/>
            <a:ext cx="12192000" cy="2508049"/>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3">
            <a:extLst>
              <a:ext uri="{FF2B5EF4-FFF2-40B4-BE49-F238E27FC236}">
                <a16:creationId xmlns:a16="http://schemas.microsoft.com/office/drawing/2014/main" id="{54666ADF-7D22-9249-92EC-F2DA81845400}"/>
              </a:ext>
            </a:extLst>
          </p:cNvPr>
          <p:cNvSpPr>
            <a:spLocks noGrp="1"/>
          </p:cNvSpPr>
          <p:nvPr>
            <p:ph type="body" sz="quarter" idx="16" hasCustomPrompt="1"/>
          </p:nvPr>
        </p:nvSpPr>
        <p:spPr>
          <a:xfrm>
            <a:off x="918136" y="824996"/>
            <a:ext cx="5085159" cy="582221"/>
          </a:xfrm>
          <a:noFill/>
        </p:spPr>
        <p:txBody>
          <a:bodyPr>
            <a:normAutofit/>
          </a:bodyPr>
          <a:lstStyle>
            <a:lvl1pPr marL="0" indent="0" algn="l">
              <a:buNone/>
              <a:defRPr sz="3600" b="0" i="0">
                <a:solidFill>
                  <a:schemeClr val="bg1"/>
                </a:solidFill>
                <a:latin typeface="+mn-lt"/>
              </a:defRPr>
            </a:lvl1pPr>
          </a:lstStyle>
          <a:p>
            <a:pPr lvl="0"/>
            <a:r>
              <a:rPr lang="en-US" dirty="0"/>
              <a:t>Laptop Preview</a:t>
            </a:r>
          </a:p>
        </p:txBody>
      </p:sp>
      <p:pic>
        <p:nvPicPr>
          <p:cNvPr id="12" name="Picture 11">
            <a:extLst>
              <a:ext uri="{FF2B5EF4-FFF2-40B4-BE49-F238E27FC236}">
                <a16:creationId xmlns:a16="http://schemas.microsoft.com/office/drawing/2014/main" id="{C3C33563-74D4-9C45-B16E-EE9771603C88}"/>
              </a:ext>
            </a:extLst>
          </p:cNvPr>
          <p:cNvPicPr>
            <a:picLocks noChangeAspect="1"/>
          </p:cNvPicPr>
          <p:nvPr userDrawn="1"/>
        </p:nvPicPr>
        <p:blipFill rotWithShape="1">
          <a:blip r:embed="rId2"/>
          <a:srcRect l="-18315" t="15976" r="29196" b="11083"/>
          <a:stretch/>
        </p:blipFill>
        <p:spPr>
          <a:xfrm>
            <a:off x="3752900" y="1030385"/>
            <a:ext cx="8439100" cy="5375657"/>
          </a:xfrm>
          <a:prstGeom prst="rect">
            <a:avLst/>
          </a:prstGeom>
        </p:spPr>
      </p:pic>
      <p:sp>
        <p:nvSpPr>
          <p:cNvPr id="18" name="Picture Placeholder 17">
            <a:extLst>
              <a:ext uri="{FF2B5EF4-FFF2-40B4-BE49-F238E27FC236}">
                <a16:creationId xmlns:a16="http://schemas.microsoft.com/office/drawing/2014/main" id="{9B270587-869E-A549-98E4-0E2F24D7CBA4}"/>
              </a:ext>
            </a:extLst>
          </p:cNvPr>
          <p:cNvSpPr>
            <a:spLocks noGrp="1"/>
          </p:cNvSpPr>
          <p:nvPr>
            <p:ph type="pic" sz="quarter" idx="10"/>
          </p:nvPr>
        </p:nvSpPr>
        <p:spPr>
          <a:xfrm>
            <a:off x="7061200" y="1203325"/>
            <a:ext cx="5130800" cy="3913188"/>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21" name="Text Placeholder 17">
            <a:extLst>
              <a:ext uri="{FF2B5EF4-FFF2-40B4-BE49-F238E27FC236}">
                <a16:creationId xmlns:a16="http://schemas.microsoft.com/office/drawing/2014/main" id="{B1FBF693-83D1-B940-B0C1-1DEE220BC285}"/>
              </a:ext>
            </a:extLst>
          </p:cNvPr>
          <p:cNvSpPr>
            <a:spLocks noGrp="1"/>
          </p:cNvSpPr>
          <p:nvPr>
            <p:ph type="body" sz="quarter" idx="18" hasCustomPrompt="1"/>
          </p:nvPr>
        </p:nvSpPr>
        <p:spPr>
          <a:xfrm>
            <a:off x="831350" y="2962707"/>
            <a:ext cx="5029134" cy="2864908"/>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23" name="Group 22">
            <a:extLst>
              <a:ext uri="{FF2B5EF4-FFF2-40B4-BE49-F238E27FC236}">
                <a16:creationId xmlns:a16="http://schemas.microsoft.com/office/drawing/2014/main" id="{448DEEF3-AE30-1946-96B3-95D6675895ED}"/>
              </a:ext>
            </a:extLst>
          </p:cNvPr>
          <p:cNvGrpSpPr/>
          <p:nvPr userDrawn="1"/>
        </p:nvGrpSpPr>
        <p:grpSpPr>
          <a:xfrm>
            <a:off x="389965" y="6092742"/>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8C45DEB9-E374-174F-BB8A-4F94805E2778}"/>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13A5C8BF-7E48-494B-A3CA-2353162A7884}"/>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1FA6D054-C74C-F340-9E16-3510C90A3092}"/>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9566428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SLIDE B">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618C35C-D4A5-DB4C-8758-82503619524A}"/>
              </a:ext>
            </a:extLst>
          </p:cNvPr>
          <p:cNvSpPr/>
          <p:nvPr userDrawn="1"/>
        </p:nvSpPr>
        <p:spPr>
          <a:xfrm>
            <a:off x="0" y="0"/>
            <a:ext cx="12192000" cy="2908010"/>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7" name="Text Placeholder 23">
            <a:extLst>
              <a:ext uri="{FF2B5EF4-FFF2-40B4-BE49-F238E27FC236}">
                <a16:creationId xmlns:a16="http://schemas.microsoft.com/office/drawing/2014/main" id="{FEE206B0-D9B7-0D4E-8581-4F2B31738F8F}"/>
              </a:ext>
            </a:extLst>
          </p:cNvPr>
          <p:cNvSpPr>
            <a:spLocks noGrp="1"/>
          </p:cNvSpPr>
          <p:nvPr>
            <p:ph type="body" sz="quarter" idx="15" hasCustomPrompt="1"/>
          </p:nvPr>
        </p:nvSpPr>
        <p:spPr>
          <a:xfrm>
            <a:off x="6451061" y="1523534"/>
            <a:ext cx="5278651" cy="697353"/>
          </a:xfrm>
        </p:spPr>
        <p:txBody>
          <a:bodyPr>
            <a:noAutofit/>
          </a:bodyPr>
          <a:lstStyle>
            <a:lvl1pPr marL="0" indent="0" algn="r">
              <a:buNone/>
              <a:defRPr sz="5400" b="1" baseline="0">
                <a:solidFill>
                  <a:schemeClr val="bg1"/>
                </a:solidFill>
                <a:latin typeface="+mn-lt"/>
              </a:defRPr>
            </a:lvl1pPr>
          </a:lstStyle>
          <a:p>
            <a:pPr lvl="0"/>
            <a:r>
              <a:rPr lang="en-US" dirty="0"/>
              <a:t>POWERPIONT</a:t>
            </a:r>
          </a:p>
        </p:txBody>
      </p:sp>
      <p:sp>
        <p:nvSpPr>
          <p:cNvPr id="8" name="Text Placeholder 23">
            <a:extLst>
              <a:ext uri="{FF2B5EF4-FFF2-40B4-BE49-F238E27FC236}">
                <a16:creationId xmlns:a16="http://schemas.microsoft.com/office/drawing/2014/main" id="{59FC3FD8-D2E4-9344-BB18-A0E8935AA6BB}"/>
              </a:ext>
            </a:extLst>
          </p:cNvPr>
          <p:cNvSpPr>
            <a:spLocks noGrp="1"/>
          </p:cNvSpPr>
          <p:nvPr>
            <p:ph type="body" sz="quarter" idx="16" hasCustomPrompt="1"/>
          </p:nvPr>
        </p:nvSpPr>
        <p:spPr>
          <a:xfrm>
            <a:off x="6451061" y="905011"/>
            <a:ext cx="5278651" cy="697353"/>
          </a:xfrm>
        </p:spPr>
        <p:txBody>
          <a:bodyPr>
            <a:normAutofit/>
          </a:bodyPr>
          <a:lstStyle>
            <a:lvl1pPr marL="0" indent="0" algn="r">
              <a:buNone/>
              <a:defRPr sz="3600" b="0" i="0">
                <a:solidFill>
                  <a:schemeClr val="bg1"/>
                </a:solidFill>
                <a:latin typeface="+mn-lt"/>
              </a:defRPr>
            </a:lvl1pPr>
          </a:lstStyle>
          <a:p>
            <a:pPr lvl="0"/>
            <a:r>
              <a:rPr lang="en-US" dirty="0"/>
              <a:t>Cover Design 1</a:t>
            </a:r>
          </a:p>
        </p:txBody>
      </p:sp>
      <p:pic>
        <p:nvPicPr>
          <p:cNvPr id="12" name="Picture 11" descr="Background pattern&#10;&#10;Description automatically generated">
            <a:extLst>
              <a:ext uri="{FF2B5EF4-FFF2-40B4-BE49-F238E27FC236}">
                <a16:creationId xmlns:a16="http://schemas.microsoft.com/office/drawing/2014/main" id="{A085DA13-BE92-7349-94F7-D626C05ADEBA}"/>
              </a:ext>
            </a:extLst>
          </p:cNvPr>
          <p:cNvPicPr>
            <a:picLocks noChangeAspect="1"/>
          </p:cNvPicPr>
          <p:nvPr userDrawn="1"/>
        </p:nvPicPr>
        <p:blipFill rotWithShape="1">
          <a:blip r:embed="rId2"/>
          <a:srcRect l="-4379" t="21334" r="4379" b="23494"/>
          <a:stretch/>
        </p:blipFill>
        <p:spPr>
          <a:xfrm>
            <a:off x="6913349" y="2908010"/>
            <a:ext cx="5278651" cy="3949990"/>
          </a:xfrm>
          <a:prstGeom prst="rect">
            <a:avLst/>
          </a:prstGeom>
        </p:spPr>
      </p:pic>
      <p:pic>
        <p:nvPicPr>
          <p:cNvPr id="13" name="Picture 12" descr="A picture containing text&#10;&#10;Description automatically generated">
            <a:extLst>
              <a:ext uri="{FF2B5EF4-FFF2-40B4-BE49-F238E27FC236}">
                <a16:creationId xmlns:a16="http://schemas.microsoft.com/office/drawing/2014/main" id="{B13373BD-2B60-B84B-BD44-7AF1536C4118}"/>
              </a:ext>
            </a:extLst>
          </p:cNvPr>
          <p:cNvPicPr>
            <a:picLocks noChangeAspect="1"/>
          </p:cNvPicPr>
          <p:nvPr userDrawn="1"/>
        </p:nvPicPr>
        <p:blipFill>
          <a:blip r:embed="rId3"/>
          <a:stretch>
            <a:fillRect/>
          </a:stretch>
        </p:blipFill>
        <p:spPr>
          <a:xfrm>
            <a:off x="327530" y="3210197"/>
            <a:ext cx="5491380" cy="2415057"/>
          </a:xfrm>
          <a:prstGeom prst="rect">
            <a:avLst/>
          </a:prstGeom>
        </p:spPr>
      </p:pic>
      <p:grpSp>
        <p:nvGrpSpPr>
          <p:cNvPr id="14" name="Group 13">
            <a:extLst>
              <a:ext uri="{FF2B5EF4-FFF2-40B4-BE49-F238E27FC236}">
                <a16:creationId xmlns:a16="http://schemas.microsoft.com/office/drawing/2014/main" id="{F14CCDB4-0B96-234A-B40D-C7014C966BC5}"/>
              </a:ext>
            </a:extLst>
          </p:cNvPr>
          <p:cNvGrpSpPr/>
          <p:nvPr userDrawn="1"/>
        </p:nvGrpSpPr>
        <p:grpSpPr>
          <a:xfrm>
            <a:off x="9456007" y="5836660"/>
            <a:ext cx="2735993" cy="679345"/>
            <a:chOff x="0" y="0"/>
            <a:chExt cx="2301694" cy="571500"/>
          </a:xfrm>
        </p:grpSpPr>
        <p:sp>
          <p:nvSpPr>
            <p:cNvPr id="15" name="Rectangle 14">
              <a:extLst>
                <a:ext uri="{FF2B5EF4-FFF2-40B4-BE49-F238E27FC236}">
                  <a16:creationId xmlns:a16="http://schemas.microsoft.com/office/drawing/2014/main" id="{DA290F49-107F-0F44-B4DF-1F631F4AB4CF}"/>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0" name="Picture 19">
              <a:extLst>
                <a:ext uri="{FF2B5EF4-FFF2-40B4-BE49-F238E27FC236}">
                  <a16:creationId xmlns:a16="http://schemas.microsoft.com/office/drawing/2014/main" id="{D835D90F-1131-D449-B02E-EB8DFA97EC2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21" name="Rectangle 20">
            <a:extLst>
              <a:ext uri="{FF2B5EF4-FFF2-40B4-BE49-F238E27FC236}">
                <a16:creationId xmlns:a16="http://schemas.microsoft.com/office/drawing/2014/main" id="{83F4E081-09FC-8C48-A9F7-94B5E2802484}"/>
              </a:ext>
            </a:extLst>
          </p:cNvPr>
          <p:cNvSpPr/>
          <p:nvPr userDrawn="1"/>
        </p:nvSpPr>
        <p:spPr>
          <a:xfrm>
            <a:off x="438668" y="5956440"/>
            <a:ext cx="6589536" cy="600164"/>
          </a:xfrm>
          <a:prstGeom prst="rect">
            <a:avLst/>
          </a:prstGeom>
        </p:spPr>
        <p:txBody>
          <a:bodyPr wrap="square">
            <a:spAutoFit/>
          </a:bodyPr>
          <a:lstStyle/>
          <a:p>
            <a:pPr algn="just">
              <a:tabLst>
                <a:tab pos="2865755" algn="ctr"/>
                <a:tab pos="5731510" algn="r"/>
              </a:tabLst>
            </a:pPr>
            <a:r>
              <a:rPr lang="en-US"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The European Commission supports the production of this publication and </a:t>
            </a:r>
            <a:r>
              <a:rPr lang="en-IE"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does not constitute an endorsement of the contents which reflects the views only of the authors, and the Commission cannot be held responsible for any use which may be of the information contained </a:t>
            </a:r>
            <a:r>
              <a:rPr lang="en-US"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therein </a:t>
            </a:r>
            <a:r>
              <a:rPr lang="en-IE"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rgbClr val="4D4D4D"/>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3506756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Laptop Slide">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164B0C09-2D68-704B-B42A-8A5F9C7D4599}"/>
              </a:ext>
            </a:extLst>
          </p:cNvPr>
          <p:cNvSpPr/>
          <p:nvPr userDrawn="1"/>
        </p:nvSpPr>
        <p:spPr>
          <a:xfrm>
            <a:off x="0" y="0"/>
            <a:ext cx="12192000" cy="250804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3">
            <a:extLst>
              <a:ext uri="{FF2B5EF4-FFF2-40B4-BE49-F238E27FC236}">
                <a16:creationId xmlns:a16="http://schemas.microsoft.com/office/drawing/2014/main" id="{54666ADF-7D22-9249-92EC-F2DA81845400}"/>
              </a:ext>
            </a:extLst>
          </p:cNvPr>
          <p:cNvSpPr>
            <a:spLocks noGrp="1"/>
          </p:cNvSpPr>
          <p:nvPr>
            <p:ph type="body" sz="quarter" idx="16" hasCustomPrompt="1"/>
          </p:nvPr>
        </p:nvSpPr>
        <p:spPr>
          <a:xfrm>
            <a:off x="918136" y="824996"/>
            <a:ext cx="5085159" cy="582221"/>
          </a:xfrm>
          <a:noFill/>
        </p:spPr>
        <p:txBody>
          <a:bodyPr>
            <a:normAutofit/>
          </a:bodyPr>
          <a:lstStyle>
            <a:lvl1pPr marL="0" indent="0" algn="l">
              <a:buNone/>
              <a:defRPr sz="3600" b="0" i="0">
                <a:solidFill>
                  <a:schemeClr val="bg1"/>
                </a:solidFill>
                <a:latin typeface="+mn-lt"/>
              </a:defRPr>
            </a:lvl1pPr>
          </a:lstStyle>
          <a:p>
            <a:pPr lvl="0"/>
            <a:r>
              <a:rPr lang="en-US" dirty="0"/>
              <a:t>Laptop Preview</a:t>
            </a:r>
          </a:p>
        </p:txBody>
      </p:sp>
      <p:pic>
        <p:nvPicPr>
          <p:cNvPr id="12" name="Picture 11">
            <a:extLst>
              <a:ext uri="{FF2B5EF4-FFF2-40B4-BE49-F238E27FC236}">
                <a16:creationId xmlns:a16="http://schemas.microsoft.com/office/drawing/2014/main" id="{C3C33563-74D4-9C45-B16E-EE9771603C88}"/>
              </a:ext>
            </a:extLst>
          </p:cNvPr>
          <p:cNvPicPr>
            <a:picLocks noChangeAspect="1"/>
          </p:cNvPicPr>
          <p:nvPr userDrawn="1"/>
        </p:nvPicPr>
        <p:blipFill rotWithShape="1">
          <a:blip r:embed="rId2"/>
          <a:srcRect l="-18315" t="15976" r="29196" b="11083"/>
          <a:stretch/>
        </p:blipFill>
        <p:spPr>
          <a:xfrm>
            <a:off x="3752900" y="1030385"/>
            <a:ext cx="8439100" cy="5375657"/>
          </a:xfrm>
          <a:prstGeom prst="rect">
            <a:avLst/>
          </a:prstGeom>
        </p:spPr>
      </p:pic>
      <p:sp>
        <p:nvSpPr>
          <p:cNvPr id="18" name="Picture Placeholder 17">
            <a:extLst>
              <a:ext uri="{FF2B5EF4-FFF2-40B4-BE49-F238E27FC236}">
                <a16:creationId xmlns:a16="http://schemas.microsoft.com/office/drawing/2014/main" id="{9B270587-869E-A549-98E4-0E2F24D7CBA4}"/>
              </a:ext>
            </a:extLst>
          </p:cNvPr>
          <p:cNvSpPr>
            <a:spLocks noGrp="1"/>
          </p:cNvSpPr>
          <p:nvPr>
            <p:ph type="pic" sz="quarter" idx="10"/>
          </p:nvPr>
        </p:nvSpPr>
        <p:spPr>
          <a:xfrm>
            <a:off x="7061200" y="1203325"/>
            <a:ext cx="5130800" cy="3913188"/>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21" name="Text Placeholder 17">
            <a:extLst>
              <a:ext uri="{FF2B5EF4-FFF2-40B4-BE49-F238E27FC236}">
                <a16:creationId xmlns:a16="http://schemas.microsoft.com/office/drawing/2014/main" id="{B1FBF693-83D1-B940-B0C1-1DEE220BC285}"/>
              </a:ext>
            </a:extLst>
          </p:cNvPr>
          <p:cNvSpPr>
            <a:spLocks noGrp="1"/>
          </p:cNvSpPr>
          <p:nvPr>
            <p:ph type="body" sz="quarter" idx="18" hasCustomPrompt="1"/>
          </p:nvPr>
        </p:nvSpPr>
        <p:spPr>
          <a:xfrm>
            <a:off x="831350" y="2962707"/>
            <a:ext cx="5029134" cy="2864908"/>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23" name="Group 22">
            <a:extLst>
              <a:ext uri="{FF2B5EF4-FFF2-40B4-BE49-F238E27FC236}">
                <a16:creationId xmlns:a16="http://schemas.microsoft.com/office/drawing/2014/main" id="{448DEEF3-AE30-1946-96B3-95D6675895ED}"/>
              </a:ext>
            </a:extLst>
          </p:cNvPr>
          <p:cNvGrpSpPr/>
          <p:nvPr userDrawn="1"/>
        </p:nvGrpSpPr>
        <p:grpSpPr>
          <a:xfrm>
            <a:off x="389965" y="6092742"/>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8C45DEB9-E374-174F-BB8A-4F94805E2778}"/>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13A5C8BF-7E48-494B-A3CA-2353162A7884}"/>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1FA6D054-C74C-F340-9E16-3510C90A3092}"/>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76272737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Phone Slide">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3C24EB1E-5404-E04B-891E-E9F528A37F0F}"/>
              </a:ext>
            </a:extLst>
          </p:cNvPr>
          <p:cNvSpPr/>
          <p:nvPr userDrawn="1"/>
        </p:nvSpPr>
        <p:spPr>
          <a:xfrm>
            <a:off x="0" y="0"/>
            <a:ext cx="12192000" cy="250804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 Placeholder 17">
            <a:extLst>
              <a:ext uri="{FF2B5EF4-FFF2-40B4-BE49-F238E27FC236}">
                <a16:creationId xmlns:a16="http://schemas.microsoft.com/office/drawing/2014/main" id="{505FC8DF-8336-F34B-8999-AAC255FAD8BD}"/>
              </a:ext>
            </a:extLst>
          </p:cNvPr>
          <p:cNvSpPr>
            <a:spLocks noGrp="1"/>
          </p:cNvSpPr>
          <p:nvPr>
            <p:ph type="body" sz="quarter" idx="18" hasCustomPrompt="1"/>
          </p:nvPr>
        </p:nvSpPr>
        <p:spPr>
          <a:xfrm>
            <a:off x="831350" y="2962707"/>
            <a:ext cx="5029134" cy="2864908"/>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3" name="Group 2">
            <a:extLst>
              <a:ext uri="{FF2B5EF4-FFF2-40B4-BE49-F238E27FC236}">
                <a16:creationId xmlns:a16="http://schemas.microsoft.com/office/drawing/2014/main" id="{78B2A2B2-F2DF-8F49-B350-611FE13388E1}"/>
              </a:ext>
            </a:extLst>
          </p:cNvPr>
          <p:cNvGrpSpPr/>
          <p:nvPr userDrawn="1"/>
        </p:nvGrpSpPr>
        <p:grpSpPr>
          <a:xfrm>
            <a:off x="2530564" y="336687"/>
            <a:ext cx="9078210" cy="5854425"/>
            <a:chOff x="3152299" y="635855"/>
            <a:chExt cx="19296834" cy="12444290"/>
          </a:xfrm>
        </p:grpSpPr>
        <p:pic>
          <p:nvPicPr>
            <p:cNvPr id="4" name="Picture 3" descr="iPhone6_mockup_front_white.png">
              <a:extLst>
                <a:ext uri="{FF2B5EF4-FFF2-40B4-BE49-F238E27FC236}">
                  <a16:creationId xmlns:a16="http://schemas.microsoft.com/office/drawing/2014/main" id="{190C133D-22F4-4847-8C19-ACF8FBE171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93359" y="635855"/>
              <a:ext cx="7955774" cy="12444290"/>
            </a:xfrm>
            <a:prstGeom prst="rect">
              <a:avLst/>
            </a:prstGeom>
          </p:spPr>
        </p:pic>
        <p:sp>
          <p:nvSpPr>
            <p:cNvPr id="5" name="TextBox 4">
              <a:extLst>
                <a:ext uri="{FF2B5EF4-FFF2-40B4-BE49-F238E27FC236}">
                  <a16:creationId xmlns:a16="http://schemas.microsoft.com/office/drawing/2014/main" id="{D21E791A-E387-3F4F-AFE7-F887E52C4AFD}"/>
                </a:ext>
              </a:extLst>
            </p:cNvPr>
            <p:cNvSpPr txBox="1"/>
            <p:nvPr/>
          </p:nvSpPr>
          <p:spPr>
            <a:xfrm>
              <a:off x="3152299" y="9384825"/>
              <a:ext cx="2262158" cy="646331"/>
            </a:xfrm>
            <a:prstGeom prst="rect">
              <a:avLst/>
            </a:prstGeom>
            <a:noFill/>
          </p:spPr>
          <p:txBody>
            <a:bodyPr wrap="none" rtlCol="0">
              <a:spAutoFit/>
            </a:bodyPr>
            <a:lstStyle/>
            <a:p>
              <a:r>
                <a:rPr lang="en-US" dirty="0">
                  <a:solidFill>
                    <a:schemeClr val="tx2"/>
                  </a:solidFill>
                  <a:latin typeface="Montserrat" pitchFamily="2" charset="77"/>
                  <a:ea typeface="Montserrat" charset="0"/>
                  <a:cs typeface="Montserrat" charset="0"/>
                </a:rPr>
                <a:t>Title One</a:t>
              </a:r>
            </a:p>
          </p:txBody>
        </p:sp>
        <p:sp>
          <p:nvSpPr>
            <p:cNvPr id="6" name="TextBox 5">
              <a:extLst>
                <a:ext uri="{FF2B5EF4-FFF2-40B4-BE49-F238E27FC236}">
                  <a16:creationId xmlns:a16="http://schemas.microsoft.com/office/drawing/2014/main" id="{E7E49ED8-2282-8C44-B0B1-7EA16E4F64F7}"/>
                </a:ext>
              </a:extLst>
            </p:cNvPr>
            <p:cNvSpPr txBox="1"/>
            <p:nvPr/>
          </p:nvSpPr>
          <p:spPr>
            <a:xfrm>
              <a:off x="9842014" y="9384825"/>
              <a:ext cx="2242922" cy="646331"/>
            </a:xfrm>
            <a:prstGeom prst="rect">
              <a:avLst/>
            </a:prstGeom>
            <a:noFill/>
          </p:spPr>
          <p:txBody>
            <a:bodyPr wrap="none" rtlCol="0">
              <a:spAutoFit/>
            </a:bodyPr>
            <a:lstStyle/>
            <a:p>
              <a:r>
                <a:rPr lang="en-US" dirty="0">
                  <a:solidFill>
                    <a:schemeClr val="tx2"/>
                  </a:solidFill>
                  <a:latin typeface="Montserrat" pitchFamily="2" charset="77"/>
                  <a:ea typeface="Montserrat" charset="0"/>
                  <a:cs typeface="Montserrat" charset="0"/>
                </a:rPr>
                <a:t>Title Two</a:t>
              </a:r>
            </a:p>
          </p:txBody>
        </p:sp>
      </p:grpSp>
      <p:sp>
        <p:nvSpPr>
          <p:cNvPr id="12" name="Picture Placeholder 17">
            <a:extLst>
              <a:ext uri="{FF2B5EF4-FFF2-40B4-BE49-F238E27FC236}">
                <a16:creationId xmlns:a16="http://schemas.microsoft.com/office/drawing/2014/main" id="{DDF094EB-EB5D-7A4F-9743-1045AC7D2DDE}"/>
              </a:ext>
            </a:extLst>
          </p:cNvPr>
          <p:cNvSpPr>
            <a:spLocks noGrp="1"/>
          </p:cNvSpPr>
          <p:nvPr>
            <p:ph type="pic" sz="quarter" idx="10"/>
          </p:nvPr>
        </p:nvSpPr>
        <p:spPr>
          <a:xfrm>
            <a:off x="8602116" y="1265033"/>
            <a:ext cx="2266512" cy="3978298"/>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23" name="Text Placeholder 23">
            <a:extLst>
              <a:ext uri="{FF2B5EF4-FFF2-40B4-BE49-F238E27FC236}">
                <a16:creationId xmlns:a16="http://schemas.microsoft.com/office/drawing/2014/main" id="{0177817F-57DC-7240-80F1-CC59CCE45842}"/>
              </a:ext>
            </a:extLst>
          </p:cNvPr>
          <p:cNvSpPr>
            <a:spLocks noGrp="1"/>
          </p:cNvSpPr>
          <p:nvPr>
            <p:ph type="body" sz="quarter" idx="16" hasCustomPrompt="1"/>
          </p:nvPr>
        </p:nvSpPr>
        <p:spPr>
          <a:xfrm>
            <a:off x="918136" y="824996"/>
            <a:ext cx="5085159" cy="582221"/>
          </a:xfrm>
          <a:noFill/>
        </p:spPr>
        <p:txBody>
          <a:bodyPr>
            <a:normAutofit/>
          </a:bodyPr>
          <a:lstStyle>
            <a:lvl1pPr marL="0" indent="0" algn="l">
              <a:buNone/>
              <a:defRPr sz="3600" b="0" i="0">
                <a:solidFill>
                  <a:schemeClr val="bg1"/>
                </a:solidFill>
                <a:latin typeface="+mn-lt"/>
              </a:defRPr>
            </a:lvl1pPr>
          </a:lstStyle>
          <a:p>
            <a:pPr lvl="0"/>
            <a:r>
              <a:rPr lang="en-US" dirty="0"/>
              <a:t>Phone Preview</a:t>
            </a:r>
          </a:p>
        </p:txBody>
      </p:sp>
      <p:grpSp>
        <p:nvGrpSpPr>
          <p:cNvPr id="15" name="Group 14">
            <a:extLst>
              <a:ext uri="{FF2B5EF4-FFF2-40B4-BE49-F238E27FC236}">
                <a16:creationId xmlns:a16="http://schemas.microsoft.com/office/drawing/2014/main" id="{F0465BD3-1025-9F49-8522-FB70AAC86531}"/>
              </a:ext>
            </a:extLst>
          </p:cNvPr>
          <p:cNvGrpSpPr/>
          <p:nvPr userDrawn="1"/>
        </p:nvGrpSpPr>
        <p:grpSpPr>
          <a:xfrm>
            <a:off x="389965" y="6092742"/>
            <a:ext cx="3144242" cy="374574"/>
            <a:chOff x="301128" y="6151084"/>
            <a:chExt cx="3144242" cy="374574"/>
          </a:xfrm>
        </p:grpSpPr>
        <p:pic>
          <p:nvPicPr>
            <p:cNvPr id="18" name="Picture 17" descr="Shape&#10;&#10;Description automatically generated with medium confidence">
              <a:extLst>
                <a:ext uri="{FF2B5EF4-FFF2-40B4-BE49-F238E27FC236}">
                  <a16:creationId xmlns:a16="http://schemas.microsoft.com/office/drawing/2014/main" id="{ED57993A-3E5D-404A-AB39-79496B88CDD2}"/>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AE759116-7CCE-0D40-9068-BA1C2A542E9D}"/>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20" name="Picture 19" descr="Shape&#10;&#10;Description automatically generated with medium confidence">
              <a:extLst>
                <a:ext uri="{FF2B5EF4-FFF2-40B4-BE49-F238E27FC236}">
                  <a16:creationId xmlns:a16="http://schemas.microsoft.com/office/drawing/2014/main" id="{D9CCB61D-5D95-A24C-A8B1-442D5B509AD4}"/>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10877560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ullet Slide - Green">
    <p:spTree>
      <p:nvGrpSpPr>
        <p:cNvPr id="1" name=""/>
        <p:cNvGrpSpPr/>
        <p:nvPr/>
      </p:nvGrpSpPr>
      <p:grpSpPr>
        <a:xfrm>
          <a:off x="0" y="0"/>
          <a:ext cx="0" cy="0"/>
          <a:chOff x="0" y="0"/>
          <a:chExt cx="0" cy="0"/>
        </a:xfrm>
      </p:grpSpPr>
      <p:sp>
        <p:nvSpPr>
          <p:cNvPr id="14" name="Text Placeholder 25">
            <a:extLst>
              <a:ext uri="{FF2B5EF4-FFF2-40B4-BE49-F238E27FC236}">
                <a16:creationId xmlns:a16="http://schemas.microsoft.com/office/drawing/2014/main" id="{325A458D-4CD1-F749-A7CA-2DB4DA3E263F}"/>
              </a:ext>
            </a:extLst>
          </p:cNvPr>
          <p:cNvSpPr>
            <a:spLocks noGrp="1"/>
          </p:cNvSpPr>
          <p:nvPr>
            <p:ph type="body" sz="quarter" idx="20" hasCustomPrompt="1"/>
          </p:nvPr>
        </p:nvSpPr>
        <p:spPr>
          <a:xfrm>
            <a:off x="6353299" y="2066544"/>
            <a:ext cx="5132263" cy="3722513"/>
          </a:xfrm>
        </p:spPr>
        <p:txBody>
          <a:bodyPr>
            <a:noAutofit/>
          </a:bodyPr>
          <a:lstStyle>
            <a:lvl1pPr marL="0" indent="0" algn="l">
              <a:buClr>
                <a:srgbClr val="EA1D76"/>
              </a:buClr>
              <a:buFont typeface="Arial" charset="0"/>
              <a:buNone/>
              <a:defRPr sz="240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6" name="Text Placeholder 23">
            <a:extLst>
              <a:ext uri="{FF2B5EF4-FFF2-40B4-BE49-F238E27FC236}">
                <a16:creationId xmlns:a16="http://schemas.microsoft.com/office/drawing/2014/main" id="{D89B6699-41C2-A647-B805-477AD8D41EEC}"/>
              </a:ext>
            </a:extLst>
          </p:cNvPr>
          <p:cNvSpPr>
            <a:spLocks noGrp="1"/>
          </p:cNvSpPr>
          <p:nvPr>
            <p:ph type="body" sz="quarter" idx="22" hasCustomPrompt="1"/>
          </p:nvPr>
        </p:nvSpPr>
        <p:spPr>
          <a:xfrm>
            <a:off x="6326940" y="708094"/>
            <a:ext cx="5158622" cy="857158"/>
          </a:xfrm>
          <a:noFill/>
        </p:spPr>
        <p:txBody>
          <a:bodyPr anchor="t">
            <a:normAutofit/>
          </a:bodyPr>
          <a:lstStyle>
            <a:lvl1pPr marL="0" indent="0" algn="l">
              <a:buNone/>
              <a:defRPr sz="3600" i="0">
                <a:solidFill>
                  <a:srgbClr val="79527B"/>
                </a:solidFill>
                <a:latin typeface="+mn-lt"/>
              </a:defRPr>
            </a:lvl1pPr>
          </a:lstStyle>
          <a:p>
            <a:pPr lvl="0"/>
            <a:r>
              <a:rPr lang="en-US" dirty="0"/>
              <a:t>TITLE</a:t>
            </a:r>
          </a:p>
        </p:txBody>
      </p:sp>
      <p:cxnSp>
        <p:nvCxnSpPr>
          <p:cNvPr id="17" name="Straight Connector 16">
            <a:extLst>
              <a:ext uri="{FF2B5EF4-FFF2-40B4-BE49-F238E27FC236}">
                <a16:creationId xmlns:a16="http://schemas.microsoft.com/office/drawing/2014/main" id="{46E7E2D0-5766-184D-B066-151C0BDA9313}"/>
              </a:ext>
            </a:extLst>
          </p:cNvPr>
          <p:cNvCxnSpPr>
            <a:cxnSpLocks/>
          </p:cNvCxnSpPr>
          <p:nvPr userDrawn="1"/>
        </p:nvCxnSpPr>
        <p:spPr>
          <a:xfrm>
            <a:off x="5346936" y="-25722"/>
            <a:ext cx="0" cy="6853558"/>
          </a:xfrm>
          <a:prstGeom prst="line">
            <a:avLst/>
          </a:prstGeom>
          <a:ln w="12700">
            <a:solidFill>
              <a:srgbClr val="79527B"/>
            </a:solidFill>
          </a:ln>
        </p:spPr>
        <p:style>
          <a:lnRef idx="1">
            <a:schemeClr val="accent1"/>
          </a:lnRef>
          <a:fillRef idx="0">
            <a:schemeClr val="accent1"/>
          </a:fillRef>
          <a:effectRef idx="0">
            <a:schemeClr val="accent1"/>
          </a:effectRef>
          <a:fontRef idx="minor">
            <a:schemeClr val="tx1"/>
          </a:fontRef>
        </p:style>
      </p:cxnSp>
      <p:sp>
        <p:nvSpPr>
          <p:cNvPr id="23" name="Text Placeholder 23">
            <a:extLst>
              <a:ext uri="{FF2B5EF4-FFF2-40B4-BE49-F238E27FC236}">
                <a16:creationId xmlns:a16="http://schemas.microsoft.com/office/drawing/2014/main" id="{2EEC70AB-BD27-9D40-B51B-A5A6EB572E80}"/>
              </a:ext>
            </a:extLst>
          </p:cNvPr>
          <p:cNvSpPr>
            <a:spLocks noGrp="1"/>
          </p:cNvSpPr>
          <p:nvPr>
            <p:ph type="body" sz="quarter" idx="23" hasCustomPrompt="1"/>
          </p:nvPr>
        </p:nvSpPr>
        <p:spPr>
          <a:xfrm>
            <a:off x="1103474" y="708094"/>
            <a:ext cx="3452394" cy="3433969"/>
          </a:xfrm>
          <a:noFill/>
        </p:spPr>
        <p:txBody>
          <a:bodyPr anchor="t">
            <a:normAutofit/>
          </a:bodyPr>
          <a:lstStyle>
            <a:lvl1pPr marL="0" indent="0" algn="l">
              <a:buNone/>
              <a:defRPr sz="3600" i="0">
                <a:solidFill>
                  <a:srgbClr val="79527B"/>
                </a:solidFill>
                <a:latin typeface="+mn-lt"/>
              </a:defRPr>
            </a:lvl1pPr>
          </a:lstStyle>
          <a:p>
            <a:pPr lvl="0"/>
            <a:r>
              <a:rPr lang="en-US" dirty="0"/>
              <a:t>BULLET POINT SLIDE</a:t>
            </a:r>
          </a:p>
        </p:txBody>
      </p:sp>
      <p:sp>
        <p:nvSpPr>
          <p:cNvPr id="24" name="Text Placeholder 23">
            <a:extLst>
              <a:ext uri="{FF2B5EF4-FFF2-40B4-BE49-F238E27FC236}">
                <a16:creationId xmlns:a16="http://schemas.microsoft.com/office/drawing/2014/main" id="{D774BE65-A9FD-8447-B8DC-01E0E3F15686}"/>
              </a:ext>
            </a:extLst>
          </p:cNvPr>
          <p:cNvSpPr>
            <a:spLocks noGrp="1"/>
          </p:cNvSpPr>
          <p:nvPr>
            <p:ph type="body" sz="quarter" idx="24" hasCustomPrompt="1"/>
          </p:nvPr>
        </p:nvSpPr>
        <p:spPr>
          <a:xfrm>
            <a:off x="4783395" y="712471"/>
            <a:ext cx="1154422" cy="857158"/>
          </a:xfrm>
          <a:noFill/>
        </p:spPr>
        <p:txBody>
          <a:bodyPr anchor="t">
            <a:normAutofit/>
          </a:bodyPr>
          <a:lstStyle>
            <a:lvl1pPr marL="0" indent="0" algn="ctr">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394733585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ullet Slide - Blue">
    <p:spTree>
      <p:nvGrpSpPr>
        <p:cNvPr id="1" name=""/>
        <p:cNvGrpSpPr/>
        <p:nvPr/>
      </p:nvGrpSpPr>
      <p:grpSpPr>
        <a:xfrm>
          <a:off x="0" y="0"/>
          <a:ext cx="0" cy="0"/>
          <a:chOff x="0" y="0"/>
          <a:chExt cx="0" cy="0"/>
        </a:xfrm>
      </p:grpSpPr>
      <p:sp>
        <p:nvSpPr>
          <p:cNvPr id="12" name="Text Placeholder 25">
            <a:extLst>
              <a:ext uri="{FF2B5EF4-FFF2-40B4-BE49-F238E27FC236}">
                <a16:creationId xmlns:a16="http://schemas.microsoft.com/office/drawing/2014/main" id="{89D4E793-8F1D-EA46-85FC-26B8B760AC05}"/>
              </a:ext>
            </a:extLst>
          </p:cNvPr>
          <p:cNvSpPr>
            <a:spLocks noGrp="1"/>
          </p:cNvSpPr>
          <p:nvPr>
            <p:ph type="body" sz="quarter" idx="20" hasCustomPrompt="1"/>
          </p:nvPr>
        </p:nvSpPr>
        <p:spPr>
          <a:xfrm>
            <a:off x="6353299" y="2066544"/>
            <a:ext cx="5132263" cy="3722513"/>
          </a:xfrm>
        </p:spPr>
        <p:txBody>
          <a:bodyPr>
            <a:noAutofit/>
          </a:bodyPr>
          <a:lstStyle>
            <a:lvl1pPr marL="0" indent="0" algn="l">
              <a:buClr>
                <a:srgbClr val="EA1D76"/>
              </a:buClr>
              <a:buFont typeface="Arial" charset="0"/>
              <a:buNone/>
              <a:defRPr sz="240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3" name="Text Placeholder 23">
            <a:extLst>
              <a:ext uri="{FF2B5EF4-FFF2-40B4-BE49-F238E27FC236}">
                <a16:creationId xmlns:a16="http://schemas.microsoft.com/office/drawing/2014/main" id="{534E92E9-5B03-B646-A7A2-5C2AF2C71F82}"/>
              </a:ext>
            </a:extLst>
          </p:cNvPr>
          <p:cNvSpPr>
            <a:spLocks noGrp="1"/>
          </p:cNvSpPr>
          <p:nvPr>
            <p:ph type="body" sz="quarter" idx="22" hasCustomPrompt="1"/>
          </p:nvPr>
        </p:nvSpPr>
        <p:spPr>
          <a:xfrm>
            <a:off x="6326940" y="708094"/>
            <a:ext cx="5158622" cy="857158"/>
          </a:xfrm>
          <a:noFill/>
        </p:spPr>
        <p:txBody>
          <a:bodyPr anchor="t">
            <a:normAutofit/>
          </a:bodyPr>
          <a:lstStyle>
            <a:lvl1pPr marL="0" indent="0" algn="l">
              <a:buNone/>
              <a:defRPr sz="3600" i="0">
                <a:solidFill>
                  <a:srgbClr val="81D1C5"/>
                </a:solidFill>
                <a:latin typeface="+mn-lt"/>
              </a:defRPr>
            </a:lvl1pPr>
          </a:lstStyle>
          <a:p>
            <a:pPr lvl="0"/>
            <a:r>
              <a:rPr lang="en-US" dirty="0"/>
              <a:t>TITLE</a:t>
            </a:r>
          </a:p>
        </p:txBody>
      </p:sp>
      <p:cxnSp>
        <p:nvCxnSpPr>
          <p:cNvPr id="15" name="Straight Connector 14">
            <a:extLst>
              <a:ext uri="{FF2B5EF4-FFF2-40B4-BE49-F238E27FC236}">
                <a16:creationId xmlns:a16="http://schemas.microsoft.com/office/drawing/2014/main" id="{65FDDFEB-957D-1241-95D3-379545B7DD40}"/>
              </a:ext>
            </a:extLst>
          </p:cNvPr>
          <p:cNvCxnSpPr>
            <a:cxnSpLocks/>
          </p:cNvCxnSpPr>
          <p:nvPr userDrawn="1"/>
        </p:nvCxnSpPr>
        <p:spPr>
          <a:xfrm>
            <a:off x="5346936" y="-25722"/>
            <a:ext cx="0" cy="6853558"/>
          </a:xfrm>
          <a:prstGeom prst="line">
            <a:avLst/>
          </a:prstGeom>
          <a:ln w="12700">
            <a:solidFill>
              <a:srgbClr val="81D1C5"/>
            </a:solidFill>
          </a:ln>
        </p:spPr>
        <p:style>
          <a:lnRef idx="1">
            <a:schemeClr val="accent1"/>
          </a:lnRef>
          <a:fillRef idx="0">
            <a:schemeClr val="accent1"/>
          </a:fillRef>
          <a:effectRef idx="0">
            <a:schemeClr val="accent1"/>
          </a:effectRef>
          <a:fontRef idx="minor">
            <a:schemeClr val="tx1"/>
          </a:fontRef>
        </p:style>
      </p:cxnSp>
      <p:sp>
        <p:nvSpPr>
          <p:cNvPr id="18" name="Text Placeholder 23">
            <a:extLst>
              <a:ext uri="{FF2B5EF4-FFF2-40B4-BE49-F238E27FC236}">
                <a16:creationId xmlns:a16="http://schemas.microsoft.com/office/drawing/2014/main" id="{231BF611-120F-4A4B-A33E-C91A80AB9BB2}"/>
              </a:ext>
            </a:extLst>
          </p:cNvPr>
          <p:cNvSpPr>
            <a:spLocks noGrp="1"/>
          </p:cNvSpPr>
          <p:nvPr>
            <p:ph type="body" sz="quarter" idx="23" hasCustomPrompt="1"/>
          </p:nvPr>
        </p:nvSpPr>
        <p:spPr>
          <a:xfrm>
            <a:off x="1103474" y="708094"/>
            <a:ext cx="3452394" cy="3433969"/>
          </a:xfrm>
          <a:noFill/>
        </p:spPr>
        <p:txBody>
          <a:bodyPr anchor="t">
            <a:normAutofit/>
          </a:bodyPr>
          <a:lstStyle>
            <a:lvl1pPr marL="0" indent="0" algn="l">
              <a:buNone/>
              <a:defRPr sz="3600" i="0">
                <a:solidFill>
                  <a:srgbClr val="81D1C5"/>
                </a:solidFill>
                <a:latin typeface="+mn-lt"/>
              </a:defRPr>
            </a:lvl1pPr>
          </a:lstStyle>
          <a:p>
            <a:pPr lvl="0"/>
            <a:r>
              <a:rPr lang="en-US" dirty="0"/>
              <a:t>BULLET POINT SLIDE</a:t>
            </a:r>
          </a:p>
        </p:txBody>
      </p:sp>
      <p:sp>
        <p:nvSpPr>
          <p:cNvPr id="20" name="Text Placeholder 23">
            <a:extLst>
              <a:ext uri="{FF2B5EF4-FFF2-40B4-BE49-F238E27FC236}">
                <a16:creationId xmlns:a16="http://schemas.microsoft.com/office/drawing/2014/main" id="{FC3E879B-5606-F04A-AFE5-D35BF4D077A4}"/>
              </a:ext>
            </a:extLst>
          </p:cNvPr>
          <p:cNvSpPr>
            <a:spLocks noGrp="1"/>
          </p:cNvSpPr>
          <p:nvPr>
            <p:ph type="body" sz="quarter" idx="24" hasCustomPrompt="1"/>
          </p:nvPr>
        </p:nvSpPr>
        <p:spPr>
          <a:xfrm>
            <a:off x="4783395" y="712471"/>
            <a:ext cx="1154422" cy="857158"/>
          </a:xfrm>
          <a:noFill/>
        </p:spPr>
        <p:txBody>
          <a:bodyPr anchor="t">
            <a:normAutofit/>
          </a:bodyPr>
          <a:lstStyle>
            <a:lvl1pPr marL="0" indent="0" algn="ctr">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108978730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ullet Slide - Light Green">
    <p:spTree>
      <p:nvGrpSpPr>
        <p:cNvPr id="1" name=""/>
        <p:cNvGrpSpPr/>
        <p:nvPr/>
      </p:nvGrpSpPr>
      <p:grpSpPr>
        <a:xfrm>
          <a:off x="0" y="0"/>
          <a:ext cx="0" cy="0"/>
          <a:chOff x="0" y="0"/>
          <a:chExt cx="0" cy="0"/>
        </a:xfrm>
      </p:grpSpPr>
      <p:sp>
        <p:nvSpPr>
          <p:cNvPr id="12" name="Text Placeholder 25">
            <a:extLst>
              <a:ext uri="{FF2B5EF4-FFF2-40B4-BE49-F238E27FC236}">
                <a16:creationId xmlns:a16="http://schemas.microsoft.com/office/drawing/2014/main" id="{A6E88258-E8BB-0243-982D-D12F9A4BE97B}"/>
              </a:ext>
            </a:extLst>
          </p:cNvPr>
          <p:cNvSpPr>
            <a:spLocks noGrp="1"/>
          </p:cNvSpPr>
          <p:nvPr>
            <p:ph type="body" sz="quarter" idx="20" hasCustomPrompt="1"/>
          </p:nvPr>
        </p:nvSpPr>
        <p:spPr>
          <a:xfrm>
            <a:off x="6353299" y="2066544"/>
            <a:ext cx="5132263" cy="3722513"/>
          </a:xfrm>
        </p:spPr>
        <p:txBody>
          <a:bodyPr>
            <a:noAutofit/>
          </a:bodyPr>
          <a:lstStyle>
            <a:lvl1pPr marL="0" indent="0" algn="l">
              <a:buClr>
                <a:srgbClr val="EA1D76"/>
              </a:buClr>
              <a:buFont typeface="Arial" charset="0"/>
              <a:buNone/>
              <a:defRPr sz="240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3" name="Text Placeholder 23">
            <a:extLst>
              <a:ext uri="{FF2B5EF4-FFF2-40B4-BE49-F238E27FC236}">
                <a16:creationId xmlns:a16="http://schemas.microsoft.com/office/drawing/2014/main" id="{D3EECD35-6756-FA41-B826-D6943CDC9CA3}"/>
              </a:ext>
            </a:extLst>
          </p:cNvPr>
          <p:cNvSpPr>
            <a:spLocks noGrp="1"/>
          </p:cNvSpPr>
          <p:nvPr>
            <p:ph type="body" sz="quarter" idx="22" hasCustomPrompt="1"/>
          </p:nvPr>
        </p:nvSpPr>
        <p:spPr>
          <a:xfrm>
            <a:off x="6326940" y="708094"/>
            <a:ext cx="5158622" cy="857158"/>
          </a:xfrm>
          <a:noFill/>
        </p:spPr>
        <p:txBody>
          <a:bodyPr anchor="t">
            <a:normAutofit/>
          </a:bodyPr>
          <a:lstStyle>
            <a:lvl1pPr marL="0" indent="0" algn="l">
              <a:buNone/>
              <a:defRPr sz="3600" i="0">
                <a:solidFill>
                  <a:srgbClr val="F27954"/>
                </a:solidFill>
                <a:latin typeface="+mn-lt"/>
              </a:defRPr>
            </a:lvl1pPr>
          </a:lstStyle>
          <a:p>
            <a:pPr lvl="0"/>
            <a:r>
              <a:rPr lang="en-US" dirty="0"/>
              <a:t>TITLE</a:t>
            </a:r>
          </a:p>
        </p:txBody>
      </p:sp>
      <p:cxnSp>
        <p:nvCxnSpPr>
          <p:cNvPr id="15" name="Straight Connector 14">
            <a:extLst>
              <a:ext uri="{FF2B5EF4-FFF2-40B4-BE49-F238E27FC236}">
                <a16:creationId xmlns:a16="http://schemas.microsoft.com/office/drawing/2014/main" id="{2FF493DD-D764-1543-AEBF-90D4711E1DEB}"/>
              </a:ext>
            </a:extLst>
          </p:cNvPr>
          <p:cNvCxnSpPr>
            <a:cxnSpLocks/>
          </p:cNvCxnSpPr>
          <p:nvPr userDrawn="1"/>
        </p:nvCxnSpPr>
        <p:spPr>
          <a:xfrm>
            <a:off x="5346936" y="-25722"/>
            <a:ext cx="0" cy="6853558"/>
          </a:xfrm>
          <a:prstGeom prst="line">
            <a:avLst/>
          </a:prstGeom>
          <a:ln w="12700">
            <a:solidFill>
              <a:srgbClr val="F27954"/>
            </a:solidFill>
          </a:ln>
        </p:spPr>
        <p:style>
          <a:lnRef idx="1">
            <a:schemeClr val="accent1"/>
          </a:lnRef>
          <a:fillRef idx="0">
            <a:schemeClr val="accent1"/>
          </a:fillRef>
          <a:effectRef idx="0">
            <a:schemeClr val="accent1"/>
          </a:effectRef>
          <a:fontRef idx="minor">
            <a:schemeClr val="tx1"/>
          </a:fontRef>
        </p:style>
      </p:cxnSp>
      <p:sp>
        <p:nvSpPr>
          <p:cNvPr id="18" name="Text Placeholder 23">
            <a:extLst>
              <a:ext uri="{FF2B5EF4-FFF2-40B4-BE49-F238E27FC236}">
                <a16:creationId xmlns:a16="http://schemas.microsoft.com/office/drawing/2014/main" id="{AE542F0D-4252-7C40-AD55-0302A8BCE5D9}"/>
              </a:ext>
            </a:extLst>
          </p:cNvPr>
          <p:cNvSpPr>
            <a:spLocks noGrp="1"/>
          </p:cNvSpPr>
          <p:nvPr>
            <p:ph type="body" sz="quarter" idx="23" hasCustomPrompt="1"/>
          </p:nvPr>
        </p:nvSpPr>
        <p:spPr>
          <a:xfrm>
            <a:off x="1103474" y="708094"/>
            <a:ext cx="3452394" cy="3433969"/>
          </a:xfrm>
          <a:noFill/>
        </p:spPr>
        <p:txBody>
          <a:bodyPr anchor="t">
            <a:normAutofit/>
          </a:bodyPr>
          <a:lstStyle>
            <a:lvl1pPr marL="0" indent="0" algn="l">
              <a:buNone/>
              <a:defRPr sz="3600" i="0">
                <a:solidFill>
                  <a:srgbClr val="F27954"/>
                </a:solidFill>
                <a:latin typeface="+mn-lt"/>
              </a:defRPr>
            </a:lvl1pPr>
          </a:lstStyle>
          <a:p>
            <a:pPr lvl="0"/>
            <a:r>
              <a:rPr lang="en-US" dirty="0"/>
              <a:t>BULLET POINT SLIDE</a:t>
            </a:r>
          </a:p>
        </p:txBody>
      </p:sp>
      <p:sp>
        <p:nvSpPr>
          <p:cNvPr id="20" name="Text Placeholder 23">
            <a:extLst>
              <a:ext uri="{FF2B5EF4-FFF2-40B4-BE49-F238E27FC236}">
                <a16:creationId xmlns:a16="http://schemas.microsoft.com/office/drawing/2014/main" id="{19F75B0F-4397-6C4F-B20C-8045C0D4A69A}"/>
              </a:ext>
            </a:extLst>
          </p:cNvPr>
          <p:cNvSpPr>
            <a:spLocks noGrp="1"/>
          </p:cNvSpPr>
          <p:nvPr>
            <p:ph type="body" sz="quarter" idx="24" hasCustomPrompt="1"/>
          </p:nvPr>
        </p:nvSpPr>
        <p:spPr>
          <a:xfrm>
            <a:off x="4783395" y="712471"/>
            <a:ext cx="1154422" cy="857158"/>
          </a:xfrm>
          <a:noFill/>
        </p:spPr>
        <p:txBody>
          <a:bodyPr anchor="t">
            <a:normAutofit/>
          </a:bodyPr>
          <a:lstStyle>
            <a:lvl1pPr marL="0" indent="0" algn="ctr">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90644521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Our Journey 1">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DFEFB84-F567-D648-B64F-EE8CC90AA5FD}"/>
              </a:ext>
            </a:extLst>
          </p:cNvPr>
          <p:cNvSpPr txBox="1"/>
          <p:nvPr userDrawn="1"/>
        </p:nvSpPr>
        <p:spPr>
          <a:xfrm>
            <a:off x="4396800" y="809464"/>
            <a:ext cx="3398400" cy="507831"/>
          </a:xfrm>
          <a:prstGeom prst="rect">
            <a:avLst/>
          </a:prstGeom>
          <a:noFill/>
          <a:ln>
            <a:noFill/>
          </a:ln>
        </p:spPr>
        <p:txBody>
          <a:bodyPr wrap="square" rtlCol="0">
            <a:spAutoFit/>
          </a:bodyPr>
          <a:lstStyle/>
          <a:p>
            <a:pPr algn="ctr"/>
            <a:r>
              <a:rPr lang="en-US" sz="2700" spc="150" dirty="0">
                <a:solidFill>
                  <a:schemeClr val="tx2"/>
                </a:solidFill>
                <a:latin typeface="Montserrat Medium" pitchFamily="2" charset="77"/>
                <a:ea typeface="Roboto" panose="02000000000000000000" pitchFamily="2" charset="0"/>
                <a:cs typeface="Poppins Medium" pitchFamily="2" charset="77"/>
              </a:rPr>
              <a:t>OUR TIMELINE</a:t>
            </a:r>
          </a:p>
        </p:txBody>
      </p:sp>
      <p:cxnSp>
        <p:nvCxnSpPr>
          <p:cNvPr id="10" name="Straight Connector 9">
            <a:extLst>
              <a:ext uri="{FF2B5EF4-FFF2-40B4-BE49-F238E27FC236}">
                <a16:creationId xmlns:a16="http://schemas.microsoft.com/office/drawing/2014/main" id="{4C620474-398A-C642-97C5-6FFB0DF43052}"/>
              </a:ext>
            </a:extLst>
          </p:cNvPr>
          <p:cNvCxnSpPr>
            <a:cxnSpLocks/>
          </p:cNvCxnSpPr>
          <p:nvPr/>
        </p:nvCxnSpPr>
        <p:spPr>
          <a:xfrm>
            <a:off x="2718910" y="3448776"/>
            <a:ext cx="947150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B6E4A766-FED1-894B-A889-823A4FF75411}"/>
              </a:ext>
            </a:extLst>
          </p:cNvPr>
          <p:cNvSpPr/>
          <p:nvPr/>
        </p:nvSpPr>
        <p:spPr>
          <a:xfrm>
            <a:off x="2102383" y="2832249"/>
            <a:ext cx="1233055" cy="1233055"/>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2" name="Oval 11">
            <a:extLst>
              <a:ext uri="{FF2B5EF4-FFF2-40B4-BE49-F238E27FC236}">
                <a16:creationId xmlns:a16="http://schemas.microsoft.com/office/drawing/2014/main" id="{C08C6878-4402-894E-8E64-73E151411DC6}"/>
              </a:ext>
            </a:extLst>
          </p:cNvPr>
          <p:cNvSpPr/>
          <p:nvPr/>
        </p:nvSpPr>
        <p:spPr>
          <a:xfrm>
            <a:off x="5969765" y="3362570"/>
            <a:ext cx="172412" cy="172412"/>
          </a:xfrm>
          <a:prstGeom prst="ellipse">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3" name="Oval 12">
            <a:extLst>
              <a:ext uri="{FF2B5EF4-FFF2-40B4-BE49-F238E27FC236}">
                <a16:creationId xmlns:a16="http://schemas.microsoft.com/office/drawing/2014/main" id="{BBB83E75-E0C9-714E-9E45-509D3F33090F}"/>
              </a:ext>
            </a:extLst>
          </p:cNvPr>
          <p:cNvSpPr/>
          <p:nvPr/>
        </p:nvSpPr>
        <p:spPr>
          <a:xfrm>
            <a:off x="9383674" y="3362570"/>
            <a:ext cx="172412" cy="172412"/>
          </a:xfrm>
          <a:prstGeom prst="ellipse">
            <a:avLst/>
          </a:prstGeom>
          <a:solidFill>
            <a:srgbClr val="76C0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21" name="Rectangle 20">
            <a:extLst>
              <a:ext uri="{FF2B5EF4-FFF2-40B4-BE49-F238E27FC236}">
                <a16:creationId xmlns:a16="http://schemas.microsoft.com/office/drawing/2014/main" id="{BE62D4D3-21EB-0349-B504-782647ECA544}"/>
              </a:ext>
            </a:extLst>
          </p:cNvPr>
          <p:cNvSpPr/>
          <p:nvPr/>
        </p:nvSpPr>
        <p:spPr>
          <a:xfrm>
            <a:off x="4956904" y="3803693"/>
            <a:ext cx="2198135" cy="230832"/>
          </a:xfrm>
          <a:prstGeom prst="rect">
            <a:avLst/>
          </a:prstGeom>
        </p:spPr>
        <p:txBody>
          <a:bodyPr wrap="square">
            <a:spAutoFit/>
          </a:bodyPr>
          <a:lstStyle/>
          <a:p>
            <a:pPr algn="ctr"/>
            <a:r>
              <a:rPr lang="en-US" sz="900" dirty="0">
                <a:solidFill>
                  <a:schemeClr val="tx2"/>
                </a:solidFill>
                <a:latin typeface="Montserrat Medium" pitchFamily="2" charset="77"/>
                <a:ea typeface="Roboto" panose="02000000000000000000" pitchFamily="2" charset="0"/>
                <a:cs typeface="Lato Light" panose="020F0502020204030203" pitchFamily="34" charset="0"/>
              </a:rPr>
              <a:t>Your Title</a:t>
            </a:r>
          </a:p>
        </p:txBody>
      </p:sp>
      <p:sp>
        <p:nvSpPr>
          <p:cNvPr id="19" name="Rectangle 18">
            <a:extLst>
              <a:ext uri="{FF2B5EF4-FFF2-40B4-BE49-F238E27FC236}">
                <a16:creationId xmlns:a16="http://schemas.microsoft.com/office/drawing/2014/main" id="{2E52E7C6-64EF-FA4A-987B-05E44539FB1E}"/>
              </a:ext>
            </a:extLst>
          </p:cNvPr>
          <p:cNvSpPr/>
          <p:nvPr/>
        </p:nvSpPr>
        <p:spPr>
          <a:xfrm>
            <a:off x="8370812" y="1818770"/>
            <a:ext cx="2198135" cy="230832"/>
          </a:xfrm>
          <a:prstGeom prst="rect">
            <a:avLst/>
          </a:prstGeom>
        </p:spPr>
        <p:txBody>
          <a:bodyPr wrap="square">
            <a:spAutoFit/>
          </a:bodyPr>
          <a:lstStyle/>
          <a:p>
            <a:pPr algn="ctr"/>
            <a:r>
              <a:rPr lang="en-US" sz="900" dirty="0">
                <a:solidFill>
                  <a:schemeClr val="tx2"/>
                </a:solidFill>
                <a:latin typeface="Montserrat Medium" pitchFamily="2" charset="77"/>
                <a:ea typeface="Roboto" panose="02000000000000000000" pitchFamily="2" charset="0"/>
                <a:cs typeface="Lato Light" panose="020F0502020204030203" pitchFamily="34" charset="0"/>
              </a:rPr>
              <a:t>Your Title</a:t>
            </a:r>
          </a:p>
        </p:txBody>
      </p:sp>
      <p:sp>
        <p:nvSpPr>
          <p:cNvPr id="28" name="Text Placeholder 23">
            <a:extLst>
              <a:ext uri="{FF2B5EF4-FFF2-40B4-BE49-F238E27FC236}">
                <a16:creationId xmlns:a16="http://schemas.microsoft.com/office/drawing/2014/main" id="{E74BB04E-437D-4E46-9A57-B72EEF075E66}"/>
              </a:ext>
            </a:extLst>
          </p:cNvPr>
          <p:cNvSpPr>
            <a:spLocks noGrp="1"/>
          </p:cNvSpPr>
          <p:nvPr userDrawn="1">
            <p:ph type="body" sz="quarter" idx="16" hasCustomPrompt="1"/>
          </p:nvPr>
        </p:nvSpPr>
        <p:spPr>
          <a:xfrm>
            <a:off x="464195" y="444299"/>
            <a:ext cx="5113283" cy="582221"/>
          </a:xfrm>
        </p:spPr>
        <p:txBody>
          <a:bodyPr>
            <a:normAutofit/>
          </a:bodyPr>
          <a:lstStyle>
            <a:lvl1pPr marL="0" indent="0" algn="l">
              <a:buNone/>
              <a:defRPr sz="3600" b="0" i="0">
                <a:solidFill>
                  <a:srgbClr val="595A59"/>
                </a:solidFill>
                <a:latin typeface="+mn-lt"/>
              </a:defRPr>
            </a:lvl1pPr>
          </a:lstStyle>
          <a:p>
            <a:pPr lvl="0"/>
            <a:r>
              <a:rPr lang="en-US" dirty="0"/>
              <a:t>Our Journey</a:t>
            </a:r>
          </a:p>
        </p:txBody>
      </p:sp>
      <p:sp>
        <p:nvSpPr>
          <p:cNvPr id="31" name="Text Placeholder 17">
            <a:extLst>
              <a:ext uri="{FF2B5EF4-FFF2-40B4-BE49-F238E27FC236}">
                <a16:creationId xmlns:a16="http://schemas.microsoft.com/office/drawing/2014/main" id="{CCD767BA-B79C-2543-AA9A-86E634722F0F}"/>
              </a:ext>
            </a:extLst>
          </p:cNvPr>
          <p:cNvSpPr>
            <a:spLocks noGrp="1"/>
          </p:cNvSpPr>
          <p:nvPr userDrawn="1">
            <p:ph type="body" sz="quarter" idx="19" hasCustomPrompt="1"/>
          </p:nvPr>
        </p:nvSpPr>
        <p:spPr>
          <a:xfrm>
            <a:off x="4785825" y="4220738"/>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2" name="Text Placeholder 17">
            <a:extLst>
              <a:ext uri="{FF2B5EF4-FFF2-40B4-BE49-F238E27FC236}">
                <a16:creationId xmlns:a16="http://schemas.microsoft.com/office/drawing/2014/main" id="{3BC6FB8B-D15D-3340-8F2D-D5BC2FD4D66F}"/>
              </a:ext>
            </a:extLst>
          </p:cNvPr>
          <p:cNvSpPr>
            <a:spLocks noGrp="1"/>
          </p:cNvSpPr>
          <p:nvPr userDrawn="1">
            <p:ph type="body" sz="quarter" idx="20" hasCustomPrompt="1"/>
          </p:nvPr>
        </p:nvSpPr>
        <p:spPr>
          <a:xfrm>
            <a:off x="8216766" y="1608539"/>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3" name="Text Placeholder 17">
            <a:extLst>
              <a:ext uri="{FF2B5EF4-FFF2-40B4-BE49-F238E27FC236}">
                <a16:creationId xmlns:a16="http://schemas.microsoft.com/office/drawing/2014/main" id="{19348E07-20A7-F740-8715-43EB023172A2}"/>
              </a:ext>
            </a:extLst>
          </p:cNvPr>
          <p:cNvSpPr>
            <a:spLocks noGrp="1"/>
          </p:cNvSpPr>
          <p:nvPr userDrawn="1">
            <p:ph type="body" sz="quarter" idx="21" hasCustomPrompt="1"/>
          </p:nvPr>
        </p:nvSpPr>
        <p:spPr>
          <a:xfrm>
            <a:off x="2102383" y="3228214"/>
            <a:ext cx="1233055" cy="441123"/>
          </a:xfrm>
        </p:spPr>
        <p:txBody>
          <a:bodyPr anchor="ctr"/>
          <a:lstStyle>
            <a:lvl1pPr algn="ctr">
              <a:buNone/>
              <a:defRPr sz="20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START</a:t>
            </a:r>
            <a:endParaRPr lang="en-US" dirty="0"/>
          </a:p>
        </p:txBody>
      </p:sp>
      <p:sp>
        <p:nvSpPr>
          <p:cNvPr id="36" name="Text Placeholder 17">
            <a:extLst>
              <a:ext uri="{FF2B5EF4-FFF2-40B4-BE49-F238E27FC236}">
                <a16:creationId xmlns:a16="http://schemas.microsoft.com/office/drawing/2014/main" id="{BD72605F-29B1-4242-93F3-3F37AA42DC99}"/>
              </a:ext>
            </a:extLst>
          </p:cNvPr>
          <p:cNvSpPr>
            <a:spLocks noGrp="1"/>
          </p:cNvSpPr>
          <p:nvPr>
            <p:ph type="body" sz="quarter" idx="22" hasCustomPrompt="1"/>
          </p:nvPr>
        </p:nvSpPr>
        <p:spPr>
          <a:xfrm>
            <a:off x="4785825" y="2823339"/>
            <a:ext cx="2506226" cy="335052"/>
          </a:xfrm>
        </p:spPr>
        <p:txBody>
          <a:bodyPr/>
          <a:lstStyle>
            <a:lvl1pPr algn="ctr">
              <a:buNone/>
              <a:defRPr sz="2000" b="0" i="0" spc="300">
                <a:solidFill>
                  <a:srgbClr val="91639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2016</a:t>
            </a:r>
            <a:endParaRPr lang="en-US" dirty="0"/>
          </a:p>
        </p:txBody>
      </p:sp>
      <p:sp>
        <p:nvSpPr>
          <p:cNvPr id="37" name="Text Placeholder 17">
            <a:extLst>
              <a:ext uri="{FF2B5EF4-FFF2-40B4-BE49-F238E27FC236}">
                <a16:creationId xmlns:a16="http://schemas.microsoft.com/office/drawing/2014/main" id="{A04A4060-643D-BB44-93F7-B288E252205D}"/>
              </a:ext>
            </a:extLst>
          </p:cNvPr>
          <p:cNvSpPr>
            <a:spLocks noGrp="1"/>
          </p:cNvSpPr>
          <p:nvPr>
            <p:ph type="body" sz="quarter" idx="23" hasCustomPrompt="1"/>
          </p:nvPr>
        </p:nvSpPr>
        <p:spPr>
          <a:xfrm>
            <a:off x="8216766" y="3843245"/>
            <a:ext cx="2506226" cy="335052"/>
          </a:xfrm>
        </p:spPr>
        <p:txBody>
          <a:bodyPr/>
          <a:lstStyle>
            <a:lvl1pPr algn="ctr">
              <a:buNone/>
              <a:defRPr sz="2000" b="0" i="0" spc="300">
                <a:solidFill>
                  <a:srgbClr val="76C0B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2017</a:t>
            </a:r>
            <a:endParaRPr lang="en-US" dirty="0"/>
          </a:p>
        </p:txBody>
      </p:sp>
      <p:pic>
        <p:nvPicPr>
          <p:cNvPr id="18" name="Picture 17" descr="Background pattern&#10;&#10;Description automatically generated">
            <a:extLst>
              <a:ext uri="{FF2B5EF4-FFF2-40B4-BE49-F238E27FC236}">
                <a16:creationId xmlns:a16="http://schemas.microsoft.com/office/drawing/2014/main" id="{D19155DD-F074-824A-8AAA-AA2BEBACE36E}"/>
              </a:ext>
            </a:extLst>
          </p:cNvPr>
          <p:cNvPicPr>
            <a:picLocks noChangeAspect="1"/>
          </p:cNvPicPr>
          <p:nvPr userDrawn="1"/>
        </p:nvPicPr>
        <p:blipFill rotWithShape="1">
          <a:blip r:embed="rId2">
            <a:alphaModFix amt="48000"/>
          </a:blip>
          <a:srcRect l="-26773" t="-4018" r="-5883" b="83247"/>
          <a:stretch/>
        </p:blipFill>
        <p:spPr>
          <a:xfrm>
            <a:off x="-815415" y="5718931"/>
            <a:ext cx="5564883" cy="1181829"/>
          </a:xfrm>
          <a:prstGeom prst="rect">
            <a:avLst/>
          </a:prstGeom>
        </p:spPr>
      </p:pic>
      <p:grpSp>
        <p:nvGrpSpPr>
          <p:cNvPr id="20" name="Group 19">
            <a:extLst>
              <a:ext uri="{FF2B5EF4-FFF2-40B4-BE49-F238E27FC236}">
                <a16:creationId xmlns:a16="http://schemas.microsoft.com/office/drawing/2014/main" id="{4B044EEE-AACA-1842-A0B7-3E39553C52B6}"/>
              </a:ext>
            </a:extLst>
          </p:cNvPr>
          <p:cNvGrpSpPr/>
          <p:nvPr userDrawn="1"/>
        </p:nvGrpSpPr>
        <p:grpSpPr>
          <a:xfrm>
            <a:off x="389965" y="6092742"/>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2BF8E041-4BE7-2249-A6E5-21021A7F9307}"/>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53955A93-9F91-2046-9098-123F37BF105C}"/>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11F8554B-826B-1945-910B-5F81177D9033}"/>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58710006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Our Journey 2">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9159BEB2-8918-8740-99A7-553D0D414983}"/>
              </a:ext>
            </a:extLst>
          </p:cNvPr>
          <p:cNvCxnSpPr>
            <a:cxnSpLocks/>
          </p:cNvCxnSpPr>
          <p:nvPr userDrawn="1"/>
        </p:nvCxnSpPr>
        <p:spPr>
          <a:xfrm>
            <a:off x="1588" y="3448776"/>
            <a:ext cx="1218882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 name="Oval 14">
            <a:extLst>
              <a:ext uri="{FF2B5EF4-FFF2-40B4-BE49-F238E27FC236}">
                <a16:creationId xmlns:a16="http://schemas.microsoft.com/office/drawing/2014/main" id="{7D4A19C4-1947-4349-9457-0ACFFBA4FC07}"/>
              </a:ext>
            </a:extLst>
          </p:cNvPr>
          <p:cNvSpPr/>
          <p:nvPr/>
        </p:nvSpPr>
        <p:spPr>
          <a:xfrm>
            <a:off x="6040275" y="3362570"/>
            <a:ext cx="172412" cy="172412"/>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9" name="Oval 8">
            <a:extLst>
              <a:ext uri="{FF2B5EF4-FFF2-40B4-BE49-F238E27FC236}">
                <a16:creationId xmlns:a16="http://schemas.microsoft.com/office/drawing/2014/main" id="{187DE787-8DE7-3C4E-8EB8-423F070D8AFF}"/>
              </a:ext>
            </a:extLst>
          </p:cNvPr>
          <p:cNvSpPr/>
          <p:nvPr/>
        </p:nvSpPr>
        <p:spPr>
          <a:xfrm>
            <a:off x="2626366" y="3362571"/>
            <a:ext cx="172412" cy="172412"/>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9" name="Rectangle 18">
            <a:extLst>
              <a:ext uri="{FF2B5EF4-FFF2-40B4-BE49-F238E27FC236}">
                <a16:creationId xmlns:a16="http://schemas.microsoft.com/office/drawing/2014/main" id="{1B55B83A-4FE7-254B-BB23-DA5834F3C561}"/>
              </a:ext>
            </a:extLst>
          </p:cNvPr>
          <p:cNvSpPr/>
          <p:nvPr userDrawn="1"/>
        </p:nvSpPr>
        <p:spPr>
          <a:xfrm>
            <a:off x="5027413" y="1818770"/>
            <a:ext cx="2198135" cy="230832"/>
          </a:xfrm>
          <a:prstGeom prst="rect">
            <a:avLst/>
          </a:prstGeom>
        </p:spPr>
        <p:txBody>
          <a:bodyPr wrap="square">
            <a:spAutoFit/>
          </a:bodyPr>
          <a:lstStyle/>
          <a:p>
            <a:pPr algn="ctr"/>
            <a:r>
              <a:rPr lang="en-US" sz="900" dirty="0">
                <a:solidFill>
                  <a:schemeClr val="tx2"/>
                </a:solidFill>
                <a:latin typeface="Montserrat Medium" pitchFamily="2" charset="77"/>
                <a:ea typeface="Roboto" panose="02000000000000000000" pitchFamily="2" charset="0"/>
                <a:cs typeface="Lato Light" panose="020F0502020204030203" pitchFamily="34" charset="0"/>
              </a:rPr>
              <a:t>Your Title</a:t>
            </a:r>
          </a:p>
        </p:txBody>
      </p:sp>
      <p:sp>
        <p:nvSpPr>
          <p:cNvPr id="21" name="Oval 20">
            <a:extLst>
              <a:ext uri="{FF2B5EF4-FFF2-40B4-BE49-F238E27FC236}">
                <a16:creationId xmlns:a16="http://schemas.microsoft.com/office/drawing/2014/main" id="{C249088C-C99A-C54C-8067-8456BF21657E}"/>
              </a:ext>
            </a:extLst>
          </p:cNvPr>
          <p:cNvSpPr/>
          <p:nvPr/>
        </p:nvSpPr>
        <p:spPr>
          <a:xfrm>
            <a:off x="9393224" y="3362571"/>
            <a:ext cx="172412" cy="172412"/>
          </a:xfrm>
          <a:prstGeom prst="ellipse">
            <a:avLst/>
          </a:prstGeom>
          <a:solidFill>
            <a:srgbClr val="79527B">
              <a:alpha val="8039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32" name="Text Placeholder 17">
            <a:extLst>
              <a:ext uri="{FF2B5EF4-FFF2-40B4-BE49-F238E27FC236}">
                <a16:creationId xmlns:a16="http://schemas.microsoft.com/office/drawing/2014/main" id="{FF92472D-9633-1B41-8BB1-3CE8FDF598FC}"/>
              </a:ext>
            </a:extLst>
          </p:cNvPr>
          <p:cNvSpPr>
            <a:spLocks noGrp="1"/>
          </p:cNvSpPr>
          <p:nvPr userDrawn="1">
            <p:ph type="body" sz="quarter" idx="19" hasCustomPrompt="1"/>
          </p:nvPr>
        </p:nvSpPr>
        <p:spPr>
          <a:xfrm>
            <a:off x="1459184" y="4206951"/>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3" name="Text Placeholder 17">
            <a:extLst>
              <a:ext uri="{FF2B5EF4-FFF2-40B4-BE49-F238E27FC236}">
                <a16:creationId xmlns:a16="http://schemas.microsoft.com/office/drawing/2014/main" id="{4FA104B9-3949-7046-BD33-D672B1459790}"/>
              </a:ext>
            </a:extLst>
          </p:cNvPr>
          <p:cNvSpPr>
            <a:spLocks noGrp="1"/>
          </p:cNvSpPr>
          <p:nvPr userDrawn="1">
            <p:ph type="body" sz="quarter" idx="20" hasCustomPrompt="1"/>
          </p:nvPr>
        </p:nvSpPr>
        <p:spPr>
          <a:xfrm>
            <a:off x="4890125" y="1594752"/>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4" name="Text Placeholder 17">
            <a:extLst>
              <a:ext uri="{FF2B5EF4-FFF2-40B4-BE49-F238E27FC236}">
                <a16:creationId xmlns:a16="http://schemas.microsoft.com/office/drawing/2014/main" id="{4170B2DE-1D76-D746-B4E0-1DF37E4C7538}"/>
              </a:ext>
            </a:extLst>
          </p:cNvPr>
          <p:cNvSpPr>
            <a:spLocks noGrp="1"/>
          </p:cNvSpPr>
          <p:nvPr userDrawn="1">
            <p:ph type="body" sz="quarter" idx="21" hasCustomPrompt="1"/>
          </p:nvPr>
        </p:nvSpPr>
        <p:spPr>
          <a:xfrm>
            <a:off x="8223426" y="4210067"/>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9" name="Text Placeholder 17">
            <a:extLst>
              <a:ext uri="{FF2B5EF4-FFF2-40B4-BE49-F238E27FC236}">
                <a16:creationId xmlns:a16="http://schemas.microsoft.com/office/drawing/2014/main" id="{00BAA056-DFBD-584F-9273-7D940103359C}"/>
              </a:ext>
            </a:extLst>
          </p:cNvPr>
          <p:cNvSpPr>
            <a:spLocks noGrp="1"/>
          </p:cNvSpPr>
          <p:nvPr>
            <p:ph type="body" sz="quarter" idx="22" hasCustomPrompt="1"/>
          </p:nvPr>
        </p:nvSpPr>
        <p:spPr>
          <a:xfrm>
            <a:off x="1459184" y="2837148"/>
            <a:ext cx="2506226" cy="335052"/>
          </a:xfrm>
        </p:spPr>
        <p:txBody>
          <a:bodyPr/>
          <a:lstStyle>
            <a:lvl1pPr algn="ctr">
              <a:buNone/>
              <a:defRPr sz="2000" b="0" i="0" spc="30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2018</a:t>
            </a:r>
            <a:endParaRPr lang="en-US" dirty="0"/>
          </a:p>
        </p:txBody>
      </p:sp>
      <p:sp>
        <p:nvSpPr>
          <p:cNvPr id="40" name="Text Placeholder 17">
            <a:extLst>
              <a:ext uri="{FF2B5EF4-FFF2-40B4-BE49-F238E27FC236}">
                <a16:creationId xmlns:a16="http://schemas.microsoft.com/office/drawing/2014/main" id="{6BF9179A-0AB3-E042-BD2E-A24FBC624C6C}"/>
              </a:ext>
            </a:extLst>
          </p:cNvPr>
          <p:cNvSpPr>
            <a:spLocks noGrp="1"/>
          </p:cNvSpPr>
          <p:nvPr>
            <p:ph type="body" sz="quarter" idx="23" hasCustomPrompt="1"/>
          </p:nvPr>
        </p:nvSpPr>
        <p:spPr>
          <a:xfrm>
            <a:off x="4890125" y="3857054"/>
            <a:ext cx="2506226" cy="335052"/>
          </a:xfrm>
        </p:spPr>
        <p:txBody>
          <a:bodyPr/>
          <a:lstStyle>
            <a:lvl1pPr algn="ctr">
              <a:buNone/>
              <a:defRPr sz="2000" b="0" i="0" spc="30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2019</a:t>
            </a:r>
            <a:endParaRPr lang="en-US" dirty="0"/>
          </a:p>
        </p:txBody>
      </p:sp>
      <p:sp>
        <p:nvSpPr>
          <p:cNvPr id="41" name="Text Placeholder 17">
            <a:extLst>
              <a:ext uri="{FF2B5EF4-FFF2-40B4-BE49-F238E27FC236}">
                <a16:creationId xmlns:a16="http://schemas.microsoft.com/office/drawing/2014/main" id="{5D05B818-03D6-0C48-A4A4-879D1B8573FA}"/>
              </a:ext>
            </a:extLst>
          </p:cNvPr>
          <p:cNvSpPr>
            <a:spLocks noGrp="1"/>
          </p:cNvSpPr>
          <p:nvPr>
            <p:ph type="body" sz="quarter" idx="24" hasCustomPrompt="1"/>
          </p:nvPr>
        </p:nvSpPr>
        <p:spPr>
          <a:xfrm>
            <a:off x="8223426" y="2825658"/>
            <a:ext cx="2506226" cy="335052"/>
          </a:xfrm>
        </p:spPr>
        <p:txBody>
          <a:bodyPr/>
          <a:lstStyle>
            <a:lvl1pPr algn="ctr">
              <a:buNone/>
              <a:defRPr sz="2000" b="0" i="0" spc="300">
                <a:solidFill>
                  <a:srgbClr val="79527B"/>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2020</a:t>
            </a:r>
            <a:endParaRPr lang="en-US" dirty="0"/>
          </a:p>
        </p:txBody>
      </p:sp>
      <p:pic>
        <p:nvPicPr>
          <p:cNvPr id="16" name="Picture 15" descr="Background pattern&#10;&#10;Description automatically generated">
            <a:extLst>
              <a:ext uri="{FF2B5EF4-FFF2-40B4-BE49-F238E27FC236}">
                <a16:creationId xmlns:a16="http://schemas.microsoft.com/office/drawing/2014/main" id="{FEA500ED-E573-F44F-8E2D-FBFBCF11C4F3}"/>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grpSp>
        <p:nvGrpSpPr>
          <p:cNvPr id="17" name="Group 16">
            <a:extLst>
              <a:ext uri="{FF2B5EF4-FFF2-40B4-BE49-F238E27FC236}">
                <a16:creationId xmlns:a16="http://schemas.microsoft.com/office/drawing/2014/main" id="{647821C4-FFCA-4B41-BFBC-999C33F87F30}"/>
              </a:ext>
            </a:extLst>
          </p:cNvPr>
          <p:cNvGrpSpPr/>
          <p:nvPr userDrawn="1"/>
        </p:nvGrpSpPr>
        <p:grpSpPr>
          <a:xfrm>
            <a:off x="4480947" y="6257070"/>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F2A86F7A-B2DF-2A4C-B0D6-4DE7A55565D2}"/>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6465CF4D-D685-424E-8760-4AE4FE94745B}"/>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DC4B8C4F-6086-A24D-AD16-5BFBA49C35FF}"/>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94156784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Our Journey 3">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D99EA92-8C6E-B84F-B459-728079F0C1CC}"/>
              </a:ext>
            </a:extLst>
          </p:cNvPr>
          <p:cNvGrpSpPr/>
          <p:nvPr userDrawn="1"/>
        </p:nvGrpSpPr>
        <p:grpSpPr>
          <a:xfrm flipH="1">
            <a:off x="-87112" y="2832249"/>
            <a:ext cx="10088030" cy="1233055"/>
            <a:chOff x="4201590" y="5664497"/>
            <a:chExt cx="20176060" cy="2466109"/>
          </a:xfrm>
        </p:grpSpPr>
        <p:cxnSp>
          <p:nvCxnSpPr>
            <p:cNvPr id="3" name="Straight Connector 2">
              <a:extLst>
                <a:ext uri="{FF2B5EF4-FFF2-40B4-BE49-F238E27FC236}">
                  <a16:creationId xmlns:a16="http://schemas.microsoft.com/office/drawing/2014/main" id="{E7ED26DD-7AEB-9E44-8FF6-C477D8C00C2B}"/>
                </a:ext>
              </a:extLst>
            </p:cNvPr>
            <p:cNvCxnSpPr>
              <a:cxnSpLocks/>
            </p:cNvCxnSpPr>
            <p:nvPr/>
          </p:nvCxnSpPr>
          <p:spPr>
            <a:xfrm>
              <a:off x="5434644" y="6897551"/>
              <a:ext cx="1894300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 name="Oval 3">
              <a:extLst>
                <a:ext uri="{FF2B5EF4-FFF2-40B4-BE49-F238E27FC236}">
                  <a16:creationId xmlns:a16="http://schemas.microsoft.com/office/drawing/2014/main" id="{40BA1181-B947-D246-AEDB-8D5690586889}"/>
                </a:ext>
              </a:extLst>
            </p:cNvPr>
            <p:cNvSpPr/>
            <p:nvPr/>
          </p:nvSpPr>
          <p:spPr>
            <a:xfrm>
              <a:off x="4201590" y="5664497"/>
              <a:ext cx="2466109" cy="2466109"/>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5" name="Oval 4">
              <a:extLst>
                <a:ext uri="{FF2B5EF4-FFF2-40B4-BE49-F238E27FC236}">
                  <a16:creationId xmlns:a16="http://schemas.microsoft.com/office/drawing/2014/main" id="{93279403-2DD6-294E-8653-2A42ED9EBD96}"/>
                </a:ext>
              </a:extLst>
            </p:cNvPr>
            <p:cNvSpPr/>
            <p:nvPr/>
          </p:nvSpPr>
          <p:spPr>
            <a:xfrm>
              <a:off x="11936354" y="6725140"/>
              <a:ext cx="344824" cy="344824"/>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6" name="Oval 5">
              <a:extLst>
                <a:ext uri="{FF2B5EF4-FFF2-40B4-BE49-F238E27FC236}">
                  <a16:creationId xmlns:a16="http://schemas.microsoft.com/office/drawing/2014/main" id="{B1A0B9AD-E1B8-4A47-B627-580D076FD190}"/>
                </a:ext>
              </a:extLst>
            </p:cNvPr>
            <p:cNvSpPr/>
            <p:nvPr/>
          </p:nvSpPr>
          <p:spPr>
            <a:xfrm>
              <a:off x="18764171" y="6725140"/>
              <a:ext cx="344824" cy="34482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sp>
        <p:nvSpPr>
          <p:cNvPr id="20" name="Text Placeholder 17">
            <a:extLst>
              <a:ext uri="{FF2B5EF4-FFF2-40B4-BE49-F238E27FC236}">
                <a16:creationId xmlns:a16="http://schemas.microsoft.com/office/drawing/2014/main" id="{EE27F43F-5131-7247-81C7-14B1147E8D74}"/>
              </a:ext>
            </a:extLst>
          </p:cNvPr>
          <p:cNvSpPr>
            <a:spLocks noGrp="1"/>
          </p:cNvSpPr>
          <p:nvPr>
            <p:ph type="body" sz="quarter" idx="20" hasCustomPrompt="1"/>
          </p:nvPr>
        </p:nvSpPr>
        <p:spPr>
          <a:xfrm>
            <a:off x="1474900" y="1617548"/>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1" name="Text Placeholder 17">
            <a:extLst>
              <a:ext uri="{FF2B5EF4-FFF2-40B4-BE49-F238E27FC236}">
                <a16:creationId xmlns:a16="http://schemas.microsoft.com/office/drawing/2014/main" id="{FA701368-7F3A-D942-9086-74C5BC9A1AD6}"/>
              </a:ext>
            </a:extLst>
          </p:cNvPr>
          <p:cNvSpPr>
            <a:spLocks noGrp="1"/>
          </p:cNvSpPr>
          <p:nvPr>
            <p:ph type="body" sz="quarter" idx="21" hasCustomPrompt="1"/>
          </p:nvPr>
        </p:nvSpPr>
        <p:spPr>
          <a:xfrm>
            <a:off x="4808201" y="4232863"/>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2" name="Text Placeholder 17">
            <a:extLst>
              <a:ext uri="{FF2B5EF4-FFF2-40B4-BE49-F238E27FC236}">
                <a16:creationId xmlns:a16="http://schemas.microsoft.com/office/drawing/2014/main" id="{19E93A3E-D93B-6746-924C-B809E688CD72}"/>
              </a:ext>
            </a:extLst>
          </p:cNvPr>
          <p:cNvSpPr>
            <a:spLocks noGrp="1"/>
          </p:cNvSpPr>
          <p:nvPr>
            <p:ph type="body" sz="quarter" idx="22" hasCustomPrompt="1"/>
          </p:nvPr>
        </p:nvSpPr>
        <p:spPr>
          <a:xfrm>
            <a:off x="8767864" y="3228214"/>
            <a:ext cx="1233055" cy="441123"/>
          </a:xfrm>
        </p:spPr>
        <p:txBody>
          <a:bodyPr anchor="ctr"/>
          <a:lstStyle>
            <a:lvl1pPr algn="ctr">
              <a:buNone/>
              <a:defRPr sz="20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END</a:t>
            </a:r>
            <a:endParaRPr lang="en-US" dirty="0"/>
          </a:p>
        </p:txBody>
      </p:sp>
      <p:sp>
        <p:nvSpPr>
          <p:cNvPr id="26" name="Text Placeholder 17">
            <a:extLst>
              <a:ext uri="{FF2B5EF4-FFF2-40B4-BE49-F238E27FC236}">
                <a16:creationId xmlns:a16="http://schemas.microsoft.com/office/drawing/2014/main" id="{14EC00ED-B9B5-564F-A2BD-E9361B35ED61}"/>
              </a:ext>
            </a:extLst>
          </p:cNvPr>
          <p:cNvSpPr>
            <a:spLocks noGrp="1"/>
          </p:cNvSpPr>
          <p:nvPr>
            <p:ph type="body" sz="quarter" idx="24" hasCustomPrompt="1"/>
          </p:nvPr>
        </p:nvSpPr>
        <p:spPr>
          <a:xfrm>
            <a:off x="1466515" y="3842694"/>
            <a:ext cx="2506226" cy="335052"/>
          </a:xfrm>
        </p:spPr>
        <p:txBody>
          <a:bodyPr/>
          <a:lstStyle>
            <a:lvl1pPr algn="ctr">
              <a:buNone/>
              <a:defRPr sz="2000" b="0" i="0" spc="30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2021</a:t>
            </a:r>
            <a:endParaRPr lang="en-US" dirty="0"/>
          </a:p>
        </p:txBody>
      </p:sp>
      <p:sp>
        <p:nvSpPr>
          <p:cNvPr id="27" name="Text Placeholder 17">
            <a:extLst>
              <a:ext uri="{FF2B5EF4-FFF2-40B4-BE49-F238E27FC236}">
                <a16:creationId xmlns:a16="http://schemas.microsoft.com/office/drawing/2014/main" id="{3BB708B1-BD9F-3D4B-A3F2-DAAACD7B96FF}"/>
              </a:ext>
            </a:extLst>
          </p:cNvPr>
          <p:cNvSpPr>
            <a:spLocks noGrp="1"/>
          </p:cNvSpPr>
          <p:nvPr>
            <p:ph type="body" sz="quarter" idx="25" hasCustomPrompt="1"/>
          </p:nvPr>
        </p:nvSpPr>
        <p:spPr>
          <a:xfrm>
            <a:off x="4808201" y="2797420"/>
            <a:ext cx="2506226" cy="335052"/>
          </a:xfrm>
        </p:spPr>
        <p:txBody>
          <a:bodyPr/>
          <a:lstStyle>
            <a:lvl1pPr algn="ctr">
              <a:buNone/>
              <a:defRPr sz="2000" b="0" i="0" spc="30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2022</a:t>
            </a:r>
            <a:endParaRPr lang="en-US" dirty="0"/>
          </a:p>
        </p:txBody>
      </p:sp>
      <p:pic>
        <p:nvPicPr>
          <p:cNvPr id="14" name="Picture 13" descr="Background pattern&#10;&#10;Description automatically generated">
            <a:extLst>
              <a:ext uri="{FF2B5EF4-FFF2-40B4-BE49-F238E27FC236}">
                <a16:creationId xmlns:a16="http://schemas.microsoft.com/office/drawing/2014/main" id="{082CB709-4D8E-E341-8325-2586DA07EB1A}"/>
              </a:ext>
            </a:extLst>
          </p:cNvPr>
          <p:cNvPicPr>
            <a:picLocks noChangeAspect="1"/>
          </p:cNvPicPr>
          <p:nvPr userDrawn="1"/>
        </p:nvPicPr>
        <p:blipFill rotWithShape="1">
          <a:blip r:embed="rId2">
            <a:alphaModFix amt="48000"/>
          </a:blip>
          <a:srcRect l="-26773" t="-4018" r="-5883" b="83247"/>
          <a:stretch/>
        </p:blipFill>
        <p:spPr>
          <a:xfrm>
            <a:off x="6572759" y="5676171"/>
            <a:ext cx="5564883" cy="1181829"/>
          </a:xfrm>
          <a:prstGeom prst="rect">
            <a:avLst/>
          </a:prstGeom>
        </p:spPr>
      </p:pic>
      <p:grpSp>
        <p:nvGrpSpPr>
          <p:cNvPr id="15" name="Group 14">
            <a:extLst>
              <a:ext uri="{FF2B5EF4-FFF2-40B4-BE49-F238E27FC236}">
                <a16:creationId xmlns:a16="http://schemas.microsoft.com/office/drawing/2014/main" id="{E4F88100-9775-6043-AF0D-E5FACD6E8351}"/>
              </a:ext>
            </a:extLst>
          </p:cNvPr>
          <p:cNvGrpSpPr/>
          <p:nvPr userDrawn="1"/>
        </p:nvGrpSpPr>
        <p:grpSpPr>
          <a:xfrm>
            <a:off x="8448790" y="6057987"/>
            <a:ext cx="3144242" cy="374574"/>
            <a:chOff x="301128" y="6151084"/>
            <a:chExt cx="3144242" cy="374574"/>
          </a:xfrm>
        </p:grpSpPr>
        <p:pic>
          <p:nvPicPr>
            <p:cNvPr id="18" name="Picture 17" descr="Shape&#10;&#10;Description automatically generated with medium confidence">
              <a:extLst>
                <a:ext uri="{FF2B5EF4-FFF2-40B4-BE49-F238E27FC236}">
                  <a16:creationId xmlns:a16="http://schemas.microsoft.com/office/drawing/2014/main" id="{EF5B2C9D-C88B-DB4B-853A-8166BAEADFEE}"/>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F5A7C803-F231-074F-A79D-59AE40AB6CDF}"/>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0B238B88-EA73-6D4C-8DA8-E45C24E84C7B}"/>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13343377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0" y="482371"/>
            <a:ext cx="6113604" cy="2855598"/>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6113604" y="482371"/>
            <a:ext cx="6113604" cy="2855598"/>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7">
            <a:extLst>
              <a:ext uri="{FF2B5EF4-FFF2-40B4-BE49-F238E27FC236}">
                <a16:creationId xmlns:a16="http://schemas.microsoft.com/office/drawing/2014/main" id="{A80F2D74-8F18-9F49-A166-16ACDC1D1115}"/>
              </a:ext>
            </a:extLst>
          </p:cNvPr>
          <p:cNvSpPr>
            <a:spLocks noGrp="1"/>
          </p:cNvSpPr>
          <p:nvPr>
            <p:ph type="body" sz="quarter" idx="18" hasCustomPrompt="1"/>
          </p:nvPr>
        </p:nvSpPr>
        <p:spPr>
          <a:xfrm>
            <a:off x="633715" y="3843119"/>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633715" y="2505507"/>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420771" y="2543263"/>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21" name="Text Placeholder 17">
            <a:extLst>
              <a:ext uri="{FF2B5EF4-FFF2-40B4-BE49-F238E27FC236}">
                <a16:creationId xmlns:a16="http://schemas.microsoft.com/office/drawing/2014/main" id="{C93EC21C-9DEB-442A-9AEB-E1C0F2A5F04F}"/>
              </a:ext>
            </a:extLst>
          </p:cNvPr>
          <p:cNvSpPr>
            <a:spLocks noGrp="1"/>
          </p:cNvSpPr>
          <p:nvPr>
            <p:ph type="body" sz="quarter" idx="21" hasCustomPrompt="1"/>
          </p:nvPr>
        </p:nvSpPr>
        <p:spPr>
          <a:xfrm>
            <a:off x="6691452" y="3843119"/>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a:t>
            </a:r>
            <a:r>
              <a:rPr lang="en-GB" dirty="0" err="1"/>
              <a:t>headcccing</a:t>
            </a:r>
            <a:endParaRPr lang="en-US" dirty="0"/>
          </a:p>
        </p:txBody>
      </p:sp>
    </p:spTree>
    <p:extLst>
      <p:ext uri="{BB962C8B-B14F-4D97-AF65-F5344CB8AC3E}">
        <p14:creationId xmlns:p14="http://schemas.microsoft.com/office/powerpoint/2010/main" val="13877203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0" y="3747522"/>
            <a:ext cx="6113604" cy="3110478"/>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6096000" y="3745749"/>
            <a:ext cx="6113604" cy="3110478"/>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560244" y="3997235"/>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565092" y="3997323"/>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4" name="Text Placeholder 17">
            <a:extLst>
              <a:ext uri="{FF2B5EF4-FFF2-40B4-BE49-F238E27FC236}">
                <a16:creationId xmlns:a16="http://schemas.microsoft.com/office/drawing/2014/main" id="{D724955A-415A-9DD6-6EA1-747F29A816E5}"/>
              </a:ext>
            </a:extLst>
          </p:cNvPr>
          <p:cNvSpPr>
            <a:spLocks noGrp="1"/>
          </p:cNvSpPr>
          <p:nvPr>
            <p:ph type="body" sz="quarter" idx="18" hasCustomPrompt="1"/>
          </p:nvPr>
        </p:nvSpPr>
        <p:spPr>
          <a:xfrm>
            <a:off x="560244" y="4741633"/>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5" name="Text Placeholder 17">
            <a:extLst>
              <a:ext uri="{FF2B5EF4-FFF2-40B4-BE49-F238E27FC236}">
                <a16:creationId xmlns:a16="http://schemas.microsoft.com/office/drawing/2014/main" id="{B892B47E-F8E6-9A41-C337-59BD1F424B8A}"/>
              </a:ext>
            </a:extLst>
          </p:cNvPr>
          <p:cNvSpPr>
            <a:spLocks noGrp="1"/>
          </p:cNvSpPr>
          <p:nvPr>
            <p:ph type="body" sz="quarter" idx="21" hasCustomPrompt="1"/>
          </p:nvPr>
        </p:nvSpPr>
        <p:spPr>
          <a:xfrm>
            <a:off x="6565092" y="4741633"/>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 name="Rectangle 5">
            <a:extLst>
              <a:ext uri="{FF2B5EF4-FFF2-40B4-BE49-F238E27FC236}">
                <a16:creationId xmlns:a16="http://schemas.microsoft.com/office/drawing/2014/main" id="{CFD65636-F3BF-DE6E-6678-F4DA0C325D6B}"/>
              </a:ext>
            </a:extLst>
          </p:cNvPr>
          <p:cNvSpPr/>
          <p:nvPr userDrawn="1"/>
        </p:nvSpPr>
        <p:spPr>
          <a:xfrm>
            <a:off x="2803491" y="890151"/>
            <a:ext cx="6571622" cy="2855598"/>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23">
            <a:extLst>
              <a:ext uri="{FF2B5EF4-FFF2-40B4-BE49-F238E27FC236}">
                <a16:creationId xmlns:a16="http://schemas.microsoft.com/office/drawing/2014/main" id="{76D8E2EA-E347-ED5A-9929-60F83AA2D7B9}"/>
              </a:ext>
            </a:extLst>
          </p:cNvPr>
          <p:cNvSpPr>
            <a:spLocks noGrp="1"/>
          </p:cNvSpPr>
          <p:nvPr>
            <p:ph type="body" sz="quarter" idx="22" hasCustomPrompt="1"/>
          </p:nvPr>
        </p:nvSpPr>
        <p:spPr>
          <a:xfrm>
            <a:off x="3508290" y="1141725"/>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8" name="Text Placeholder 17">
            <a:extLst>
              <a:ext uri="{FF2B5EF4-FFF2-40B4-BE49-F238E27FC236}">
                <a16:creationId xmlns:a16="http://schemas.microsoft.com/office/drawing/2014/main" id="{67AE5EE8-3F03-203C-44FB-16EF87DC9E70}"/>
              </a:ext>
            </a:extLst>
          </p:cNvPr>
          <p:cNvSpPr>
            <a:spLocks noGrp="1"/>
          </p:cNvSpPr>
          <p:nvPr>
            <p:ph type="body" sz="quarter" idx="23" hasCustomPrompt="1"/>
          </p:nvPr>
        </p:nvSpPr>
        <p:spPr>
          <a:xfrm>
            <a:off x="3508290" y="1886035"/>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Tree>
    <p:extLst>
      <p:ext uri="{BB962C8B-B14F-4D97-AF65-F5344CB8AC3E}">
        <p14:creationId xmlns:p14="http://schemas.microsoft.com/office/powerpoint/2010/main" val="18536839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SLIDE C">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F11884BB-997E-344B-8413-D683F57FB3A0}"/>
              </a:ext>
            </a:extLst>
          </p:cNvPr>
          <p:cNvSpPr/>
          <p:nvPr userDrawn="1"/>
        </p:nvSpPr>
        <p:spPr>
          <a:xfrm>
            <a:off x="1" y="3216492"/>
            <a:ext cx="7588332" cy="2448983"/>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pic>
        <p:nvPicPr>
          <p:cNvPr id="11" name="Picture 10" descr="A picture containing text&#10;&#10;Description automatically generated">
            <a:extLst>
              <a:ext uri="{FF2B5EF4-FFF2-40B4-BE49-F238E27FC236}">
                <a16:creationId xmlns:a16="http://schemas.microsoft.com/office/drawing/2014/main" id="{7FC8D39A-AD8A-D84D-B4D3-5FC3D1109232}"/>
              </a:ext>
            </a:extLst>
          </p:cNvPr>
          <p:cNvPicPr>
            <a:picLocks noChangeAspect="1"/>
          </p:cNvPicPr>
          <p:nvPr userDrawn="1"/>
        </p:nvPicPr>
        <p:blipFill>
          <a:blip r:embed="rId2"/>
          <a:stretch>
            <a:fillRect/>
          </a:stretch>
        </p:blipFill>
        <p:spPr>
          <a:xfrm>
            <a:off x="458207" y="618245"/>
            <a:ext cx="5768471" cy="2536919"/>
          </a:xfrm>
          <a:prstGeom prst="rect">
            <a:avLst/>
          </a:prstGeom>
        </p:spPr>
      </p:pic>
      <p:sp>
        <p:nvSpPr>
          <p:cNvPr id="12" name="Text Placeholder 23">
            <a:extLst>
              <a:ext uri="{FF2B5EF4-FFF2-40B4-BE49-F238E27FC236}">
                <a16:creationId xmlns:a16="http://schemas.microsoft.com/office/drawing/2014/main" id="{325E3A2F-3B31-374C-8F7E-1CEDCD0B0F45}"/>
              </a:ext>
            </a:extLst>
          </p:cNvPr>
          <p:cNvSpPr>
            <a:spLocks noGrp="1"/>
          </p:cNvSpPr>
          <p:nvPr>
            <p:ph type="body" sz="quarter" idx="15" hasCustomPrompt="1"/>
          </p:nvPr>
        </p:nvSpPr>
        <p:spPr>
          <a:xfrm>
            <a:off x="817349" y="4334105"/>
            <a:ext cx="5278651" cy="697353"/>
          </a:xfrm>
        </p:spPr>
        <p:txBody>
          <a:bodyPr>
            <a:noAutofit/>
          </a:bodyPr>
          <a:lstStyle>
            <a:lvl1pPr marL="0" indent="0" algn="l">
              <a:buNone/>
              <a:defRPr sz="5400" b="1" baseline="0">
                <a:solidFill>
                  <a:schemeClr val="bg1"/>
                </a:solidFill>
                <a:latin typeface="+mn-lt"/>
              </a:defRPr>
            </a:lvl1pPr>
          </a:lstStyle>
          <a:p>
            <a:pPr lvl="0"/>
            <a:r>
              <a:rPr lang="en-US" dirty="0"/>
              <a:t>POWERPIONT</a:t>
            </a:r>
          </a:p>
        </p:txBody>
      </p:sp>
      <p:sp>
        <p:nvSpPr>
          <p:cNvPr id="14" name="Text Placeholder 23">
            <a:extLst>
              <a:ext uri="{FF2B5EF4-FFF2-40B4-BE49-F238E27FC236}">
                <a16:creationId xmlns:a16="http://schemas.microsoft.com/office/drawing/2014/main" id="{DAE6BF58-63A1-9E49-ABC8-7ED221E4AFE0}"/>
              </a:ext>
            </a:extLst>
          </p:cNvPr>
          <p:cNvSpPr>
            <a:spLocks noGrp="1"/>
          </p:cNvSpPr>
          <p:nvPr>
            <p:ph type="body" sz="quarter" idx="16" hasCustomPrompt="1"/>
          </p:nvPr>
        </p:nvSpPr>
        <p:spPr>
          <a:xfrm>
            <a:off x="817349" y="3715582"/>
            <a:ext cx="5278651" cy="697353"/>
          </a:xfrm>
        </p:spPr>
        <p:txBody>
          <a:bodyPr>
            <a:normAutofit/>
          </a:bodyPr>
          <a:lstStyle>
            <a:lvl1pPr marL="0" indent="0" algn="l">
              <a:buNone/>
              <a:defRPr sz="3600" b="0" i="0">
                <a:solidFill>
                  <a:schemeClr val="bg1"/>
                </a:solidFill>
                <a:latin typeface="+mn-lt"/>
              </a:defRPr>
            </a:lvl1pPr>
          </a:lstStyle>
          <a:p>
            <a:pPr lvl="0"/>
            <a:r>
              <a:rPr lang="en-US" dirty="0"/>
              <a:t>Cover Design 1</a:t>
            </a:r>
          </a:p>
        </p:txBody>
      </p:sp>
      <p:pic>
        <p:nvPicPr>
          <p:cNvPr id="15" name="Picture 14" descr="Background pattern&#10;&#10;Description automatically generated">
            <a:extLst>
              <a:ext uri="{FF2B5EF4-FFF2-40B4-BE49-F238E27FC236}">
                <a16:creationId xmlns:a16="http://schemas.microsoft.com/office/drawing/2014/main" id="{B36D93A7-1507-064F-8819-990C75B46507}"/>
              </a:ext>
            </a:extLst>
          </p:cNvPr>
          <p:cNvPicPr>
            <a:picLocks noChangeAspect="1"/>
          </p:cNvPicPr>
          <p:nvPr userDrawn="1"/>
        </p:nvPicPr>
        <p:blipFill rotWithShape="1">
          <a:blip r:embed="rId3"/>
          <a:srcRect l="-9814" t="19121" r="22819" b="-6116"/>
          <a:stretch/>
        </p:blipFill>
        <p:spPr>
          <a:xfrm>
            <a:off x="7883236" y="0"/>
            <a:ext cx="4308763" cy="5844179"/>
          </a:xfrm>
          <a:prstGeom prst="rect">
            <a:avLst/>
          </a:prstGeom>
        </p:spPr>
      </p:pic>
      <p:grpSp>
        <p:nvGrpSpPr>
          <p:cNvPr id="23" name="Group 22">
            <a:extLst>
              <a:ext uri="{FF2B5EF4-FFF2-40B4-BE49-F238E27FC236}">
                <a16:creationId xmlns:a16="http://schemas.microsoft.com/office/drawing/2014/main" id="{015CF2B6-71B6-C144-97B3-85B654F2E8E5}"/>
              </a:ext>
            </a:extLst>
          </p:cNvPr>
          <p:cNvGrpSpPr/>
          <p:nvPr userDrawn="1"/>
        </p:nvGrpSpPr>
        <p:grpSpPr>
          <a:xfrm>
            <a:off x="9274983" y="5918985"/>
            <a:ext cx="2735993" cy="679345"/>
            <a:chOff x="0" y="0"/>
            <a:chExt cx="2301694" cy="571500"/>
          </a:xfrm>
        </p:grpSpPr>
        <p:sp>
          <p:nvSpPr>
            <p:cNvPr id="24" name="Rectangle 23">
              <a:extLst>
                <a:ext uri="{FF2B5EF4-FFF2-40B4-BE49-F238E27FC236}">
                  <a16:creationId xmlns:a16="http://schemas.microsoft.com/office/drawing/2014/main" id="{79643032-E2A4-D844-9FD2-5E25AFF84D9C}"/>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5" name="Picture 24">
              <a:extLst>
                <a:ext uri="{FF2B5EF4-FFF2-40B4-BE49-F238E27FC236}">
                  <a16:creationId xmlns:a16="http://schemas.microsoft.com/office/drawing/2014/main" id="{4F47FE63-EE52-1F4E-9D94-414C0911281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26" name="Rectangle 25">
            <a:extLst>
              <a:ext uri="{FF2B5EF4-FFF2-40B4-BE49-F238E27FC236}">
                <a16:creationId xmlns:a16="http://schemas.microsoft.com/office/drawing/2014/main" id="{2EF4846B-42E7-5548-94E9-53B497BB9DE9}"/>
              </a:ext>
            </a:extLst>
          </p:cNvPr>
          <p:cNvSpPr/>
          <p:nvPr userDrawn="1"/>
        </p:nvSpPr>
        <p:spPr>
          <a:xfrm>
            <a:off x="701913" y="5958576"/>
            <a:ext cx="6589536" cy="600164"/>
          </a:xfrm>
          <a:prstGeom prst="rect">
            <a:avLst/>
          </a:prstGeom>
        </p:spPr>
        <p:txBody>
          <a:bodyPr wrap="square">
            <a:spAutoFit/>
          </a:bodyPr>
          <a:lstStyle/>
          <a:p>
            <a:pPr algn="just">
              <a:tabLst>
                <a:tab pos="2865755" algn="ctr"/>
                <a:tab pos="5731510" algn="r"/>
              </a:tabLst>
            </a:pPr>
            <a:r>
              <a:rPr lang="en-US"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The European Commission supports the production of this publication and </a:t>
            </a:r>
            <a:r>
              <a:rPr lang="en-IE"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does not constitute an endorsement of the contents which reflects the views only of the authors, and the Commission cannot be held responsible for any use which may be of the information contained </a:t>
            </a:r>
            <a:r>
              <a:rPr lang="en-US"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therein </a:t>
            </a:r>
            <a:r>
              <a:rPr lang="en-IE"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rgbClr val="4D4D4D"/>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3793238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17604" y="3188167"/>
            <a:ext cx="6113604" cy="3110478"/>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6078396" y="3186394"/>
            <a:ext cx="6113604" cy="3110478"/>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542640" y="3437880"/>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547488" y="3437968"/>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4" name="Text Placeholder 17">
            <a:extLst>
              <a:ext uri="{FF2B5EF4-FFF2-40B4-BE49-F238E27FC236}">
                <a16:creationId xmlns:a16="http://schemas.microsoft.com/office/drawing/2014/main" id="{D724955A-415A-9DD6-6EA1-747F29A816E5}"/>
              </a:ext>
            </a:extLst>
          </p:cNvPr>
          <p:cNvSpPr>
            <a:spLocks noGrp="1"/>
          </p:cNvSpPr>
          <p:nvPr>
            <p:ph type="body" sz="quarter" idx="18" hasCustomPrompt="1"/>
          </p:nvPr>
        </p:nvSpPr>
        <p:spPr>
          <a:xfrm>
            <a:off x="542640"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5" name="Text Placeholder 17">
            <a:extLst>
              <a:ext uri="{FF2B5EF4-FFF2-40B4-BE49-F238E27FC236}">
                <a16:creationId xmlns:a16="http://schemas.microsoft.com/office/drawing/2014/main" id="{B892B47E-F8E6-9A41-C337-59BD1F424B8A}"/>
              </a:ext>
            </a:extLst>
          </p:cNvPr>
          <p:cNvSpPr>
            <a:spLocks noGrp="1"/>
          </p:cNvSpPr>
          <p:nvPr>
            <p:ph type="body" sz="quarter" idx="21" hasCustomPrompt="1"/>
          </p:nvPr>
        </p:nvSpPr>
        <p:spPr>
          <a:xfrm>
            <a:off x="6547488"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 name="Rectangle 5">
            <a:extLst>
              <a:ext uri="{FF2B5EF4-FFF2-40B4-BE49-F238E27FC236}">
                <a16:creationId xmlns:a16="http://schemas.microsoft.com/office/drawing/2014/main" id="{CFD65636-F3BF-DE6E-6678-F4DA0C325D6B}"/>
              </a:ext>
            </a:extLst>
          </p:cNvPr>
          <p:cNvSpPr/>
          <p:nvPr userDrawn="1"/>
        </p:nvSpPr>
        <p:spPr>
          <a:xfrm>
            <a:off x="2785887" y="330796"/>
            <a:ext cx="6571622" cy="2855598"/>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23">
            <a:extLst>
              <a:ext uri="{FF2B5EF4-FFF2-40B4-BE49-F238E27FC236}">
                <a16:creationId xmlns:a16="http://schemas.microsoft.com/office/drawing/2014/main" id="{76D8E2EA-E347-ED5A-9929-60F83AA2D7B9}"/>
              </a:ext>
            </a:extLst>
          </p:cNvPr>
          <p:cNvSpPr>
            <a:spLocks noGrp="1"/>
          </p:cNvSpPr>
          <p:nvPr>
            <p:ph type="body" sz="quarter" idx="22" hasCustomPrompt="1"/>
          </p:nvPr>
        </p:nvSpPr>
        <p:spPr>
          <a:xfrm>
            <a:off x="3490686" y="582370"/>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8" name="Text Placeholder 17">
            <a:extLst>
              <a:ext uri="{FF2B5EF4-FFF2-40B4-BE49-F238E27FC236}">
                <a16:creationId xmlns:a16="http://schemas.microsoft.com/office/drawing/2014/main" id="{67AE5EE8-3F03-203C-44FB-16EF87DC9E70}"/>
              </a:ext>
            </a:extLst>
          </p:cNvPr>
          <p:cNvSpPr>
            <a:spLocks noGrp="1"/>
          </p:cNvSpPr>
          <p:nvPr>
            <p:ph type="body" sz="quarter" idx="23" hasCustomPrompt="1"/>
          </p:nvPr>
        </p:nvSpPr>
        <p:spPr>
          <a:xfrm>
            <a:off x="3490686" y="1326680"/>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Tree>
    <p:extLst>
      <p:ext uri="{BB962C8B-B14F-4D97-AF65-F5344CB8AC3E}">
        <p14:creationId xmlns:p14="http://schemas.microsoft.com/office/powerpoint/2010/main" val="34847969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_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26407" y="1314782"/>
            <a:ext cx="12209605" cy="1223933"/>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35208" y="2538715"/>
            <a:ext cx="12209604" cy="1223933"/>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542640" y="3437880"/>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547488" y="3437968"/>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4" name="Text Placeholder 17">
            <a:extLst>
              <a:ext uri="{FF2B5EF4-FFF2-40B4-BE49-F238E27FC236}">
                <a16:creationId xmlns:a16="http://schemas.microsoft.com/office/drawing/2014/main" id="{D724955A-415A-9DD6-6EA1-747F29A816E5}"/>
              </a:ext>
            </a:extLst>
          </p:cNvPr>
          <p:cNvSpPr>
            <a:spLocks noGrp="1"/>
          </p:cNvSpPr>
          <p:nvPr>
            <p:ph type="body" sz="quarter" idx="18" hasCustomPrompt="1"/>
          </p:nvPr>
        </p:nvSpPr>
        <p:spPr>
          <a:xfrm>
            <a:off x="542640"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5" name="Text Placeholder 17">
            <a:extLst>
              <a:ext uri="{FF2B5EF4-FFF2-40B4-BE49-F238E27FC236}">
                <a16:creationId xmlns:a16="http://schemas.microsoft.com/office/drawing/2014/main" id="{B892B47E-F8E6-9A41-C337-59BD1F424B8A}"/>
              </a:ext>
            </a:extLst>
          </p:cNvPr>
          <p:cNvSpPr>
            <a:spLocks noGrp="1"/>
          </p:cNvSpPr>
          <p:nvPr>
            <p:ph type="body" sz="quarter" idx="21" hasCustomPrompt="1"/>
          </p:nvPr>
        </p:nvSpPr>
        <p:spPr>
          <a:xfrm>
            <a:off x="6547488"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 name="Rectangle 5">
            <a:extLst>
              <a:ext uri="{FF2B5EF4-FFF2-40B4-BE49-F238E27FC236}">
                <a16:creationId xmlns:a16="http://schemas.microsoft.com/office/drawing/2014/main" id="{CFD65636-F3BF-DE6E-6678-F4DA0C325D6B}"/>
              </a:ext>
            </a:extLst>
          </p:cNvPr>
          <p:cNvSpPr/>
          <p:nvPr userDrawn="1"/>
        </p:nvSpPr>
        <p:spPr>
          <a:xfrm>
            <a:off x="-17604" y="1"/>
            <a:ext cx="12192000" cy="132668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23">
            <a:extLst>
              <a:ext uri="{FF2B5EF4-FFF2-40B4-BE49-F238E27FC236}">
                <a16:creationId xmlns:a16="http://schemas.microsoft.com/office/drawing/2014/main" id="{76D8E2EA-E347-ED5A-9929-60F83AA2D7B9}"/>
              </a:ext>
            </a:extLst>
          </p:cNvPr>
          <p:cNvSpPr>
            <a:spLocks noGrp="1"/>
          </p:cNvSpPr>
          <p:nvPr>
            <p:ph type="body" sz="quarter" idx="22" hasCustomPrompt="1"/>
          </p:nvPr>
        </p:nvSpPr>
        <p:spPr>
          <a:xfrm>
            <a:off x="3490686" y="582370"/>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8" name="Text Placeholder 17">
            <a:extLst>
              <a:ext uri="{FF2B5EF4-FFF2-40B4-BE49-F238E27FC236}">
                <a16:creationId xmlns:a16="http://schemas.microsoft.com/office/drawing/2014/main" id="{67AE5EE8-3F03-203C-44FB-16EF87DC9E70}"/>
              </a:ext>
            </a:extLst>
          </p:cNvPr>
          <p:cNvSpPr>
            <a:spLocks noGrp="1"/>
          </p:cNvSpPr>
          <p:nvPr>
            <p:ph type="body" sz="quarter" idx="23" hasCustomPrompt="1"/>
          </p:nvPr>
        </p:nvSpPr>
        <p:spPr>
          <a:xfrm>
            <a:off x="3490686" y="1326680"/>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Rectangle 19">
            <a:extLst>
              <a:ext uri="{FF2B5EF4-FFF2-40B4-BE49-F238E27FC236}">
                <a16:creationId xmlns:a16="http://schemas.microsoft.com/office/drawing/2014/main" id="{902CF8DE-4164-37E2-D6C3-4013E41258CE}"/>
              </a:ext>
            </a:extLst>
          </p:cNvPr>
          <p:cNvSpPr/>
          <p:nvPr userDrawn="1"/>
        </p:nvSpPr>
        <p:spPr>
          <a:xfrm>
            <a:off x="-35210" y="5077429"/>
            <a:ext cx="12209605" cy="1223933"/>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 Placeholder 17">
            <a:extLst>
              <a:ext uri="{FF2B5EF4-FFF2-40B4-BE49-F238E27FC236}">
                <a16:creationId xmlns:a16="http://schemas.microsoft.com/office/drawing/2014/main" id="{C74CBAD6-C060-CE5F-B5BF-74D27FCFC322}"/>
              </a:ext>
            </a:extLst>
          </p:cNvPr>
          <p:cNvSpPr>
            <a:spLocks noGrp="1"/>
          </p:cNvSpPr>
          <p:nvPr>
            <p:ph type="body" sz="quarter" idx="26" hasCustomPrompt="1"/>
          </p:nvPr>
        </p:nvSpPr>
        <p:spPr>
          <a:xfrm>
            <a:off x="533837" y="7944925"/>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5" name="Text Placeholder 17">
            <a:extLst>
              <a:ext uri="{FF2B5EF4-FFF2-40B4-BE49-F238E27FC236}">
                <a16:creationId xmlns:a16="http://schemas.microsoft.com/office/drawing/2014/main" id="{05CA5A8F-B467-BBB8-9D16-3DD79DC4A79F}"/>
              </a:ext>
            </a:extLst>
          </p:cNvPr>
          <p:cNvSpPr>
            <a:spLocks noGrp="1"/>
          </p:cNvSpPr>
          <p:nvPr>
            <p:ph type="body" sz="quarter" idx="27" hasCustomPrompt="1"/>
          </p:nvPr>
        </p:nvSpPr>
        <p:spPr>
          <a:xfrm>
            <a:off x="6538685" y="7944925"/>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6" name="Rectangle 25">
            <a:extLst>
              <a:ext uri="{FF2B5EF4-FFF2-40B4-BE49-F238E27FC236}">
                <a16:creationId xmlns:a16="http://schemas.microsoft.com/office/drawing/2014/main" id="{D93B65A7-E2BE-1BD3-2893-672CD22AE917}"/>
              </a:ext>
            </a:extLst>
          </p:cNvPr>
          <p:cNvSpPr/>
          <p:nvPr userDrawn="1"/>
        </p:nvSpPr>
        <p:spPr>
          <a:xfrm>
            <a:off x="-26407" y="3762648"/>
            <a:ext cx="12192000" cy="132668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 Placeholder 23">
            <a:extLst>
              <a:ext uri="{FF2B5EF4-FFF2-40B4-BE49-F238E27FC236}">
                <a16:creationId xmlns:a16="http://schemas.microsoft.com/office/drawing/2014/main" id="{09CEEB8E-1F27-0E72-D0BF-B2DF80CF9566}"/>
              </a:ext>
            </a:extLst>
          </p:cNvPr>
          <p:cNvSpPr>
            <a:spLocks noGrp="1"/>
          </p:cNvSpPr>
          <p:nvPr>
            <p:ph type="body" sz="quarter" idx="28" hasCustomPrompt="1"/>
          </p:nvPr>
        </p:nvSpPr>
        <p:spPr>
          <a:xfrm>
            <a:off x="3481883" y="4345017"/>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29" name="Rectangle 28">
            <a:extLst>
              <a:ext uri="{FF2B5EF4-FFF2-40B4-BE49-F238E27FC236}">
                <a16:creationId xmlns:a16="http://schemas.microsoft.com/office/drawing/2014/main" id="{25446412-15F1-C29A-E437-7D6A8A9F982A}"/>
              </a:ext>
            </a:extLst>
          </p:cNvPr>
          <p:cNvSpPr/>
          <p:nvPr userDrawn="1"/>
        </p:nvSpPr>
        <p:spPr>
          <a:xfrm>
            <a:off x="-35208" y="5630052"/>
            <a:ext cx="12209604" cy="1223933"/>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14965825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14068" y="1619337"/>
            <a:ext cx="12165015" cy="5228647"/>
            <a:chOff x="0" y="4738255"/>
            <a:chExt cx="21169744"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B3D836D-4100-D44A-83B0-51B97203CAA2}"/>
                </a:ext>
              </a:extLst>
            </p:cNvPr>
            <p:cNvSpPr/>
            <p:nvPr/>
          </p:nvSpPr>
          <p:spPr>
            <a:xfrm>
              <a:off x="15877308"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3055319" y="2707991"/>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3059602" y="2076638"/>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3083823" y="3566496"/>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403" y="2711087"/>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3880" y="2079734"/>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28101" y="3569592"/>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1" name="Text Placeholder 17">
            <a:extLst>
              <a:ext uri="{FF2B5EF4-FFF2-40B4-BE49-F238E27FC236}">
                <a16:creationId xmlns:a16="http://schemas.microsoft.com/office/drawing/2014/main" id="{87F5E8E1-032A-ED43-93E9-DB20B4563FF8}"/>
              </a:ext>
            </a:extLst>
          </p:cNvPr>
          <p:cNvSpPr>
            <a:spLocks noGrp="1"/>
          </p:cNvSpPr>
          <p:nvPr>
            <p:ph type="body" sz="quarter" idx="23" hasCustomPrompt="1"/>
          </p:nvPr>
        </p:nvSpPr>
        <p:spPr>
          <a:xfrm>
            <a:off x="9125088" y="2694676"/>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42" name="Text Placeholder 23">
            <a:extLst>
              <a:ext uri="{FF2B5EF4-FFF2-40B4-BE49-F238E27FC236}">
                <a16:creationId xmlns:a16="http://schemas.microsoft.com/office/drawing/2014/main" id="{76204B1D-FD93-534C-86DB-6D09C9545691}"/>
              </a:ext>
            </a:extLst>
          </p:cNvPr>
          <p:cNvSpPr>
            <a:spLocks noGrp="1"/>
          </p:cNvSpPr>
          <p:nvPr>
            <p:ph type="body" sz="quarter" idx="24" hasCustomPrompt="1"/>
          </p:nvPr>
        </p:nvSpPr>
        <p:spPr>
          <a:xfrm>
            <a:off x="9129371" y="2063323"/>
            <a:ext cx="3049353" cy="582221"/>
          </a:xfrm>
        </p:spPr>
        <p:txBody>
          <a:bodyPr>
            <a:normAutofit/>
          </a:bodyPr>
          <a:lstStyle>
            <a:lvl1pPr marL="0" indent="0" algn="ctr">
              <a:buNone/>
              <a:defRPr sz="4000" b="1" i="0">
                <a:solidFill>
                  <a:schemeClr val="bg1"/>
                </a:solidFill>
                <a:latin typeface="+mn-lt"/>
              </a:defRPr>
            </a:lvl1pPr>
          </a:lstStyle>
          <a:p>
            <a:pPr lvl="0"/>
            <a:r>
              <a:rPr lang="en-US" dirty="0"/>
              <a:t>2</a:t>
            </a:r>
          </a:p>
        </p:txBody>
      </p:sp>
      <p:sp>
        <p:nvSpPr>
          <p:cNvPr id="43" name="Text Placeholder 17">
            <a:extLst>
              <a:ext uri="{FF2B5EF4-FFF2-40B4-BE49-F238E27FC236}">
                <a16:creationId xmlns:a16="http://schemas.microsoft.com/office/drawing/2014/main" id="{F4D63AE9-5CEC-9F4B-96A5-3F0DB00BF3E5}"/>
              </a:ext>
            </a:extLst>
          </p:cNvPr>
          <p:cNvSpPr>
            <a:spLocks noGrp="1"/>
          </p:cNvSpPr>
          <p:nvPr>
            <p:ph type="body" sz="quarter" idx="25" hasCustomPrompt="1"/>
          </p:nvPr>
        </p:nvSpPr>
        <p:spPr>
          <a:xfrm>
            <a:off x="9153592" y="3553181"/>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6069366" y="2697772"/>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6073649" y="2066419"/>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6097870" y="3556277"/>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2" name="Picture 21" descr="Background pattern&#10;&#10;Description automatically generated">
            <a:extLst>
              <a:ext uri="{FF2B5EF4-FFF2-40B4-BE49-F238E27FC236}">
                <a16:creationId xmlns:a16="http://schemas.microsoft.com/office/drawing/2014/main" id="{9B7AA32D-C8AE-F34E-8CB1-A71A96409C07}"/>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spTree>
    <p:extLst>
      <p:ext uri="{BB962C8B-B14F-4D97-AF65-F5344CB8AC3E}">
        <p14:creationId xmlns:p14="http://schemas.microsoft.com/office/powerpoint/2010/main" val="50406583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_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10764" y="1467720"/>
            <a:ext cx="12181235" cy="4632645"/>
            <a:chOff x="0" y="4738255"/>
            <a:chExt cx="15877308"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4804220" y="255637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4808503" y="1925021"/>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4832724" y="3414879"/>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1748498" y="2559470"/>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1752781" y="1928117"/>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1777002" y="3417975"/>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7818267" y="2546155"/>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7822550" y="1914802"/>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7846771" y="3404660"/>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2" name="Picture 21" descr="Background pattern&#10;&#10;Description automatically generated">
            <a:extLst>
              <a:ext uri="{FF2B5EF4-FFF2-40B4-BE49-F238E27FC236}">
                <a16:creationId xmlns:a16="http://schemas.microsoft.com/office/drawing/2014/main" id="{9B7AA32D-C8AE-F34E-8CB1-A71A96409C07}"/>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grpSp>
        <p:nvGrpSpPr>
          <p:cNvPr id="23" name="Group 22">
            <a:extLst>
              <a:ext uri="{FF2B5EF4-FFF2-40B4-BE49-F238E27FC236}">
                <a16:creationId xmlns:a16="http://schemas.microsoft.com/office/drawing/2014/main" id="{326AF3E1-C679-4748-BAEE-9510BFC2A8F9}"/>
              </a:ext>
            </a:extLst>
          </p:cNvPr>
          <p:cNvGrpSpPr/>
          <p:nvPr userDrawn="1"/>
        </p:nvGrpSpPr>
        <p:grpSpPr>
          <a:xfrm>
            <a:off x="4480947" y="6257070"/>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81C2B182-D34F-594D-859C-C6EA7B9EA4FE}"/>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3BCDAA61-CF49-CE42-9A26-387BE72366D1}"/>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29" name="Picture 28" descr="Shape&#10;&#10;Description automatically generated with medium confidence">
              <a:extLst>
                <a:ext uri="{FF2B5EF4-FFF2-40B4-BE49-F238E27FC236}">
                  <a16:creationId xmlns:a16="http://schemas.microsoft.com/office/drawing/2014/main" id="{7A77DDA1-DA86-5A41-8C12-2A17E1B40789}"/>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69291242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8201" y="1175336"/>
            <a:ext cx="12165015" cy="2721827"/>
            <a:chOff x="0" y="4738255"/>
            <a:chExt cx="21169744"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B3D836D-4100-D44A-83B0-51B97203CAA2}"/>
                </a:ext>
              </a:extLst>
            </p:cNvPr>
            <p:cNvSpPr/>
            <p:nvPr/>
          </p:nvSpPr>
          <p:spPr>
            <a:xfrm>
              <a:off x="15877308"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3037073" y="1945768"/>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3041356" y="1314415"/>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3003622"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18649" y="194886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14366" y="1317511"/>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35309" y="2388684"/>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1" name="Text Placeholder 17">
            <a:extLst>
              <a:ext uri="{FF2B5EF4-FFF2-40B4-BE49-F238E27FC236}">
                <a16:creationId xmlns:a16="http://schemas.microsoft.com/office/drawing/2014/main" id="{87F5E8E1-032A-ED43-93E9-DB20B4563FF8}"/>
              </a:ext>
            </a:extLst>
          </p:cNvPr>
          <p:cNvSpPr>
            <a:spLocks noGrp="1"/>
          </p:cNvSpPr>
          <p:nvPr>
            <p:ph type="body" sz="quarter" idx="23" hasCustomPrompt="1"/>
          </p:nvPr>
        </p:nvSpPr>
        <p:spPr>
          <a:xfrm>
            <a:off x="9106842" y="1932453"/>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42" name="Text Placeholder 23">
            <a:extLst>
              <a:ext uri="{FF2B5EF4-FFF2-40B4-BE49-F238E27FC236}">
                <a16:creationId xmlns:a16="http://schemas.microsoft.com/office/drawing/2014/main" id="{76204B1D-FD93-534C-86DB-6D09C9545691}"/>
              </a:ext>
            </a:extLst>
          </p:cNvPr>
          <p:cNvSpPr>
            <a:spLocks noGrp="1"/>
          </p:cNvSpPr>
          <p:nvPr>
            <p:ph type="body" sz="quarter" idx="24" hasCustomPrompt="1"/>
          </p:nvPr>
        </p:nvSpPr>
        <p:spPr>
          <a:xfrm>
            <a:off x="9111125" y="1301100"/>
            <a:ext cx="3049353" cy="582221"/>
          </a:xfrm>
        </p:spPr>
        <p:txBody>
          <a:bodyPr>
            <a:normAutofit/>
          </a:bodyPr>
          <a:lstStyle>
            <a:lvl1pPr marL="0" indent="0" algn="ctr">
              <a:buNone/>
              <a:defRPr sz="4000" b="1" i="0">
                <a:solidFill>
                  <a:schemeClr val="bg1"/>
                </a:solidFill>
                <a:latin typeface="+mn-lt"/>
              </a:defRPr>
            </a:lvl1pPr>
          </a:lstStyle>
          <a:p>
            <a:pPr lvl="0"/>
            <a:r>
              <a:rPr lang="en-US" dirty="0"/>
              <a:t>2</a:t>
            </a:r>
          </a:p>
        </p:txBody>
      </p:sp>
      <p:sp>
        <p:nvSpPr>
          <p:cNvPr id="43" name="Text Placeholder 17">
            <a:extLst>
              <a:ext uri="{FF2B5EF4-FFF2-40B4-BE49-F238E27FC236}">
                <a16:creationId xmlns:a16="http://schemas.microsoft.com/office/drawing/2014/main" id="{F4D63AE9-5CEC-9F4B-96A5-3F0DB00BF3E5}"/>
              </a:ext>
            </a:extLst>
          </p:cNvPr>
          <p:cNvSpPr>
            <a:spLocks noGrp="1"/>
          </p:cNvSpPr>
          <p:nvPr>
            <p:ph type="body" sz="quarter" idx="25" hasCustomPrompt="1"/>
          </p:nvPr>
        </p:nvSpPr>
        <p:spPr>
          <a:xfrm>
            <a:off x="9136138" y="2375291"/>
            <a:ext cx="3024340" cy="1521872"/>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6051120" y="1935549"/>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6055403" y="1304196"/>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6071525"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grpSp>
        <p:nvGrpSpPr>
          <p:cNvPr id="59" name="Group 58">
            <a:extLst>
              <a:ext uri="{FF2B5EF4-FFF2-40B4-BE49-F238E27FC236}">
                <a16:creationId xmlns:a16="http://schemas.microsoft.com/office/drawing/2014/main" id="{F7A9F7E2-4B9C-A793-EECD-E47519AB217E}"/>
              </a:ext>
            </a:extLst>
          </p:cNvPr>
          <p:cNvGrpSpPr/>
          <p:nvPr userDrawn="1"/>
        </p:nvGrpSpPr>
        <p:grpSpPr>
          <a:xfrm>
            <a:off x="10764" y="3907382"/>
            <a:ext cx="9799061" cy="2950618"/>
            <a:chOff x="0" y="4738255"/>
            <a:chExt cx="15877308" cy="5292436"/>
          </a:xfrm>
        </p:grpSpPr>
        <p:sp>
          <p:nvSpPr>
            <p:cNvPr id="60" name="Rectangle 59">
              <a:extLst>
                <a:ext uri="{FF2B5EF4-FFF2-40B4-BE49-F238E27FC236}">
                  <a16:creationId xmlns:a16="http://schemas.microsoft.com/office/drawing/2014/main" id="{857B92B9-9F02-B81E-59B6-745DB5A68C60}"/>
                </a:ext>
              </a:extLst>
            </p:cNvPr>
            <p:cNvSpPr/>
            <p:nvPr/>
          </p:nvSpPr>
          <p:spPr>
            <a:xfrm>
              <a:off x="0" y="4738255"/>
              <a:ext cx="5292436" cy="5292436"/>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Rectangle 60">
              <a:extLst>
                <a:ext uri="{FF2B5EF4-FFF2-40B4-BE49-F238E27FC236}">
                  <a16:creationId xmlns:a16="http://schemas.microsoft.com/office/drawing/2014/main" id="{BA5E161B-73F8-4BBE-E0C9-2B94838FB257}"/>
                </a:ext>
              </a:extLst>
            </p:cNvPr>
            <p:cNvSpPr/>
            <p:nvPr/>
          </p:nvSpPr>
          <p:spPr>
            <a:xfrm>
              <a:off x="5292436" y="4738255"/>
              <a:ext cx="5292436" cy="5292436"/>
            </a:xfrm>
            <a:prstGeom prst="rect">
              <a:avLst/>
            </a:prstGeom>
            <a:solidFill>
              <a:srgbClr val="BACC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967460AE-CC97-DDA0-3AFD-650767B292E0}"/>
                </a:ext>
              </a:extLst>
            </p:cNvPr>
            <p:cNvSpPr/>
            <p:nvPr/>
          </p:nvSpPr>
          <p:spPr>
            <a:xfrm>
              <a:off x="10584872" y="4738255"/>
              <a:ext cx="5292436" cy="5292436"/>
            </a:xfrm>
            <a:prstGeom prst="rect">
              <a:avLst/>
            </a:prstGeom>
            <a:solidFill>
              <a:srgbClr val="D3BE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4" name="Text Placeholder 17">
            <a:extLst>
              <a:ext uri="{FF2B5EF4-FFF2-40B4-BE49-F238E27FC236}">
                <a16:creationId xmlns:a16="http://schemas.microsoft.com/office/drawing/2014/main" id="{7E05B733-B5B2-FDFA-4D36-D205A6762646}"/>
              </a:ext>
            </a:extLst>
          </p:cNvPr>
          <p:cNvSpPr>
            <a:spLocks noGrp="1"/>
          </p:cNvSpPr>
          <p:nvPr>
            <p:ph type="body" sz="quarter" idx="30" hasCustomPrompt="1"/>
          </p:nvPr>
        </p:nvSpPr>
        <p:spPr>
          <a:xfrm>
            <a:off x="3039636" y="467781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65" name="Text Placeholder 23">
            <a:extLst>
              <a:ext uri="{FF2B5EF4-FFF2-40B4-BE49-F238E27FC236}">
                <a16:creationId xmlns:a16="http://schemas.microsoft.com/office/drawing/2014/main" id="{AB94F7A9-2DE1-B089-1DDC-FEF813C9FE0D}"/>
              </a:ext>
            </a:extLst>
          </p:cNvPr>
          <p:cNvSpPr>
            <a:spLocks noGrp="1"/>
          </p:cNvSpPr>
          <p:nvPr>
            <p:ph type="body" sz="quarter" idx="31" hasCustomPrompt="1"/>
          </p:nvPr>
        </p:nvSpPr>
        <p:spPr>
          <a:xfrm>
            <a:off x="3043919" y="4046461"/>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66" name="Text Placeholder 17">
            <a:extLst>
              <a:ext uri="{FF2B5EF4-FFF2-40B4-BE49-F238E27FC236}">
                <a16:creationId xmlns:a16="http://schemas.microsoft.com/office/drawing/2014/main" id="{202BE11B-427F-F9C0-754B-BABD7AD5DE9A}"/>
              </a:ext>
            </a:extLst>
          </p:cNvPr>
          <p:cNvSpPr>
            <a:spLocks noGrp="1"/>
          </p:cNvSpPr>
          <p:nvPr>
            <p:ph type="body" sz="quarter" idx="32" hasCustomPrompt="1"/>
          </p:nvPr>
        </p:nvSpPr>
        <p:spPr>
          <a:xfrm>
            <a:off x="3006185"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7" name="Text Placeholder 17">
            <a:extLst>
              <a:ext uri="{FF2B5EF4-FFF2-40B4-BE49-F238E27FC236}">
                <a16:creationId xmlns:a16="http://schemas.microsoft.com/office/drawing/2014/main" id="{47FA7802-EA20-EFE6-6A98-DC0ED6A4F4BD}"/>
              </a:ext>
            </a:extLst>
          </p:cNvPr>
          <p:cNvSpPr>
            <a:spLocks noGrp="1"/>
          </p:cNvSpPr>
          <p:nvPr>
            <p:ph type="body" sz="quarter" idx="33" hasCustomPrompt="1"/>
          </p:nvPr>
        </p:nvSpPr>
        <p:spPr>
          <a:xfrm>
            <a:off x="-16086" y="4680910"/>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68" name="Text Placeholder 23">
            <a:extLst>
              <a:ext uri="{FF2B5EF4-FFF2-40B4-BE49-F238E27FC236}">
                <a16:creationId xmlns:a16="http://schemas.microsoft.com/office/drawing/2014/main" id="{C45BE3A3-DE0B-6636-A429-D58031A0D404}"/>
              </a:ext>
            </a:extLst>
          </p:cNvPr>
          <p:cNvSpPr>
            <a:spLocks noGrp="1"/>
          </p:cNvSpPr>
          <p:nvPr>
            <p:ph type="body" sz="quarter" idx="34" hasCustomPrompt="1"/>
          </p:nvPr>
        </p:nvSpPr>
        <p:spPr>
          <a:xfrm>
            <a:off x="-11803" y="4049557"/>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69" name="Text Placeholder 17">
            <a:extLst>
              <a:ext uri="{FF2B5EF4-FFF2-40B4-BE49-F238E27FC236}">
                <a16:creationId xmlns:a16="http://schemas.microsoft.com/office/drawing/2014/main" id="{F98D3E07-F1E2-285C-F707-37D3DA344CA0}"/>
              </a:ext>
            </a:extLst>
          </p:cNvPr>
          <p:cNvSpPr>
            <a:spLocks noGrp="1"/>
          </p:cNvSpPr>
          <p:nvPr>
            <p:ph type="body" sz="quarter" idx="35" hasCustomPrompt="1"/>
          </p:nvPr>
        </p:nvSpPr>
        <p:spPr>
          <a:xfrm>
            <a:off x="-32746" y="5120730"/>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3" name="Text Placeholder 17">
            <a:extLst>
              <a:ext uri="{FF2B5EF4-FFF2-40B4-BE49-F238E27FC236}">
                <a16:creationId xmlns:a16="http://schemas.microsoft.com/office/drawing/2014/main" id="{E9B32541-E561-421A-F1CD-25E0E908E84D}"/>
              </a:ext>
            </a:extLst>
          </p:cNvPr>
          <p:cNvSpPr>
            <a:spLocks noGrp="1"/>
          </p:cNvSpPr>
          <p:nvPr>
            <p:ph type="body" sz="quarter" idx="39" hasCustomPrompt="1"/>
          </p:nvPr>
        </p:nvSpPr>
        <p:spPr>
          <a:xfrm>
            <a:off x="6053683" y="4667595"/>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74" name="Text Placeholder 23">
            <a:extLst>
              <a:ext uri="{FF2B5EF4-FFF2-40B4-BE49-F238E27FC236}">
                <a16:creationId xmlns:a16="http://schemas.microsoft.com/office/drawing/2014/main" id="{AB9B056C-54B4-8C1B-0189-ABF6B6CADDB7}"/>
              </a:ext>
            </a:extLst>
          </p:cNvPr>
          <p:cNvSpPr>
            <a:spLocks noGrp="1"/>
          </p:cNvSpPr>
          <p:nvPr>
            <p:ph type="body" sz="quarter" idx="40" hasCustomPrompt="1"/>
          </p:nvPr>
        </p:nvSpPr>
        <p:spPr>
          <a:xfrm>
            <a:off x="6057966" y="4036242"/>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75" name="Text Placeholder 17">
            <a:extLst>
              <a:ext uri="{FF2B5EF4-FFF2-40B4-BE49-F238E27FC236}">
                <a16:creationId xmlns:a16="http://schemas.microsoft.com/office/drawing/2014/main" id="{BD3AF571-BFFC-27A4-7B87-088330B07D88}"/>
              </a:ext>
            </a:extLst>
          </p:cNvPr>
          <p:cNvSpPr>
            <a:spLocks noGrp="1"/>
          </p:cNvSpPr>
          <p:nvPr>
            <p:ph type="body" sz="quarter" idx="41" hasCustomPrompt="1"/>
          </p:nvPr>
        </p:nvSpPr>
        <p:spPr>
          <a:xfrm>
            <a:off x="6074088"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135562367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3_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8201" y="1175336"/>
            <a:ext cx="12165015" cy="2721827"/>
            <a:chOff x="0" y="4738255"/>
            <a:chExt cx="21169744"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B3D836D-4100-D44A-83B0-51B97203CAA2}"/>
                </a:ext>
              </a:extLst>
            </p:cNvPr>
            <p:cNvSpPr/>
            <p:nvPr/>
          </p:nvSpPr>
          <p:spPr>
            <a:xfrm>
              <a:off x="15877308"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3037073" y="1945768"/>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3041356" y="1314415"/>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3003622"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18649" y="194886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14366" y="1317511"/>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35309" y="2388684"/>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1" name="Text Placeholder 17">
            <a:extLst>
              <a:ext uri="{FF2B5EF4-FFF2-40B4-BE49-F238E27FC236}">
                <a16:creationId xmlns:a16="http://schemas.microsoft.com/office/drawing/2014/main" id="{87F5E8E1-032A-ED43-93E9-DB20B4563FF8}"/>
              </a:ext>
            </a:extLst>
          </p:cNvPr>
          <p:cNvSpPr>
            <a:spLocks noGrp="1"/>
          </p:cNvSpPr>
          <p:nvPr>
            <p:ph type="body" sz="quarter" idx="23" hasCustomPrompt="1"/>
          </p:nvPr>
        </p:nvSpPr>
        <p:spPr>
          <a:xfrm>
            <a:off x="9106842" y="1932453"/>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42" name="Text Placeholder 23">
            <a:extLst>
              <a:ext uri="{FF2B5EF4-FFF2-40B4-BE49-F238E27FC236}">
                <a16:creationId xmlns:a16="http://schemas.microsoft.com/office/drawing/2014/main" id="{76204B1D-FD93-534C-86DB-6D09C9545691}"/>
              </a:ext>
            </a:extLst>
          </p:cNvPr>
          <p:cNvSpPr>
            <a:spLocks noGrp="1"/>
          </p:cNvSpPr>
          <p:nvPr>
            <p:ph type="body" sz="quarter" idx="24" hasCustomPrompt="1"/>
          </p:nvPr>
        </p:nvSpPr>
        <p:spPr>
          <a:xfrm>
            <a:off x="9111125" y="1301100"/>
            <a:ext cx="3049353" cy="582221"/>
          </a:xfrm>
        </p:spPr>
        <p:txBody>
          <a:bodyPr>
            <a:normAutofit/>
          </a:bodyPr>
          <a:lstStyle>
            <a:lvl1pPr marL="0" indent="0" algn="ctr">
              <a:buNone/>
              <a:defRPr sz="4000" b="1" i="0">
                <a:solidFill>
                  <a:schemeClr val="bg1"/>
                </a:solidFill>
                <a:latin typeface="+mn-lt"/>
              </a:defRPr>
            </a:lvl1pPr>
          </a:lstStyle>
          <a:p>
            <a:pPr lvl="0"/>
            <a:r>
              <a:rPr lang="en-US" dirty="0"/>
              <a:t>2</a:t>
            </a:r>
          </a:p>
        </p:txBody>
      </p:sp>
      <p:sp>
        <p:nvSpPr>
          <p:cNvPr id="43" name="Text Placeholder 17">
            <a:extLst>
              <a:ext uri="{FF2B5EF4-FFF2-40B4-BE49-F238E27FC236}">
                <a16:creationId xmlns:a16="http://schemas.microsoft.com/office/drawing/2014/main" id="{F4D63AE9-5CEC-9F4B-96A5-3F0DB00BF3E5}"/>
              </a:ext>
            </a:extLst>
          </p:cNvPr>
          <p:cNvSpPr>
            <a:spLocks noGrp="1"/>
          </p:cNvSpPr>
          <p:nvPr>
            <p:ph type="body" sz="quarter" idx="25" hasCustomPrompt="1"/>
          </p:nvPr>
        </p:nvSpPr>
        <p:spPr>
          <a:xfrm>
            <a:off x="9136138" y="2375291"/>
            <a:ext cx="3024340" cy="1521872"/>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6051120" y="1935549"/>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6055403" y="1304196"/>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6071525"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grpSp>
        <p:nvGrpSpPr>
          <p:cNvPr id="59" name="Group 58">
            <a:extLst>
              <a:ext uri="{FF2B5EF4-FFF2-40B4-BE49-F238E27FC236}">
                <a16:creationId xmlns:a16="http://schemas.microsoft.com/office/drawing/2014/main" id="{F7A9F7E2-4B9C-A793-EECD-E47519AB217E}"/>
              </a:ext>
            </a:extLst>
          </p:cNvPr>
          <p:cNvGrpSpPr/>
          <p:nvPr userDrawn="1"/>
        </p:nvGrpSpPr>
        <p:grpSpPr>
          <a:xfrm>
            <a:off x="10764" y="3907382"/>
            <a:ext cx="12165015" cy="2950618"/>
            <a:chOff x="0" y="4738255"/>
            <a:chExt cx="21169744" cy="5292436"/>
          </a:xfrm>
        </p:grpSpPr>
        <p:sp>
          <p:nvSpPr>
            <p:cNvPr id="60" name="Rectangle 59">
              <a:extLst>
                <a:ext uri="{FF2B5EF4-FFF2-40B4-BE49-F238E27FC236}">
                  <a16:creationId xmlns:a16="http://schemas.microsoft.com/office/drawing/2014/main" id="{857B92B9-9F02-B81E-59B6-745DB5A68C60}"/>
                </a:ext>
              </a:extLst>
            </p:cNvPr>
            <p:cNvSpPr/>
            <p:nvPr/>
          </p:nvSpPr>
          <p:spPr>
            <a:xfrm>
              <a:off x="0" y="4738255"/>
              <a:ext cx="5292436" cy="5292436"/>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Rectangle 60">
              <a:extLst>
                <a:ext uri="{FF2B5EF4-FFF2-40B4-BE49-F238E27FC236}">
                  <a16:creationId xmlns:a16="http://schemas.microsoft.com/office/drawing/2014/main" id="{BA5E161B-73F8-4BBE-E0C9-2B94838FB257}"/>
                </a:ext>
              </a:extLst>
            </p:cNvPr>
            <p:cNvSpPr/>
            <p:nvPr/>
          </p:nvSpPr>
          <p:spPr>
            <a:xfrm>
              <a:off x="5292436" y="4738255"/>
              <a:ext cx="5292436" cy="5292436"/>
            </a:xfrm>
            <a:prstGeom prst="rect">
              <a:avLst/>
            </a:prstGeom>
            <a:solidFill>
              <a:srgbClr val="BACC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967460AE-CC97-DDA0-3AFD-650767B292E0}"/>
                </a:ext>
              </a:extLst>
            </p:cNvPr>
            <p:cNvSpPr/>
            <p:nvPr/>
          </p:nvSpPr>
          <p:spPr>
            <a:xfrm>
              <a:off x="10584872" y="4738255"/>
              <a:ext cx="5292436" cy="5292436"/>
            </a:xfrm>
            <a:prstGeom prst="rect">
              <a:avLst/>
            </a:prstGeom>
            <a:solidFill>
              <a:srgbClr val="D3BE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a:extLst>
                <a:ext uri="{FF2B5EF4-FFF2-40B4-BE49-F238E27FC236}">
                  <a16:creationId xmlns:a16="http://schemas.microsoft.com/office/drawing/2014/main" id="{9D352329-08FF-628B-DF7A-31DD6972EEC1}"/>
                </a:ext>
              </a:extLst>
            </p:cNvPr>
            <p:cNvSpPr/>
            <p:nvPr/>
          </p:nvSpPr>
          <p:spPr>
            <a:xfrm>
              <a:off x="15877308" y="4738255"/>
              <a:ext cx="5292436" cy="5292436"/>
            </a:xfrm>
            <a:prstGeom prst="rect">
              <a:avLst/>
            </a:prstGeom>
            <a:solidFill>
              <a:srgbClr val="F9C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4" name="Text Placeholder 17">
            <a:extLst>
              <a:ext uri="{FF2B5EF4-FFF2-40B4-BE49-F238E27FC236}">
                <a16:creationId xmlns:a16="http://schemas.microsoft.com/office/drawing/2014/main" id="{7E05B733-B5B2-FDFA-4D36-D205A6762646}"/>
              </a:ext>
            </a:extLst>
          </p:cNvPr>
          <p:cNvSpPr>
            <a:spLocks noGrp="1"/>
          </p:cNvSpPr>
          <p:nvPr>
            <p:ph type="body" sz="quarter" idx="30" hasCustomPrompt="1"/>
          </p:nvPr>
        </p:nvSpPr>
        <p:spPr>
          <a:xfrm>
            <a:off x="3039636" y="467781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65" name="Text Placeholder 23">
            <a:extLst>
              <a:ext uri="{FF2B5EF4-FFF2-40B4-BE49-F238E27FC236}">
                <a16:creationId xmlns:a16="http://schemas.microsoft.com/office/drawing/2014/main" id="{AB94F7A9-2DE1-B089-1DDC-FEF813C9FE0D}"/>
              </a:ext>
            </a:extLst>
          </p:cNvPr>
          <p:cNvSpPr>
            <a:spLocks noGrp="1"/>
          </p:cNvSpPr>
          <p:nvPr>
            <p:ph type="body" sz="quarter" idx="31" hasCustomPrompt="1"/>
          </p:nvPr>
        </p:nvSpPr>
        <p:spPr>
          <a:xfrm>
            <a:off x="3043919" y="4046461"/>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66" name="Text Placeholder 17">
            <a:extLst>
              <a:ext uri="{FF2B5EF4-FFF2-40B4-BE49-F238E27FC236}">
                <a16:creationId xmlns:a16="http://schemas.microsoft.com/office/drawing/2014/main" id="{202BE11B-427F-F9C0-754B-BABD7AD5DE9A}"/>
              </a:ext>
            </a:extLst>
          </p:cNvPr>
          <p:cNvSpPr>
            <a:spLocks noGrp="1"/>
          </p:cNvSpPr>
          <p:nvPr>
            <p:ph type="body" sz="quarter" idx="32" hasCustomPrompt="1"/>
          </p:nvPr>
        </p:nvSpPr>
        <p:spPr>
          <a:xfrm>
            <a:off x="3006185"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7" name="Text Placeholder 17">
            <a:extLst>
              <a:ext uri="{FF2B5EF4-FFF2-40B4-BE49-F238E27FC236}">
                <a16:creationId xmlns:a16="http://schemas.microsoft.com/office/drawing/2014/main" id="{47FA7802-EA20-EFE6-6A98-DC0ED6A4F4BD}"/>
              </a:ext>
            </a:extLst>
          </p:cNvPr>
          <p:cNvSpPr>
            <a:spLocks noGrp="1"/>
          </p:cNvSpPr>
          <p:nvPr>
            <p:ph type="body" sz="quarter" idx="33" hasCustomPrompt="1"/>
          </p:nvPr>
        </p:nvSpPr>
        <p:spPr>
          <a:xfrm>
            <a:off x="-16086" y="4680910"/>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68" name="Text Placeholder 23">
            <a:extLst>
              <a:ext uri="{FF2B5EF4-FFF2-40B4-BE49-F238E27FC236}">
                <a16:creationId xmlns:a16="http://schemas.microsoft.com/office/drawing/2014/main" id="{C45BE3A3-DE0B-6636-A429-D58031A0D404}"/>
              </a:ext>
            </a:extLst>
          </p:cNvPr>
          <p:cNvSpPr>
            <a:spLocks noGrp="1"/>
          </p:cNvSpPr>
          <p:nvPr>
            <p:ph type="body" sz="quarter" idx="34" hasCustomPrompt="1"/>
          </p:nvPr>
        </p:nvSpPr>
        <p:spPr>
          <a:xfrm>
            <a:off x="-11803" y="4049557"/>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69" name="Text Placeholder 17">
            <a:extLst>
              <a:ext uri="{FF2B5EF4-FFF2-40B4-BE49-F238E27FC236}">
                <a16:creationId xmlns:a16="http://schemas.microsoft.com/office/drawing/2014/main" id="{F98D3E07-F1E2-285C-F707-37D3DA344CA0}"/>
              </a:ext>
            </a:extLst>
          </p:cNvPr>
          <p:cNvSpPr>
            <a:spLocks noGrp="1"/>
          </p:cNvSpPr>
          <p:nvPr>
            <p:ph type="body" sz="quarter" idx="35" hasCustomPrompt="1"/>
          </p:nvPr>
        </p:nvSpPr>
        <p:spPr>
          <a:xfrm>
            <a:off x="-32746" y="5120730"/>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0" name="Text Placeholder 17">
            <a:extLst>
              <a:ext uri="{FF2B5EF4-FFF2-40B4-BE49-F238E27FC236}">
                <a16:creationId xmlns:a16="http://schemas.microsoft.com/office/drawing/2014/main" id="{892D8D79-6384-66F7-AF62-274CB5BB00AE}"/>
              </a:ext>
            </a:extLst>
          </p:cNvPr>
          <p:cNvSpPr>
            <a:spLocks noGrp="1"/>
          </p:cNvSpPr>
          <p:nvPr>
            <p:ph type="body" sz="quarter" idx="36" hasCustomPrompt="1"/>
          </p:nvPr>
        </p:nvSpPr>
        <p:spPr>
          <a:xfrm>
            <a:off x="9109405" y="4664499"/>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71" name="Text Placeholder 23">
            <a:extLst>
              <a:ext uri="{FF2B5EF4-FFF2-40B4-BE49-F238E27FC236}">
                <a16:creationId xmlns:a16="http://schemas.microsoft.com/office/drawing/2014/main" id="{0FF6F375-44D6-2504-B2AD-28ECE7430E51}"/>
              </a:ext>
            </a:extLst>
          </p:cNvPr>
          <p:cNvSpPr>
            <a:spLocks noGrp="1"/>
          </p:cNvSpPr>
          <p:nvPr>
            <p:ph type="body" sz="quarter" idx="37" hasCustomPrompt="1"/>
          </p:nvPr>
        </p:nvSpPr>
        <p:spPr>
          <a:xfrm>
            <a:off x="9113688" y="4033146"/>
            <a:ext cx="3049353" cy="582221"/>
          </a:xfrm>
        </p:spPr>
        <p:txBody>
          <a:bodyPr>
            <a:normAutofit/>
          </a:bodyPr>
          <a:lstStyle>
            <a:lvl1pPr marL="0" indent="0" algn="ctr">
              <a:buNone/>
              <a:defRPr sz="4000" b="1" i="0">
                <a:solidFill>
                  <a:schemeClr val="bg1"/>
                </a:solidFill>
                <a:latin typeface="+mn-lt"/>
              </a:defRPr>
            </a:lvl1pPr>
          </a:lstStyle>
          <a:p>
            <a:pPr lvl="0"/>
            <a:r>
              <a:rPr lang="en-US" dirty="0"/>
              <a:t>2</a:t>
            </a:r>
          </a:p>
        </p:txBody>
      </p:sp>
      <p:sp>
        <p:nvSpPr>
          <p:cNvPr id="72" name="Text Placeholder 17">
            <a:extLst>
              <a:ext uri="{FF2B5EF4-FFF2-40B4-BE49-F238E27FC236}">
                <a16:creationId xmlns:a16="http://schemas.microsoft.com/office/drawing/2014/main" id="{FEB78C00-B55F-604D-8439-DEE8A6DF4DF4}"/>
              </a:ext>
            </a:extLst>
          </p:cNvPr>
          <p:cNvSpPr>
            <a:spLocks noGrp="1"/>
          </p:cNvSpPr>
          <p:nvPr>
            <p:ph type="body" sz="quarter" idx="38" hasCustomPrompt="1"/>
          </p:nvPr>
        </p:nvSpPr>
        <p:spPr>
          <a:xfrm>
            <a:off x="9138701" y="5107337"/>
            <a:ext cx="3024340" cy="1521872"/>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3" name="Text Placeholder 17">
            <a:extLst>
              <a:ext uri="{FF2B5EF4-FFF2-40B4-BE49-F238E27FC236}">
                <a16:creationId xmlns:a16="http://schemas.microsoft.com/office/drawing/2014/main" id="{E9B32541-E561-421A-F1CD-25E0E908E84D}"/>
              </a:ext>
            </a:extLst>
          </p:cNvPr>
          <p:cNvSpPr>
            <a:spLocks noGrp="1"/>
          </p:cNvSpPr>
          <p:nvPr>
            <p:ph type="body" sz="quarter" idx="39" hasCustomPrompt="1"/>
          </p:nvPr>
        </p:nvSpPr>
        <p:spPr>
          <a:xfrm>
            <a:off x="6053683" y="4667595"/>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74" name="Text Placeholder 23">
            <a:extLst>
              <a:ext uri="{FF2B5EF4-FFF2-40B4-BE49-F238E27FC236}">
                <a16:creationId xmlns:a16="http://schemas.microsoft.com/office/drawing/2014/main" id="{AB9B056C-54B4-8C1B-0189-ABF6B6CADDB7}"/>
              </a:ext>
            </a:extLst>
          </p:cNvPr>
          <p:cNvSpPr>
            <a:spLocks noGrp="1"/>
          </p:cNvSpPr>
          <p:nvPr>
            <p:ph type="body" sz="quarter" idx="40" hasCustomPrompt="1"/>
          </p:nvPr>
        </p:nvSpPr>
        <p:spPr>
          <a:xfrm>
            <a:off x="6057966" y="4036242"/>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75" name="Text Placeholder 17">
            <a:extLst>
              <a:ext uri="{FF2B5EF4-FFF2-40B4-BE49-F238E27FC236}">
                <a16:creationId xmlns:a16="http://schemas.microsoft.com/office/drawing/2014/main" id="{BD3AF571-BFFC-27A4-7B87-088330B07D88}"/>
              </a:ext>
            </a:extLst>
          </p:cNvPr>
          <p:cNvSpPr>
            <a:spLocks noGrp="1"/>
          </p:cNvSpPr>
          <p:nvPr>
            <p:ph type="body" sz="quarter" idx="41" hasCustomPrompt="1"/>
          </p:nvPr>
        </p:nvSpPr>
        <p:spPr>
          <a:xfrm>
            <a:off x="6074088"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228682973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3 point icon graph">
    <p:spTree>
      <p:nvGrpSpPr>
        <p:cNvPr id="1" name=""/>
        <p:cNvGrpSpPr/>
        <p:nvPr/>
      </p:nvGrpSpPr>
      <p:grpSpPr>
        <a:xfrm>
          <a:off x="0" y="0"/>
          <a:ext cx="0" cy="0"/>
          <a:chOff x="0" y="0"/>
          <a:chExt cx="0" cy="0"/>
        </a:xfrm>
      </p:grpSpPr>
      <p:sp>
        <p:nvSpPr>
          <p:cNvPr id="4" name="Freeform: Shape 4232">
            <a:extLst>
              <a:ext uri="{FF2B5EF4-FFF2-40B4-BE49-F238E27FC236}">
                <a16:creationId xmlns:a16="http://schemas.microsoft.com/office/drawing/2014/main" id="{622070F6-FB1F-9148-9EB4-D8EF592B6C8A}"/>
              </a:ext>
            </a:extLst>
          </p:cNvPr>
          <p:cNvSpPr/>
          <p:nvPr userDrawn="1"/>
        </p:nvSpPr>
        <p:spPr>
          <a:xfrm>
            <a:off x="2214760" y="1397635"/>
            <a:ext cx="1521426" cy="2214649"/>
          </a:xfrm>
          <a:custGeom>
            <a:avLst/>
            <a:gdLst/>
            <a:ahLst/>
            <a:cxnLst>
              <a:cxn ang="3cd4">
                <a:pos x="hc" y="t"/>
              </a:cxn>
              <a:cxn ang="cd2">
                <a:pos x="l" y="vc"/>
              </a:cxn>
              <a:cxn ang="cd4">
                <a:pos x="hc" y="b"/>
              </a:cxn>
              <a:cxn ang="0">
                <a:pos x="r" y="vc"/>
              </a:cxn>
            </a:cxnLst>
            <a:rect l="l" t="t" r="r" b="b"/>
            <a:pathLst>
              <a:path w="914" h="1330">
                <a:moveTo>
                  <a:pt x="456" y="219"/>
                </a:moveTo>
                <a:cubicBezTo>
                  <a:pt x="327" y="219"/>
                  <a:pt x="220" y="325"/>
                  <a:pt x="220" y="455"/>
                </a:cubicBezTo>
                <a:cubicBezTo>
                  <a:pt x="220" y="587"/>
                  <a:pt x="327" y="692"/>
                  <a:pt x="456" y="692"/>
                </a:cubicBezTo>
                <a:cubicBezTo>
                  <a:pt x="587" y="692"/>
                  <a:pt x="693" y="587"/>
                  <a:pt x="693" y="455"/>
                </a:cubicBezTo>
                <a:cubicBezTo>
                  <a:pt x="693" y="325"/>
                  <a:pt x="587" y="219"/>
                  <a:pt x="456" y="219"/>
                </a:cubicBezTo>
                <a:close/>
                <a:moveTo>
                  <a:pt x="456" y="0"/>
                </a:moveTo>
                <a:cubicBezTo>
                  <a:pt x="709" y="0"/>
                  <a:pt x="914" y="203"/>
                  <a:pt x="914" y="455"/>
                </a:cubicBezTo>
                <a:cubicBezTo>
                  <a:pt x="914" y="705"/>
                  <a:pt x="714" y="907"/>
                  <a:pt x="466" y="913"/>
                </a:cubicBezTo>
                <a:lnTo>
                  <a:pt x="466" y="1276"/>
                </a:lnTo>
                <a:cubicBezTo>
                  <a:pt x="477" y="1280"/>
                  <a:pt x="485" y="1289"/>
                  <a:pt x="485" y="1303"/>
                </a:cubicBezTo>
                <a:cubicBezTo>
                  <a:pt x="485" y="1316"/>
                  <a:pt x="473" y="1330"/>
                  <a:pt x="456" y="1330"/>
                </a:cubicBezTo>
                <a:cubicBezTo>
                  <a:pt x="442" y="1330"/>
                  <a:pt x="429" y="1316"/>
                  <a:pt x="429" y="1303"/>
                </a:cubicBezTo>
                <a:cubicBezTo>
                  <a:pt x="429" y="1289"/>
                  <a:pt x="438" y="1280"/>
                  <a:pt x="449" y="1276"/>
                </a:cubicBezTo>
                <a:lnTo>
                  <a:pt x="449" y="913"/>
                </a:lnTo>
                <a:cubicBezTo>
                  <a:pt x="200" y="907"/>
                  <a:pt x="0" y="705"/>
                  <a:pt x="0" y="455"/>
                </a:cubicBezTo>
                <a:cubicBezTo>
                  <a:pt x="0" y="203"/>
                  <a:pt x="204" y="0"/>
                  <a:pt x="456"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5" name="Freeform: Shape 4237">
            <a:extLst>
              <a:ext uri="{FF2B5EF4-FFF2-40B4-BE49-F238E27FC236}">
                <a16:creationId xmlns:a16="http://schemas.microsoft.com/office/drawing/2014/main" id="{D8A1DBA4-C804-2D47-9911-EC8677BC17CE}"/>
              </a:ext>
            </a:extLst>
          </p:cNvPr>
          <p:cNvSpPr/>
          <p:nvPr userDrawn="1"/>
        </p:nvSpPr>
        <p:spPr>
          <a:xfrm>
            <a:off x="2257859" y="1439070"/>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7" y="0"/>
                  <a:pt x="0" y="106"/>
                  <a:pt x="0" y="236"/>
                </a:cubicBezTo>
                <a:cubicBezTo>
                  <a:pt x="0" y="368"/>
                  <a:pt x="107" y="473"/>
                  <a:pt x="236" y="473"/>
                </a:cubicBezTo>
                <a:cubicBezTo>
                  <a:pt x="367" y="473"/>
                  <a:pt x="473" y="368"/>
                  <a:pt x="473" y="236"/>
                </a:cubicBezTo>
                <a:cubicBezTo>
                  <a:pt x="473" y="106"/>
                  <a:pt x="367" y="0"/>
                  <a:pt x="236"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6" name="Freeform: Shape 4233">
            <a:extLst>
              <a:ext uri="{FF2B5EF4-FFF2-40B4-BE49-F238E27FC236}">
                <a16:creationId xmlns:a16="http://schemas.microsoft.com/office/drawing/2014/main" id="{A2B5C452-54BF-9B4F-A43E-38B402D1B95F}"/>
              </a:ext>
            </a:extLst>
          </p:cNvPr>
          <p:cNvSpPr/>
          <p:nvPr userDrawn="1"/>
        </p:nvSpPr>
        <p:spPr>
          <a:xfrm>
            <a:off x="5337787" y="1443935"/>
            <a:ext cx="1519759" cy="2214649"/>
          </a:xfrm>
          <a:custGeom>
            <a:avLst/>
            <a:gdLst/>
            <a:ahLst/>
            <a:cxnLst>
              <a:cxn ang="3cd4">
                <a:pos x="hc" y="t"/>
              </a:cxn>
              <a:cxn ang="cd2">
                <a:pos x="l" y="vc"/>
              </a:cxn>
              <a:cxn ang="cd4">
                <a:pos x="hc" y="b"/>
              </a:cxn>
              <a:cxn ang="0">
                <a:pos x="r" y="vc"/>
              </a:cxn>
            </a:cxnLst>
            <a:rect l="l" t="t" r="r" b="b"/>
            <a:pathLst>
              <a:path w="913" h="1330">
                <a:moveTo>
                  <a:pt x="455" y="219"/>
                </a:moveTo>
                <a:cubicBezTo>
                  <a:pt x="325" y="219"/>
                  <a:pt x="219" y="325"/>
                  <a:pt x="219" y="455"/>
                </a:cubicBezTo>
                <a:cubicBezTo>
                  <a:pt x="219" y="587"/>
                  <a:pt x="325" y="692"/>
                  <a:pt x="455" y="692"/>
                </a:cubicBezTo>
                <a:cubicBezTo>
                  <a:pt x="587" y="692"/>
                  <a:pt x="692" y="587"/>
                  <a:pt x="692" y="455"/>
                </a:cubicBezTo>
                <a:cubicBezTo>
                  <a:pt x="692" y="325"/>
                  <a:pt x="587" y="219"/>
                  <a:pt x="455" y="219"/>
                </a:cubicBezTo>
                <a:close/>
                <a:moveTo>
                  <a:pt x="455" y="0"/>
                </a:moveTo>
                <a:cubicBezTo>
                  <a:pt x="708" y="0"/>
                  <a:pt x="913" y="203"/>
                  <a:pt x="913" y="455"/>
                </a:cubicBezTo>
                <a:cubicBezTo>
                  <a:pt x="913" y="705"/>
                  <a:pt x="713" y="907"/>
                  <a:pt x="465" y="913"/>
                </a:cubicBezTo>
                <a:lnTo>
                  <a:pt x="465" y="1276"/>
                </a:lnTo>
                <a:cubicBezTo>
                  <a:pt x="476" y="1280"/>
                  <a:pt x="484" y="1289"/>
                  <a:pt x="484" y="1303"/>
                </a:cubicBezTo>
                <a:cubicBezTo>
                  <a:pt x="484" y="1316"/>
                  <a:pt x="471" y="1330"/>
                  <a:pt x="455" y="1330"/>
                </a:cubicBezTo>
                <a:cubicBezTo>
                  <a:pt x="441" y="1330"/>
                  <a:pt x="429" y="1316"/>
                  <a:pt x="429" y="1303"/>
                </a:cubicBezTo>
                <a:cubicBezTo>
                  <a:pt x="429" y="1289"/>
                  <a:pt x="435" y="1280"/>
                  <a:pt x="446" y="1276"/>
                </a:cubicBezTo>
                <a:lnTo>
                  <a:pt x="446" y="913"/>
                </a:lnTo>
                <a:cubicBezTo>
                  <a:pt x="199" y="907"/>
                  <a:pt x="0" y="705"/>
                  <a:pt x="0" y="455"/>
                </a:cubicBezTo>
                <a:cubicBezTo>
                  <a:pt x="0" y="203"/>
                  <a:pt x="203" y="0"/>
                  <a:pt x="455" y="0"/>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7" name="Freeform: Shape 4238">
            <a:extLst>
              <a:ext uri="{FF2B5EF4-FFF2-40B4-BE49-F238E27FC236}">
                <a16:creationId xmlns:a16="http://schemas.microsoft.com/office/drawing/2014/main" id="{444A958E-CFA7-B64E-92C8-D832683C4A94}"/>
              </a:ext>
            </a:extLst>
          </p:cNvPr>
          <p:cNvSpPr/>
          <p:nvPr userDrawn="1"/>
        </p:nvSpPr>
        <p:spPr>
          <a:xfrm>
            <a:off x="5379220" y="1485370"/>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6" y="0"/>
                  <a:pt x="0" y="106"/>
                  <a:pt x="0" y="236"/>
                </a:cubicBezTo>
                <a:cubicBezTo>
                  <a:pt x="0" y="368"/>
                  <a:pt x="106" y="473"/>
                  <a:pt x="236" y="473"/>
                </a:cubicBezTo>
                <a:cubicBezTo>
                  <a:pt x="368" y="473"/>
                  <a:pt x="473" y="368"/>
                  <a:pt x="473" y="236"/>
                </a:cubicBezTo>
                <a:cubicBezTo>
                  <a:pt x="473" y="106"/>
                  <a:pt x="368" y="0"/>
                  <a:pt x="236" y="0"/>
                </a:cubicBezTo>
                <a:close/>
              </a:path>
            </a:pathLst>
          </a:custGeom>
          <a:solidFill>
            <a:srgbClr val="59C3B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2" name="Freeform: Shape 4234">
            <a:extLst>
              <a:ext uri="{FF2B5EF4-FFF2-40B4-BE49-F238E27FC236}">
                <a16:creationId xmlns:a16="http://schemas.microsoft.com/office/drawing/2014/main" id="{473A5FB1-762F-F846-BB1E-727584AF3C5F}"/>
              </a:ext>
            </a:extLst>
          </p:cNvPr>
          <p:cNvSpPr/>
          <p:nvPr userDrawn="1"/>
        </p:nvSpPr>
        <p:spPr>
          <a:xfrm>
            <a:off x="8734778" y="1450185"/>
            <a:ext cx="1521426" cy="2214649"/>
          </a:xfrm>
          <a:custGeom>
            <a:avLst/>
            <a:gdLst/>
            <a:ahLst/>
            <a:cxnLst>
              <a:cxn ang="3cd4">
                <a:pos x="hc" y="t"/>
              </a:cxn>
              <a:cxn ang="cd2">
                <a:pos x="l" y="vc"/>
              </a:cxn>
              <a:cxn ang="cd4">
                <a:pos x="hc" y="b"/>
              </a:cxn>
              <a:cxn ang="0">
                <a:pos x="r" y="vc"/>
              </a:cxn>
            </a:cxnLst>
            <a:rect l="l" t="t" r="r" b="b"/>
            <a:pathLst>
              <a:path w="914" h="1330">
                <a:moveTo>
                  <a:pt x="457" y="219"/>
                </a:moveTo>
                <a:cubicBezTo>
                  <a:pt x="327" y="219"/>
                  <a:pt x="222" y="325"/>
                  <a:pt x="222" y="455"/>
                </a:cubicBezTo>
                <a:cubicBezTo>
                  <a:pt x="222" y="587"/>
                  <a:pt x="327" y="692"/>
                  <a:pt x="457" y="692"/>
                </a:cubicBezTo>
                <a:cubicBezTo>
                  <a:pt x="587" y="692"/>
                  <a:pt x="694" y="587"/>
                  <a:pt x="694" y="455"/>
                </a:cubicBezTo>
                <a:cubicBezTo>
                  <a:pt x="694" y="325"/>
                  <a:pt x="587" y="219"/>
                  <a:pt x="457" y="219"/>
                </a:cubicBezTo>
                <a:close/>
                <a:moveTo>
                  <a:pt x="457" y="0"/>
                </a:moveTo>
                <a:cubicBezTo>
                  <a:pt x="710" y="0"/>
                  <a:pt x="914" y="203"/>
                  <a:pt x="914" y="455"/>
                </a:cubicBezTo>
                <a:cubicBezTo>
                  <a:pt x="914" y="705"/>
                  <a:pt x="714" y="907"/>
                  <a:pt x="466" y="913"/>
                </a:cubicBezTo>
                <a:lnTo>
                  <a:pt x="466" y="1276"/>
                </a:lnTo>
                <a:cubicBezTo>
                  <a:pt x="477" y="1280"/>
                  <a:pt x="484" y="1289"/>
                  <a:pt x="484" y="1303"/>
                </a:cubicBezTo>
                <a:cubicBezTo>
                  <a:pt x="484" y="1316"/>
                  <a:pt x="472" y="1330"/>
                  <a:pt x="457" y="1330"/>
                </a:cubicBezTo>
                <a:cubicBezTo>
                  <a:pt x="441" y="1330"/>
                  <a:pt x="429" y="1316"/>
                  <a:pt x="429" y="1303"/>
                </a:cubicBezTo>
                <a:cubicBezTo>
                  <a:pt x="429" y="1289"/>
                  <a:pt x="437" y="1280"/>
                  <a:pt x="448" y="1276"/>
                </a:cubicBezTo>
                <a:lnTo>
                  <a:pt x="448" y="913"/>
                </a:lnTo>
                <a:cubicBezTo>
                  <a:pt x="200" y="907"/>
                  <a:pt x="0" y="705"/>
                  <a:pt x="0" y="455"/>
                </a:cubicBezTo>
                <a:cubicBezTo>
                  <a:pt x="0" y="203"/>
                  <a:pt x="205" y="0"/>
                  <a:pt x="457"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3" name="Freeform: Shape 4239">
            <a:extLst>
              <a:ext uri="{FF2B5EF4-FFF2-40B4-BE49-F238E27FC236}">
                <a16:creationId xmlns:a16="http://schemas.microsoft.com/office/drawing/2014/main" id="{C85CF623-BF5F-8445-9C36-B325D84F9DE3}"/>
              </a:ext>
            </a:extLst>
          </p:cNvPr>
          <p:cNvSpPr/>
          <p:nvPr userDrawn="1"/>
        </p:nvSpPr>
        <p:spPr>
          <a:xfrm>
            <a:off x="8781896" y="1491620"/>
            <a:ext cx="1430522" cy="1433557"/>
          </a:xfrm>
          <a:custGeom>
            <a:avLst/>
            <a:gdLst/>
            <a:ahLst/>
            <a:cxnLst>
              <a:cxn ang="3cd4">
                <a:pos x="hc" y="t"/>
              </a:cxn>
              <a:cxn ang="cd2">
                <a:pos x="l" y="vc"/>
              </a:cxn>
              <a:cxn ang="cd4">
                <a:pos x="hc" y="b"/>
              </a:cxn>
              <a:cxn ang="0">
                <a:pos x="r" y="vc"/>
              </a:cxn>
            </a:cxnLst>
            <a:rect l="l" t="t" r="r" b="b"/>
            <a:pathLst>
              <a:path w="472" h="473">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1945657" y="4003505"/>
            <a:ext cx="2061046" cy="1706886"/>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068119" y="4003505"/>
            <a:ext cx="2061046" cy="1706886"/>
          </a:xfrm>
        </p:spPr>
        <p:txBody>
          <a:bodyPr/>
          <a:lstStyle>
            <a:lvl1pPr algn="ctr">
              <a:buNone/>
              <a:defRPr sz="2000" b="0" i="0" spc="0">
                <a:solidFill>
                  <a:srgbClr val="595A59"/>
                </a:solidFill>
                <a:latin typeface="Montserrat" pitchFamily="2" charset="77"/>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8468477" y="4003505"/>
            <a:ext cx="2061046" cy="1706886"/>
          </a:xfrm>
        </p:spPr>
        <p:txBody>
          <a:bodyPr/>
          <a:lstStyle>
            <a:lvl1pPr algn="ctr">
              <a:buNone/>
              <a:defRPr sz="2000" b="0" i="0" spc="0">
                <a:solidFill>
                  <a:srgbClr val="595A59"/>
                </a:solidFill>
                <a:latin typeface="Montserrat" pitchFamily="2" charset="77"/>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1" name="Text Placeholder 23">
            <a:extLst>
              <a:ext uri="{FF2B5EF4-FFF2-40B4-BE49-F238E27FC236}">
                <a16:creationId xmlns:a16="http://schemas.microsoft.com/office/drawing/2014/main" id="{C979FF8E-2FF0-A342-B688-0AFAC421133E}"/>
              </a:ext>
            </a:extLst>
          </p:cNvPr>
          <p:cNvSpPr>
            <a:spLocks noGrp="1"/>
          </p:cNvSpPr>
          <p:nvPr>
            <p:ph type="body" sz="quarter" idx="29" hasCustomPrompt="1"/>
          </p:nvPr>
        </p:nvSpPr>
        <p:spPr>
          <a:xfrm>
            <a:off x="10764" y="446202"/>
            <a:ext cx="12181236" cy="669955"/>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14" name="Picture 13" descr="Background pattern&#10;&#10;Description automatically generated">
            <a:extLst>
              <a:ext uri="{FF2B5EF4-FFF2-40B4-BE49-F238E27FC236}">
                <a16:creationId xmlns:a16="http://schemas.microsoft.com/office/drawing/2014/main" id="{DFDF2DE7-B422-D04E-901E-F7FA328C54C0}"/>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grpSp>
        <p:nvGrpSpPr>
          <p:cNvPr id="15" name="Group 14">
            <a:extLst>
              <a:ext uri="{FF2B5EF4-FFF2-40B4-BE49-F238E27FC236}">
                <a16:creationId xmlns:a16="http://schemas.microsoft.com/office/drawing/2014/main" id="{C040BCDB-D8E7-8F45-B236-337ECF1F441B}"/>
              </a:ext>
            </a:extLst>
          </p:cNvPr>
          <p:cNvGrpSpPr/>
          <p:nvPr userDrawn="1"/>
        </p:nvGrpSpPr>
        <p:grpSpPr>
          <a:xfrm>
            <a:off x="4480947" y="6257070"/>
            <a:ext cx="3144242" cy="374574"/>
            <a:chOff x="301128" y="6151084"/>
            <a:chExt cx="3144242" cy="374574"/>
          </a:xfrm>
        </p:grpSpPr>
        <p:pic>
          <p:nvPicPr>
            <p:cNvPr id="16" name="Picture 15" descr="Shape&#10;&#10;Description automatically generated with medium confidence">
              <a:extLst>
                <a:ext uri="{FF2B5EF4-FFF2-40B4-BE49-F238E27FC236}">
                  <a16:creationId xmlns:a16="http://schemas.microsoft.com/office/drawing/2014/main" id="{97FEBD70-5E7B-C14A-91D6-7F03CB041106}"/>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17" name="Picture 16" descr="Shape&#10;&#10;Description automatically generated with medium confidence">
              <a:extLst>
                <a:ext uri="{FF2B5EF4-FFF2-40B4-BE49-F238E27FC236}">
                  <a16:creationId xmlns:a16="http://schemas.microsoft.com/office/drawing/2014/main" id="{A734B6A7-3279-F54C-AFF7-6E9E028CB471}"/>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18" name="Picture 17" descr="Shape&#10;&#10;Description automatically generated with medium confidence">
              <a:extLst>
                <a:ext uri="{FF2B5EF4-FFF2-40B4-BE49-F238E27FC236}">
                  <a16:creationId xmlns:a16="http://schemas.microsoft.com/office/drawing/2014/main" id="{F05A5859-E4C3-D548-A7FA-37174A79163A}"/>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06825486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5 point icon graph A">
    <p:spTree>
      <p:nvGrpSpPr>
        <p:cNvPr id="1" name=""/>
        <p:cNvGrpSpPr/>
        <p:nvPr/>
      </p:nvGrpSpPr>
      <p:grpSpPr>
        <a:xfrm>
          <a:off x="0" y="0"/>
          <a:ext cx="0" cy="0"/>
          <a:chOff x="0" y="0"/>
          <a:chExt cx="0" cy="0"/>
        </a:xfrm>
      </p:grpSpPr>
      <p:sp>
        <p:nvSpPr>
          <p:cNvPr id="4" name="Freeform: Shape 4232">
            <a:extLst>
              <a:ext uri="{FF2B5EF4-FFF2-40B4-BE49-F238E27FC236}">
                <a16:creationId xmlns:a16="http://schemas.microsoft.com/office/drawing/2014/main" id="{622070F6-FB1F-9148-9EB4-D8EF592B6C8A}"/>
              </a:ext>
            </a:extLst>
          </p:cNvPr>
          <p:cNvSpPr/>
          <p:nvPr userDrawn="1"/>
        </p:nvSpPr>
        <p:spPr>
          <a:xfrm>
            <a:off x="3184089" y="1773769"/>
            <a:ext cx="1521426" cy="2214649"/>
          </a:xfrm>
          <a:custGeom>
            <a:avLst/>
            <a:gdLst/>
            <a:ahLst/>
            <a:cxnLst>
              <a:cxn ang="3cd4">
                <a:pos x="hc" y="t"/>
              </a:cxn>
              <a:cxn ang="cd2">
                <a:pos x="l" y="vc"/>
              </a:cxn>
              <a:cxn ang="cd4">
                <a:pos x="hc" y="b"/>
              </a:cxn>
              <a:cxn ang="0">
                <a:pos x="r" y="vc"/>
              </a:cxn>
            </a:cxnLst>
            <a:rect l="l" t="t" r="r" b="b"/>
            <a:pathLst>
              <a:path w="914" h="1330">
                <a:moveTo>
                  <a:pt x="456" y="219"/>
                </a:moveTo>
                <a:cubicBezTo>
                  <a:pt x="327" y="219"/>
                  <a:pt x="220" y="325"/>
                  <a:pt x="220" y="455"/>
                </a:cubicBezTo>
                <a:cubicBezTo>
                  <a:pt x="220" y="587"/>
                  <a:pt x="327" y="692"/>
                  <a:pt x="456" y="692"/>
                </a:cubicBezTo>
                <a:cubicBezTo>
                  <a:pt x="587" y="692"/>
                  <a:pt x="693" y="587"/>
                  <a:pt x="693" y="455"/>
                </a:cubicBezTo>
                <a:cubicBezTo>
                  <a:pt x="693" y="325"/>
                  <a:pt x="587" y="219"/>
                  <a:pt x="456" y="219"/>
                </a:cubicBezTo>
                <a:close/>
                <a:moveTo>
                  <a:pt x="456" y="0"/>
                </a:moveTo>
                <a:cubicBezTo>
                  <a:pt x="709" y="0"/>
                  <a:pt x="914" y="203"/>
                  <a:pt x="914" y="455"/>
                </a:cubicBezTo>
                <a:cubicBezTo>
                  <a:pt x="914" y="705"/>
                  <a:pt x="714" y="907"/>
                  <a:pt x="466" y="913"/>
                </a:cubicBezTo>
                <a:lnTo>
                  <a:pt x="466" y="1276"/>
                </a:lnTo>
                <a:cubicBezTo>
                  <a:pt x="477" y="1280"/>
                  <a:pt x="485" y="1289"/>
                  <a:pt x="485" y="1303"/>
                </a:cubicBezTo>
                <a:cubicBezTo>
                  <a:pt x="485" y="1316"/>
                  <a:pt x="473" y="1330"/>
                  <a:pt x="456" y="1330"/>
                </a:cubicBezTo>
                <a:cubicBezTo>
                  <a:pt x="442" y="1330"/>
                  <a:pt x="429" y="1316"/>
                  <a:pt x="429" y="1303"/>
                </a:cubicBezTo>
                <a:cubicBezTo>
                  <a:pt x="429" y="1289"/>
                  <a:pt x="438" y="1280"/>
                  <a:pt x="449" y="1276"/>
                </a:cubicBezTo>
                <a:lnTo>
                  <a:pt x="449" y="913"/>
                </a:lnTo>
                <a:cubicBezTo>
                  <a:pt x="200" y="907"/>
                  <a:pt x="0" y="705"/>
                  <a:pt x="0" y="455"/>
                </a:cubicBezTo>
                <a:cubicBezTo>
                  <a:pt x="0" y="203"/>
                  <a:pt x="204" y="0"/>
                  <a:pt x="456" y="0"/>
                </a:cubicBezTo>
                <a:close/>
              </a:path>
            </a:pathLst>
          </a:custGeom>
          <a:solidFill>
            <a:srgbClr val="91639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5" name="Freeform: Shape 4237">
            <a:extLst>
              <a:ext uri="{FF2B5EF4-FFF2-40B4-BE49-F238E27FC236}">
                <a16:creationId xmlns:a16="http://schemas.microsoft.com/office/drawing/2014/main" id="{D8A1DBA4-C804-2D47-9911-EC8677BC17CE}"/>
              </a:ext>
            </a:extLst>
          </p:cNvPr>
          <p:cNvSpPr/>
          <p:nvPr userDrawn="1"/>
        </p:nvSpPr>
        <p:spPr>
          <a:xfrm>
            <a:off x="3227188" y="1773769"/>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7" y="0"/>
                  <a:pt x="0" y="106"/>
                  <a:pt x="0" y="236"/>
                </a:cubicBezTo>
                <a:cubicBezTo>
                  <a:pt x="0" y="368"/>
                  <a:pt x="107" y="473"/>
                  <a:pt x="236" y="473"/>
                </a:cubicBezTo>
                <a:cubicBezTo>
                  <a:pt x="367" y="473"/>
                  <a:pt x="473" y="368"/>
                  <a:pt x="473" y="236"/>
                </a:cubicBezTo>
                <a:cubicBezTo>
                  <a:pt x="473" y="106"/>
                  <a:pt x="367" y="0"/>
                  <a:pt x="236" y="0"/>
                </a:cubicBezTo>
                <a:close/>
              </a:path>
            </a:pathLst>
          </a:custGeom>
          <a:solidFill>
            <a:srgbClr val="91639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6" name="Freeform: Shape 4233">
            <a:extLst>
              <a:ext uri="{FF2B5EF4-FFF2-40B4-BE49-F238E27FC236}">
                <a16:creationId xmlns:a16="http://schemas.microsoft.com/office/drawing/2014/main" id="{A2B5C452-54BF-9B4F-A43E-38B402D1B95F}"/>
              </a:ext>
            </a:extLst>
          </p:cNvPr>
          <p:cNvSpPr/>
          <p:nvPr userDrawn="1"/>
        </p:nvSpPr>
        <p:spPr>
          <a:xfrm>
            <a:off x="5348401" y="1773769"/>
            <a:ext cx="1519759" cy="2214649"/>
          </a:xfrm>
          <a:custGeom>
            <a:avLst/>
            <a:gdLst/>
            <a:ahLst/>
            <a:cxnLst>
              <a:cxn ang="3cd4">
                <a:pos x="hc" y="t"/>
              </a:cxn>
              <a:cxn ang="cd2">
                <a:pos x="l" y="vc"/>
              </a:cxn>
              <a:cxn ang="cd4">
                <a:pos x="hc" y="b"/>
              </a:cxn>
              <a:cxn ang="0">
                <a:pos x="r" y="vc"/>
              </a:cxn>
            </a:cxnLst>
            <a:rect l="l" t="t" r="r" b="b"/>
            <a:pathLst>
              <a:path w="913" h="1330">
                <a:moveTo>
                  <a:pt x="455" y="219"/>
                </a:moveTo>
                <a:cubicBezTo>
                  <a:pt x="325" y="219"/>
                  <a:pt x="219" y="325"/>
                  <a:pt x="219" y="455"/>
                </a:cubicBezTo>
                <a:cubicBezTo>
                  <a:pt x="219" y="587"/>
                  <a:pt x="325" y="692"/>
                  <a:pt x="455" y="692"/>
                </a:cubicBezTo>
                <a:cubicBezTo>
                  <a:pt x="587" y="692"/>
                  <a:pt x="692" y="587"/>
                  <a:pt x="692" y="455"/>
                </a:cubicBezTo>
                <a:cubicBezTo>
                  <a:pt x="692" y="325"/>
                  <a:pt x="587" y="219"/>
                  <a:pt x="455" y="219"/>
                </a:cubicBezTo>
                <a:close/>
                <a:moveTo>
                  <a:pt x="455" y="0"/>
                </a:moveTo>
                <a:cubicBezTo>
                  <a:pt x="708" y="0"/>
                  <a:pt x="913" y="203"/>
                  <a:pt x="913" y="455"/>
                </a:cubicBezTo>
                <a:cubicBezTo>
                  <a:pt x="913" y="705"/>
                  <a:pt x="713" y="907"/>
                  <a:pt x="465" y="913"/>
                </a:cubicBezTo>
                <a:lnTo>
                  <a:pt x="465" y="1276"/>
                </a:lnTo>
                <a:cubicBezTo>
                  <a:pt x="476" y="1280"/>
                  <a:pt x="484" y="1289"/>
                  <a:pt x="484" y="1303"/>
                </a:cubicBezTo>
                <a:cubicBezTo>
                  <a:pt x="484" y="1316"/>
                  <a:pt x="471" y="1330"/>
                  <a:pt x="455" y="1330"/>
                </a:cubicBezTo>
                <a:cubicBezTo>
                  <a:pt x="441" y="1330"/>
                  <a:pt x="429" y="1316"/>
                  <a:pt x="429" y="1303"/>
                </a:cubicBezTo>
                <a:cubicBezTo>
                  <a:pt x="429" y="1289"/>
                  <a:pt x="435" y="1280"/>
                  <a:pt x="446" y="1276"/>
                </a:cubicBezTo>
                <a:lnTo>
                  <a:pt x="446" y="913"/>
                </a:lnTo>
                <a:cubicBezTo>
                  <a:pt x="199" y="907"/>
                  <a:pt x="0" y="705"/>
                  <a:pt x="0" y="455"/>
                </a:cubicBezTo>
                <a:cubicBezTo>
                  <a:pt x="0" y="203"/>
                  <a:pt x="203" y="0"/>
                  <a:pt x="455" y="0"/>
                </a:cubicBezTo>
                <a:close/>
              </a:path>
            </a:pathLst>
          </a:custGeom>
          <a:solidFill>
            <a:srgbClr val="76C0B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7" name="Freeform: Shape 4238">
            <a:extLst>
              <a:ext uri="{FF2B5EF4-FFF2-40B4-BE49-F238E27FC236}">
                <a16:creationId xmlns:a16="http://schemas.microsoft.com/office/drawing/2014/main" id="{444A958E-CFA7-B64E-92C8-D832683C4A94}"/>
              </a:ext>
            </a:extLst>
          </p:cNvPr>
          <p:cNvSpPr/>
          <p:nvPr userDrawn="1"/>
        </p:nvSpPr>
        <p:spPr>
          <a:xfrm>
            <a:off x="5389834" y="1773769"/>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6" y="0"/>
                  <a:pt x="0" y="106"/>
                  <a:pt x="0" y="236"/>
                </a:cubicBezTo>
                <a:cubicBezTo>
                  <a:pt x="0" y="368"/>
                  <a:pt x="106" y="473"/>
                  <a:pt x="236" y="473"/>
                </a:cubicBezTo>
                <a:cubicBezTo>
                  <a:pt x="368" y="473"/>
                  <a:pt x="473" y="368"/>
                  <a:pt x="473" y="236"/>
                </a:cubicBezTo>
                <a:cubicBezTo>
                  <a:pt x="473" y="106"/>
                  <a:pt x="368" y="0"/>
                  <a:pt x="236" y="0"/>
                </a:cubicBezTo>
                <a:close/>
              </a:path>
            </a:pathLst>
          </a:custGeom>
          <a:solidFill>
            <a:srgbClr val="76C0B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8" name="Freeform: Shape 4231">
            <a:extLst>
              <a:ext uri="{FF2B5EF4-FFF2-40B4-BE49-F238E27FC236}">
                <a16:creationId xmlns:a16="http://schemas.microsoft.com/office/drawing/2014/main" id="{9605CC6B-4A3F-524F-A45E-78BB72858F56}"/>
              </a:ext>
            </a:extLst>
          </p:cNvPr>
          <p:cNvSpPr/>
          <p:nvPr userDrawn="1"/>
        </p:nvSpPr>
        <p:spPr>
          <a:xfrm>
            <a:off x="1019776" y="1773769"/>
            <a:ext cx="1521426" cy="2214649"/>
          </a:xfrm>
          <a:custGeom>
            <a:avLst/>
            <a:gdLst/>
            <a:ahLst/>
            <a:cxnLst>
              <a:cxn ang="3cd4">
                <a:pos x="hc" y="t"/>
              </a:cxn>
              <a:cxn ang="cd2">
                <a:pos x="l" y="vc"/>
              </a:cxn>
              <a:cxn ang="cd4">
                <a:pos x="hc" y="b"/>
              </a:cxn>
              <a:cxn ang="0">
                <a:pos x="r" y="vc"/>
              </a:cxn>
            </a:cxnLst>
            <a:rect l="l" t="t" r="r" b="b"/>
            <a:pathLst>
              <a:path w="914" h="1330">
                <a:moveTo>
                  <a:pt x="458" y="219"/>
                </a:moveTo>
                <a:cubicBezTo>
                  <a:pt x="327" y="219"/>
                  <a:pt x="222" y="325"/>
                  <a:pt x="222" y="455"/>
                </a:cubicBezTo>
                <a:cubicBezTo>
                  <a:pt x="222" y="587"/>
                  <a:pt x="327" y="692"/>
                  <a:pt x="458" y="692"/>
                </a:cubicBezTo>
                <a:cubicBezTo>
                  <a:pt x="587" y="692"/>
                  <a:pt x="694" y="587"/>
                  <a:pt x="694" y="455"/>
                </a:cubicBezTo>
                <a:cubicBezTo>
                  <a:pt x="694" y="325"/>
                  <a:pt x="587" y="219"/>
                  <a:pt x="458" y="219"/>
                </a:cubicBezTo>
                <a:close/>
                <a:moveTo>
                  <a:pt x="458" y="0"/>
                </a:moveTo>
                <a:cubicBezTo>
                  <a:pt x="710" y="0"/>
                  <a:pt x="914" y="203"/>
                  <a:pt x="914" y="455"/>
                </a:cubicBezTo>
                <a:cubicBezTo>
                  <a:pt x="914" y="705"/>
                  <a:pt x="714" y="907"/>
                  <a:pt x="466" y="913"/>
                </a:cubicBezTo>
                <a:lnTo>
                  <a:pt x="466" y="1276"/>
                </a:lnTo>
                <a:cubicBezTo>
                  <a:pt x="476" y="1280"/>
                  <a:pt x="485" y="1289"/>
                  <a:pt x="485" y="1303"/>
                </a:cubicBezTo>
                <a:cubicBezTo>
                  <a:pt x="485" y="1316"/>
                  <a:pt x="473" y="1330"/>
                  <a:pt x="458" y="1330"/>
                </a:cubicBezTo>
                <a:cubicBezTo>
                  <a:pt x="441" y="1330"/>
                  <a:pt x="429" y="1316"/>
                  <a:pt x="429" y="1303"/>
                </a:cubicBezTo>
                <a:cubicBezTo>
                  <a:pt x="429" y="1289"/>
                  <a:pt x="438" y="1280"/>
                  <a:pt x="448" y="1276"/>
                </a:cubicBezTo>
                <a:lnTo>
                  <a:pt x="448" y="913"/>
                </a:lnTo>
                <a:cubicBezTo>
                  <a:pt x="200" y="907"/>
                  <a:pt x="0" y="705"/>
                  <a:pt x="0" y="455"/>
                </a:cubicBezTo>
                <a:cubicBezTo>
                  <a:pt x="0" y="203"/>
                  <a:pt x="206" y="0"/>
                  <a:pt x="458"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9" name="Freeform: Shape 4236">
            <a:extLst>
              <a:ext uri="{FF2B5EF4-FFF2-40B4-BE49-F238E27FC236}">
                <a16:creationId xmlns:a16="http://schemas.microsoft.com/office/drawing/2014/main" id="{F05D8F79-BD65-8347-867D-58A890D1083E}"/>
              </a:ext>
            </a:extLst>
          </p:cNvPr>
          <p:cNvSpPr/>
          <p:nvPr userDrawn="1"/>
        </p:nvSpPr>
        <p:spPr>
          <a:xfrm>
            <a:off x="1066895" y="1773769"/>
            <a:ext cx="1430522" cy="1433557"/>
          </a:xfrm>
          <a:custGeom>
            <a:avLst/>
            <a:gdLst/>
            <a:ahLst/>
            <a:cxnLst>
              <a:cxn ang="3cd4">
                <a:pos x="hc" y="t"/>
              </a:cxn>
              <a:cxn ang="cd2">
                <a:pos x="l" y="vc"/>
              </a:cxn>
              <a:cxn ang="cd4">
                <a:pos x="hc" y="b"/>
              </a:cxn>
              <a:cxn ang="0">
                <a:pos x="r" y="vc"/>
              </a:cxn>
            </a:cxnLst>
            <a:rect l="l" t="t" r="r" b="b"/>
            <a:pathLst>
              <a:path w="472" h="473">
                <a:moveTo>
                  <a:pt x="236" y="0"/>
                </a:moveTo>
                <a:cubicBezTo>
                  <a:pt x="105" y="0"/>
                  <a:pt x="0" y="106"/>
                  <a:pt x="0" y="236"/>
                </a:cubicBezTo>
                <a:cubicBezTo>
                  <a:pt x="0" y="368"/>
                  <a:pt x="105" y="473"/>
                  <a:pt x="236" y="473"/>
                </a:cubicBezTo>
                <a:cubicBezTo>
                  <a:pt x="365" y="473"/>
                  <a:pt x="472" y="368"/>
                  <a:pt x="472" y="236"/>
                </a:cubicBezTo>
                <a:cubicBezTo>
                  <a:pt x="472" y="106"/>
                  <a:pt x="365" y="0"/>
                  <a:pt x="236"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0" name="Freeform: Shape 4235">
            <a:extLst>
              <a:ext uri="{FF2B5EF4-FFF2-40B4-BE49-F238E27FC236}">
                <a16:creationId xmlns:a16="http://schemas.microsoft.com/office/drawing/2014/main" id="{2F2F1A50-32F6-E84E-B2A8-E09466C954B2}"/>
              </a:ext>
            </a:extLst>
          </p:cNvPr>
          <p:cNvSpPr/>
          <p:nvPr userDrawn="1"/>
        </p:nvSpPr>
        <p:spPr>
          <a:xfrm>
            <a:off x="9675359" y="1773769"/>
            <a:ext cx="1518092" cy="2214649"/>
          </a:xfrm>
          <a:custGeom>
            <a:avLst/>
            <a:gdLst/>
            <a:ahLst/>
            <a:cxnLst>
              <a:cxn ang="3cd4">
                <a:pos x="hc" y="t"/>
              </a:cxn>
              <a:cxn ang="cd2">
                <a:pos x="l" y="vc"/>
              </a:cxn>
              <a:cxn ang="cd4">
                <a:pos x="hc" y="b"/>
              </a:cxn>
              <a:cxn ang="0">
                <a:pos x="r" y="vc"/>
              </a:cxn>
            </a:cxnLst>
            <a:rect l="l" t="t" r="r" b="b"/>
            <a:pathLst>
              <a:path w="912" h="1330">
                <a:moveTo>
                  <a:pt x="455" y="219"/>
                </a:moveTo>
                <a:cubicBezTo>
                  <a:pt x="326" y="219"/>
                  <a:pt x="219" y="325"/>
                  <a:pt x="219" y="455"/>
                </a:cubicBezTo>
                <a:cubicBezTo>
                  <a:pt x="219" y="587"/>
                  <a:pt x="326" y="692"/>
                  <a:pt x="455" y="692"/>
                </a:cubicBezTo>
                <a:cubicBezTo>
                  <a:pt x="586" y="692"/>
                  <a:pt x="692" y="587"/>
                  <a:pt x="692" y="455"/>
                </a:cubicBezTo>
                <a:cubicBezTo>
                  <a:pt x="692" y="325"/>
                  <a:pt x="586" y="219"/>
                  <a:pt x="455" y="219"/>
                </a:cubicBezTo>
                <a:close/>
                <a:moveTo>
                  <a:pt x="455" y="0"/>
                </a:moveTo>
                <a:cubicBezTo>
                  <a:pt x="708" y="0"/>
                  <a:pt x="912" y="203"/>
                  <a:pt x="912" y="455"/>
                </a:cubicBezTo>
                <a:cubicBezTo>
                  <a:pt x="912" y="705"/>
                  <a:pt x="713" y="907"/>
                  <a:pt x="465" y="913"/>
                </a:cubicBezTo>
                <a:lnTo>
                  <a:pt x="465" y="1276"/>
                </a:lnTo>
                <a:cubicBezTo>
                  <a:pt x="476" y="1280"/>
                  <a:pt x="483" y="1289"/>
                  <a:pt x="483" y="1303"/>
                </a:cubicBezTo>
                <a:cubicBezTo>
                  <a:pt x="483" y="1316"/>
                  <a:pt x="471" y="1330"/>
                  <a:pt x="455" y="1330"/>
                </a:cubicBezTo>
                <a:cubicBezTo>
                  <a:pt x="441" y="1330"/>
                  <a:pt x="428" y="1316"/>
                  <a:pt x="428" y="1303"/>
                </a:cubicBezTo>
                <a:cubicBezTo>
                  <a:pt x="428" y="1289"/>
                  <a:pt x="436" y="1280"/>
                  <a:pt x="447" y="1276"/>
                </a:cubicBezTo>
                <a:lnTo>
                  <a:pt x="447" y="913"/>
                </a:lnTo>
                <a:cubicBezTo>
                  <a:pt x="199" y="907"/>
                  <a:pt x="0" y="705"/>
                  <a:pt x="0" y="455"/>
                </a:cubicBezTo>
                <a:cubicBezTo>
                  <a:pt x="0" y="203"/>
                  <a:pt x="203" y="0"/>
                  <a:pt x="455"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2" name="Freeform: Shape 4234">
            <a:extLst>
              <a:ext uri="{FF2B5EF4-FFF2-40B4-BE49-F238E27FC236}">
                <a16:creationId xmlns:a16="http://schemas.microsoft.com/office/drawing/2014/main" id="{473A5FB1-762F-F846-BB1E-727584AF3C5F}"/>
              </a:ext>
            </a:extLst>
          </p:cNvPr>
          <p:cNvSpPr/>
          <p:nvPr userDrawn="1"/>
        </p:nvSpPr>
        <p:spPr>
          <a:xfrm>
            <a:off x="7511047" y="1773769"/>
            <a:ext cx="1521426" cy="2214649"/>
          </a:xfrm>
          <a:custGeom>
            <a:avLst/>
            <a:gdLst/>
            <a:ahLst/>
            <a:cxnLst>
              <a:cxn ang="3cd4">
                <a:pos x="hc" y="t"/>
              </a:cxn>
              <a:cxn ang="cd2">
                <a:pos x="l" y="vc"/>
              </a:cxn>
              <a:cxn ang="cd4">
                <a:pos x="hc" y="b"/>
              </a:cxn>
              <a:cxn ang="0">
                <a:pos x="r" y="vc"/>
              </a:cxn>
            </a:cxnLst>
            <a:rect l="l" t="t" r="r" b="b"/>
            <a:pathLst>
              <a:path w="914" h="1330">
                <a:moveTo>
                  <a:pt x="457" y="219"/>
                </a:moveTo>
                <a:cubicBezTo>
                  <a:pt x="327" y="219"/>
                  <a:pt x="222" y="325"/>
                  <a:pt x="222" y="455"/>
                </a:cubicBezTo>
                <a:cubicBezTo>
                  <a:pt x="222" y="587"/>
                  <a:pt x="327" y="692"/>
                  <a:pt x="457" y="692"/>
                </a:cubicBezTo>
                <a:cubicBezTo>
                  <a:pt x="587" y="692"/>
                  <a:pt x="694" y="587"/>
                  <a:pt x="694" y="455"/>
                </a:cubicBezTo>
                <a:cubicBezTo>
                  <a:pt x="694" y="325"/>
                  <a:pt x="587" y="219"/>
                  <a:pt x="457" y="219"/>
                </a:cubicBezTo>
                <a:close/>
                <a:moveTo>
                  <a:pt x="457" y="0"/>
                </a:moveTo>
                <a:cubicBezTo>
                  <a:pt x="710" y="0"/>
                  <a:pt x="914" y="203"/>
                  <a:pt x="914" y="455"/>
                </a:cubicBezTo>
                <a:cubicBezTo>
                  <a:pt x="914" y="705"/>
                  <a:pt x="714" y="907"/>
                  <a:pt x="466" y="913"/>
                </a:cubicBezTo>
                <a:lnTo>
                  <a:pt x="466" y="1276"/>
                </a:lnTo>
                <a:cubicBezTo>
                  <a:pt x="477" y="1280"/>
                  <a:pt x="484" y="1289"/>
                  <a:pt x="484" y="1303"/>
                </a:cubicBezTo>
                <a:cubicBezTo>
                  <a:pt x="484" y="1316"/>
                  <a:pt x="472" y="1330"/>
                  <a:pt x="457" y="1330"/>
                </a:cubicBezTo>
                <a:cubicBezTo>
                  <a:pt x="441" y="1330"/>
                  <a:pt x="429" y="1316"/>
                  <a:pt x="429" y="1303"/>
                </a:cubicBezTo>
                <a:cubicBezTo>
                  <a:pt x="429" y="1289"/>
                  <a:pt x="437" y="1280"/>
                  <a:pt x="448" y="1276"/>
                </a:cubicBezTo>
                <a:lnTo>
                  <a:pt x="448" y="913"/>
                </a:lnTo>
                <a:cubicBezTo>
                  <a:pt x="200" y="907"/>
                  <a:pt x="0" y="705"/>
                  <a:pt x="0" y="455"/>
                </a:cubicBezTo>
                <a:cubicBezTo>
                  <a:pt x="0" y="203"/>
                  <a:pt x="205" y="0"/>
                  <a:pt x="457" y="0"/>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3" name="Freeform: Shape 4239">
            <a:extLst>
              <a:ext uri="{FF2B5EF4-FFF2-40B4-BE49-F238E27FC236}">
                <a16:creationId xmlns:a16="http://schemas.microsoft.com/office/drawing/2014/main" id="{C85CF623-BF5F-8445-9C36-B325D84F9DE3}"/>
              </a:ext>
            </a:extLst>
          </p:cNvPr>
          <p:cNvSpPr/>
          <p:nvPr userDrawn="1"/>
        </p:nvSpPr>
        <p:spPr>
          <a:xfrm>
            <a:off x="7558165" y="1773769"/>
            <a:ext cx="1430522" cy="1433557"/>
          </a:xfrm>
          <a:custGeom>
            <a:avLst/>
            <a:gdLst/>
            <a:ahLst/>
            <a:cxnLst>
              <a:cxn ang="3cd4">
                <a:pos x="hc" y="t"/>
              </a:cxn>
              <a:cxn ang="cd2">
                <a:pos x="l" y="vc"/>
              </a:cxn>
              <a:cxn ang="cd4">
                <a:pos x="hc" y="b"/>
              </a:cxn>
              <a:cxn ang="0">
                <a:pos x="r" y="vc"/>
              </a:cxn>
            </a:cxnLst>
            <a:rect l="l" t="t" r="r" b="b"/>
            <a:pathLst>
              <a:path w="472" h="473">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748973"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914986"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078733"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7244746"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399324"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30" name="Freeform: Shape 4239">
            <a:extLst>
              <a:ext uri="{FF2B5EF4-FFF2-40B4-BE49-F238E27FC236}">
                <a16:creationId xmlns:a16="http://schemas.microsoft.com/office/drawing/2014/main" id="{E253BA23-B768-C040-9224-2910F7AB1B7E}"/>
              </a:ext>
            </a:extLst>
          </p:cNvPr>
          <p:cNvSpPr/>
          <p:nvPr userDrawn="1"/>
        </p:nvSpPr>
        <p:spPr>
          <a:xfrm>
            <a:off x="9714586" y="1773769"/>
            <a:ext cx="1430522" cy="1433557"/>
          </a:xfrm>
          <a:custGeom>
            <a:avLst/>
            <a:gdLst/>
            <a:ahLst/>
            <a:cxnLst>
              <a:cxn ang="3cd4">
                <a:pos x="hc" y="t"/>
              </a:cxn>
              <a:cxn ang="cd2">
                <a:pos x="l" y="vc"/>
              </a:cxn>
              <a:cxn ang="cd4">
                <a:pos x="hc" y="b"/>
              </a:cxn>
              <a:cxn ang="0">
                <a:pos x="r" y="vc"/>
              </a:cxn>
            </a:cxnLst>
            <a:rect l="l" t="t" r="r" b="b"/>
            <a:pathLst>
              <a:path w="472" h="473">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29" name="Text Placeholder 23">
            <a:extLst>
              <a:ext uri="{FF2B5EF4-FFF2-40B4-BE49-F238E27FC236}">
                <a16:creationId xmlns:a16="http://schemas.microsoft.com/office/drawing/2014/main" id="{98F821B7-EAB6-F546-8E25-040E6E2F35CD}"/>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0" name="Picture 19" descr="Background pattern&#10;&#10;Description automatically generated">
            <a:extLst>
              <a:ext uri="{FF2B5EF4-FFF2-40B4-BE49-F238E27FC236}">
                <a16:creationId xmlns:a16="http://schemas.microsoft.com/office/drawing/2014/main" id="{A9B9AD4A-61C0-2543-9955-1FD63CACEFAE}"/>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spTree>
    <p:extLst>
      <p:ext uri="{BB962C8B-B14F-4D97-AF65-F5344CB8AC3E}">
        <p14:creationId xmlns:p14="http://schemas.microsoft.com/office/powerpoint/2010/main" val="379168047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1" y="2902370"/>
            <a:ext cx="2340880" cy="3197995"/>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2719382" y="2902370"/>
            <a:ext cx="2174902" cy="3188489"/>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916395"/>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5104293" y="2902370"/>
            <a:ext cx="2131270" cy="3188489"/>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76C0B5"/>
          </a:solidFill>
          <a:ln w="9525" cap="flat">
            <a:noFill/>
            <a:bevel/>
            <a:headEnd/>
            <a:tailEnd/>
          </a:ln>
          <a:effectLst/>
        </p:spPr>
        <p:txBody>
          <a:bodyPr wrap="none" anchor="ctr"/>
          <a:lstStyle/>
          <a:p>
            <a:endParaRPr lang="en-US"/>
          </a:p>
        </p:txBody>
      </p:sp>
      <p:sp>
        <p:nvSpPr>
          <p:cNvPr id="29" name="Freeform 178">
            <a:extLst>
              <a:ext uri="{FF2B5EF4-FFF2-40B4-BE49-F238E27FC236}">
                <a16:creationId xmlns:a16="http://schemas.microsoft.com/office/drawing/2014/main" id="{65CDE706-10CF-2F43-88C1-BCEBF0BED009}"/>
              </a:ext>
            </a:extLst>
          </p:cNvPr>
          <p:cNvSpPr>
            <a:spLocks noChangeArrowheads="1"/>
          </p:cNvSpPr>
          <p:nvPr userDrawn="1"/>
        </p:nvSpPr>
        <p:spPr bwMode="auto">
          <a:xfrm>
            <a:off x="7366367" y="2902370"/>
            <a:ext cx="2244362" cy="3206449"/>
          </a:xfrm>
          <a:custGeom>
            <a:avLst/>
            <a:gdLst>
              <a:gd name="T0" fmla="*/ 3115 w 3422"/>
              <a:gd name="T1" fmla="*/ 642 h 3719"/>
              <a:gd name="T2" fmla="*/ 3115 w 3422"/>
              <a:gd name="T3" fmla="*/ 642 h 3719"/>
              <a:gd name="T4" fmla="*/ 2105 w 3422"/>
              <a:gd name="T5" fmla="*/ 642 h 3719"/>
              <a:gd name="T6" fmla="*/ 1737 w 3422"/>
              <a:gd name="T7" fmla="*/ 0 h 3719"/>
              <a:gd name="T8" fmla="*/ 1362 w 3422"/>
              <a:gd name="T9" fmla="*/ 642 h 3719"/>
              <a:gd name="T10" fmla="*/ 299 w 3422"/>
              <a:gd name="T11" fmla="*/ 642 h 3719"/>
              <a:gd name="T12" fmla="*/ 0 w 3422"/>
              <a:gd name="T13" fmla="*/ 948 h 3719"/>
              <a:gd name="T14" fmla="*/ 0 w 3422"/>
              <a:gd name="T15" fmla="*/ 3420 h 3719"/>
              <a:gd name="T16" fmla="*/ 299 w 3422"/>
              <a:gd name="T17" fmla="*/ 3718 h 3719"/>
              <a:gd name="T18" fmla="*/ 3115 w 3422"/>
              <a:gd name="T19" fmla="*/ 3718 h 3719"/>
              <a:gd name="T20" fmla="*/ 3421 w 3422"/>
              <a:gd name="T21" fmla="*/ 3420 h 3719"/>
              <a:gd name="T22" fmla="*/ 3421 w 3422"/>
              <a:gd name="T23" fmla="*/ 948 h 3719"/>
              <a:gd name="T24" fmla="*/ 3115 w 3422"/>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2" h="3719">
                <a:moveTo>
                  <a:pt x="3115" y="642"/>
                </a:moveTo>
                <a:lnTo>
                  <a:pt x="3115" y="642"/>
                </a:lnTo>
                <a:cubicBezTo>
                  <a:pt x="2105" y="642"/>
                  <a:pt x="2105" y="642"/>
                  <a:pt x="2105" y="642"/>
                </a:cubicBezTo>
                <a:cubicBezTo>
                  <a:pt x="1737" y="0"/>
                  <a:pt x="1737" y="0"/>
                  <a:pt x="1737" y="0"/>
                </a:cubicBezTo>
                <a:cubicBezTo>
                  <a:pt x="1362" y="642"/>
                  <a:pt x="1362" y="642"/>
                  <a:pt x="1362" y="642"/>
                </a:cubicBezTo>
                <a:cubicBezTo>
                  <a:pt x="299" y="642"/>
                  <a:pt x="299" y="642"/>
                  <a:pt x="299" y="642"/>
                </a:cubicBezTo>
                <a:cubicBezTo>
                  <a:pt x="130" y="642"/>
                  <a:pt x="0" y="780"/>
                  <a:pt x="0" y="948"/>
                </a:cubicBezTo>
                <a:cubicBezTo>
                  <a:pt x="0" y="3420"/>
                  <a:pt x="0" y="3420"/>
                  <a:pt x="0" y="3420"/>
                </a:cubicBezTo>
                <a:cubicBezTo>
                  <a:pt x="0" y="3588"/>
                  <a:pt x="130" y="3718"/>
                  <a:pt x="299" y="3718"/>
                </a:cubicBezTo>
                <a:cubicBezTo>
                  <a:pt x="3115" y="3718"/>
                  <a:pt x="3115" y="3718"/>
                  <a:pt x="3115" y="3718"/>
                </a:cubicBezTo>
                <a:cubicBezTo>
                  <a:pt x="3283" y="3718"/>
                  <a:pt x="3421" y="3588"/>
                  <a:pt x="3421" y="3420"/>
                </a:cubicBezTo>
                <a:cubicBezTo>
                  <a:pt x="3421" y="948"/>
                  <a:pt x="3421" y="948"/>
                  <a:pt x="3421" y="948"/>
                </a:cubicBezTo>
                <a:cubicBezTo>
                  <a:pt x="3421" y="780"/>
                  <a:pt x="3283" y="642"/>
                  <a:pt x="3115" y="642"/>
                </a:cubicBezTo>
              </a:path>
            </a:pathLst>
          </a:custGeom>
          <a:solidFill>
            <a:srgbClr val="81D1C5"/>
          </a:solidFill>
          <a:ln w="9525" cap="flat">
            <a:noFill/>
            <a:bevel/>
            <a:headEnd/>
            <a:tailEnd/>
          </a:ln>
          <a:effectLst/>
        </p:spPr>
        <p:txBody>
          <a:bodyPr wrap="none" anchor="ctr"/>
          <a:lstStyle/>
          <a:p>
            <a:endParaRPr lang="en-US"/>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793758" y="2884410"/>
            <a:ext cx="2244362" cy="3206449"/>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no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225351" y="4742537"/>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7543460" y="4736287"/>
            <a:ext cx="1890175"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pic>
        <p:nvPicPr>
          <p:cNvPr id="20" name="Picture 19" descr="Background pattern&#10;&#10;Description automatically generated">
            <a:extLst>
              <a:ext uri="{FF2B5EF4-FFF2-40B4-BE49-F238E27FC236}">
                <a16:creationId xmlns:a16="http://schemas.microsoft.com/office/drawing/2014/main" id="{9F42FD05-A835-0F49-B763-180CD8F99CD0}"/>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grpSp>
        <p:nvGrpSpPr>
          <p:cNvPr id="21" name="Group 20">
            <a:extLst>
              <a:ext uri="{FF2B5EF4-FFF2-40B4-BE49-F238E27FC236}">
                <a16:creationId xmlns:a16="http://schemas.microsoft.com/office/drawing/2014/main" id="{26A4E538-0F3B-8E49-8D92-77B70D92F030}"/>
              </a:ext>
            </a:extLst>
          </p:cNvPr>
          <p:cNvGrpSpPr/>
          <p:nvPr userDrawn="1"/>
        </p:nvGrpSpPr>
        <p:grpSpPr>
          <a:xfrm>
            <a:off x="4480947" y="6257070"/>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B01746DB-6733-EF4A-97E8-B81FDCBF8AC3}"/>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2F775010-5534-1C41-A2CB-FA305565AC52}"/>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31" name="Picture 30" descr="Shape&#10;&#10;Description automatically generated with medium confidence">
              <a:extLst>
                <a:ext uri="{FF2B5EF4-FFF2-40B4-BE49-F238E27FC236}">
                  <a16:creationId xmlns:a16="http://schemas.microsoft.com/office/drawing/2014/main" id="{84CF8697-FDF1-5B4D-BA62-705F8E7C001F}"/>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05059520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0" y="2361364"/>
            <a:ext cx="2989824" cy="4137090"/>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3420767" y="2361364"/>
            <a:ext cx="2880767" cy="4137090"/>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4D4D4D"/>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6463085" y="2361363"/>
            <a:ext cx="2692241" cy="4137090"/>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3AA091"/>
          </a:solidFill>
          <a:ln w="9525" cap="flat">
            <a:noFill/>
            <a:bevel/>
            <a:headEnd/>
            <a:tailEnd/>
          </a:ln>
          <a:effectLst/>
        </p:spPr>
        <p:txBody>
          <a:bodyPr wrap="none" anchor="ctr"/>
          <a:lstStyle/>
          <a:p>
            <a:endParaRPr lang="en-US" dirty="0"/>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345879" y="2361363"/>
            <a:ext cx="2692241" cy="4137091"/>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solidFill>
              <a:srgbClr val="F27954"/>
            </a:solid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6909393" y="4733031"/>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Tree>
    <p:extLst>
      <p:ext uri="{BB962C8B-B14F-4D97-AF65-F5344CB8AC3E}">
        <p14:creationId xmlns:p14="http://schemas.microsoft.com/office/powerpoint/2010/main" val="2652922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 SLIDE D">
    <p:spTree>
      <p:nvGrpSpPr>
        <p:cNvPr id="1" name=""/>
        <p:cNvGrpSpPr/>
        <p:nvPr/>
      </p:nvGrpSpPr>
      <p:grpSpPr>
        <a:xfrm>
          <a:off x="0" y="0"/>
          <a:ext cx="0" cy="0"/>
          <a:chOff x="0" y="0"/>
          <a:chExt cx="0" cy="0"/>
        </a:xfrm>
      </p:grpSpPr>
      <p:pic>
        <p:nvPicPr>
          <p:cNvPr id="12" name="Picture 11" descr="A picture containing text&#10;&#10;Description automatically generated">
            <a:extLst>
              <a:ext uri="{FF2B5EF4-FFF2-40B4-BE49-F238E27FC236}">
                <a16:creationId xmlns:a16="http://schemas.microsoft.com/office/drawing/2014/main" id="{69930879-4923-9A44-B11F-FDD1BFB76C36}"/>
              </a:ext>
            </a:extLst>
          </p:cNvPr>
          <p:cNvPicPr>
            <a:picLocks noChangeAspect="1"/>
          </p:cNvPicPr>
          <p:nvPr userDrawn="1"/>
        </p:nvPicPr>
        <p:blipFill>
          <a:blip r:embed="rId2"/>
          <a:stretch>
            <a:fillRect/>
          </a:stretch>
        </p:blipFill>
        <p:spPr>
          <a:xfrm>
            <a:off x="327047" y="417257"/>
            <a:ext cx="5462697" cy="2402442"/>
          </a:xfrm>
          <a:prstGeom prst="rect">
            <a:avLst/>
          </a:prstGeom>
        </p:spPr>
      </p:pic>
      <p:pic>
        <p:nvPicPr>
          <p:cNvPr id="22" name="Picture 21" descr="Background pattern&#10;&#10;Description automatically generated">
            <a:extLst>
              <a:ext uri="{FF2B5EF4-FFF2-40B4-BE49-F238E27FC236}">
                <a16:creationId xmlns:a16="http://schemas.microsoft.com/office/drawing/2014/main" id="{E7396273-9AA2-0A45-A0F3-4DFF01CCF7D4}"/>
              </a:ext>
            </a:extLst>
          </p:cNvPr>
          <p:cNvPicPr>
            <a:picLocks noChangeAspect="1"/>
          </p:cNvPicPr>
          <p:nvPr userDrawn="1"/>
        </p:nvPicPr>
        <p:blipFill rotWithShape="1">
          <a:blip r:embed="rId3"/>
          <a:srcRect l="49462" t="8076" r="-22520" b="14181"/>
          <a:stretch/>
        </p:blipFill>
        <p:spPr>
          <a:xfrm rot="16200000">
            <a:off x="983099" y="1439326"/>
            <a:ext cx="4435575" cy="6401772"/>
          </a:xfrm>
          <a:prstGeom prst="rect">
            <a:avLst/>
          </a:prstGeom>
        </p:spPr>
      </p:pic>
      <p:sp>
        <p:nvSpPr>
          <p:cNvPr id="23" name="Rectangle 22">
            <a:extLst>
              <a:ext uri="{FF2B5EF4-FFF2-40B4-BE49-F238E27FC236}">
                <a16:creationId xmlns:a16="http://schemas.microsoft.com/office/drawing/2014/main" id="{0A614E9F-67CD-0343-BFBC-55E5265494AB}"/>
              </a:ext>
            </a:extLst>
          </p:cNvPr>
          <p:cNvSpPr/>
          <p:nvPr userDrawn="1"/>
        </p:nvSpPr>
        <p:spPr>
          <a:xfrm>
            <a:off x="6117759" y="0"/>
            <a:ext cx="6074241" cy="686525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grpSp>
        <p:nvGrpSpPr>
          <p:cNvPr id="24" name="Group 23">
            <a:extLst>
              <a:ext uri="{FF2B5EF4-FFF2-40B4-BE49-F238E27FC236}">
                <a16:creationId xmlns:a16="http://schemas.microsoft.com/office/drawing/2014/main" id="{3904BFA0-55A2-8143-A034-7EA9F0F0F069}"/>
              </a:ext>
            </a:extLst>
          </p:cNvPr>
          <p:cNvGrpSpPr/>
          <p:nvPr userDrawn="1"/>
        </p:nvGrpSpPr>
        <p:grpSpPr>
          <a:xfrm>
            <a:off x="0" y="5916805"/>
            <a:ext cx="2735993" cy="679345"/>
            <a:chOff x="0" y="0"/>
            <a:chExt cx="2301694" cy="571500"/>
          </a:xfrm>
        </p:grpSpPr>
        <p:sp>
          <p:nvSpPr>
            <p:cNvPr id="25" name="Rectangle 24">
              <a:extLst>
                <a:ext uri="{FF2B5EF4-FFF2-40B4-BE49-F238E27FC236}">
                  <a16:creationId xmlns:a16="http://schemas.microsoft.com/office/drawing/2014/main" id="{E262865F-A967-C64A-8536-E3A00C672F7A}"/>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6" name="Picture 25">
              <a:extLst>
                <a:ext uri="{FF2B5EF4-FFF2-40B4-BE49-F238E27FC236}">
                  <a16:creationId xmlns:a16="http://schemas.microsoft.com/office/drawing/2014/main" id="{2E39E78D-2847-9749-B72C-25A151CFA94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27" name="Text Placeholder 23">
            <a:extLst>
              <a:ext uri="{FF2B5EF4-FFF2-40B4-BE49-F238E27FC236}">
                <a16:creationId xmlns:a16="http://schemas.microsoft.com/office/drawing/2014/main" id="{DBA97739-CDA3-3B40-9963-F38336E838F9}"/>
              </a:ext>
            </a:extLst>
          </p:cNvPr>
          <p:cNvSpPr>
            <a:spLocks noGrp="1"/>
          </p:cNvSpPr>
          <p:nvPr>
            <p:ph type="body" sz="quarter" idx="15" hasCustomPrompt="1"/>
          </p:nvPr>
        </p:nvSpPr>
        <p:spPr>
          <a:xfrm>
            <a:off x="6586302" y="1494787"/>
            <a:ext cx="5278651" cy="697353"/>
          </a:xfrm>
        </p:spPr>
        <p:txBody>
          <a:bodyPr>
            <a:noAutofit/>
          </a:bodyPr>
          <a:lstStyle>
            <a:lvl1pPr marL="0" indent="0" algn="l">
              <a:buNone/>
              <a:defRPr sz="5400" b="1" baseline="0">
                <a:solidFill>
                  <a:schemeClr val="bg1"/>
                </a:solidFill>
                <a:latin typeface="+mn-lt"/>
              </a:defRPr>
            </a:lvl1pPr>
          </a:lstStyle>
          <a:p>
            <a:pPr lvl="0"/>
            <a:r>
              <a:rPr lang="en-US" dirty="0"/>
              <a:t>POWERPIONT</a:t>
            </a:r>
          </a:p>
        </p:txBody>
      </p:sp>
      <p:sp>
        <p:nvSpPr>
          <p:cNvPr id="28" name="Text Placeholder 23">
            <a:extLst>
              <a:ext uri="{FF2B5EF4-FFF2-40B4-BE49-F238E27FC236}">
                <a16:creationId xmlns:a16="http://schemas.microsoft.com/office/drawing/2014/main" id="{27FF6675-E62F-CD45-8278-53D0205C09F2}"/>
              </a:ext>
            </a:extLst>
          </p:cNvPr>
          <p:cNvSpPr>
            <a:spLocks noGrp="1"/>
          </p:cNvSpPr>
          <p:nvPr>
            <p:ph type="body" sz="quarter" idx="16" hasCustomPrompt="1"/>
          </p:nvPr>
        </p:nvSpPr>
        <p:spPr>
          <a:xfrm>
            <a:off x="6586302" y="876264"/>
            <a:ext cx="5278651" cy="697353"/>
          </a:xfrm>
        </p:spPr>
        <p:txBody>
          <a:bodyPr>
            <a:normAutofit/>
          </a:bodyPr>
          <a:lstStyle>
            <a:lvl1pPr marL="0" indent="0" algn="l">
              <a:buNone/>
              <a:defRPr sz="3600" b="0" i="0">
                <a:solidFill>
                  <a:schemeClr val="bg1"/>
                </a:solidFill>
                <a:latin typeface="+mn-lt"/>
              </a:defRPr>
            </a:lvl1pPr>
          </a:lstStyle>
          <a:p>
            <a:pPr lvl="0"/>
            <a:r>
              <a:rPr lang="en-US" dirty="0"/>
              <a:t>Cover Design 1</a:t>
            </a:r>
          </a:p>
        </p:txBody>
      </p:sp>
      <p:sp>
        <p:nvSpPr>
          <p:cNvPr id="29" name="Rectangle 28">
            <a:extLst>
              <a:ext uri="{FF2B5EF4-FFF2-40B4-BE49-F238E27FC236}">
                <a16:creationId xmlns:a16="http://schemas.microsoft.com/office/drawing/2014/main" id="{8C5618B2-B035-0F48-A014-0081DCCA7413}"/>
              </a:ext>
            </a:extLst>
          </p:cNvPr>
          <p:cNvSpPr/>
          <p:nvPr userDrawn="1"/>
        </p:nvSpPr>
        <p:spPr>
          <a:xfrm>
            <a:off x="6519554" y="5700156"/>
            <a:ext cx="5300429" cy="788472"/>
          </a:xfrm>
          <a:prstGeom prst="rect">
            <a:avLst/>
          </a:prstGeom>
        </p:spPr>
        <p:txBody>
          <a:bodyPr wrap="square">
            <a:spAutoFit/>
          </a:bodyPr>
          <a:lstStyle/>
          <a:p>
            <a:pPr algn="just">
              <a:tabLst>
                <a:tab pos="2865755" algn="ctr"/>
                <a:tab pos="5731510" algn="r"/>
              </a:tabLst>
            </a:pPr>
            <a:r>
              <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The European Commission supports the production of this publication and </a:t>
            </a:r>
            <a:r>
              <a:rPr lang="en-IE"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does not constitute an endorsement of the contents which reflects the views only of the authors, and the Commission cannot be held responsible for any use which may be of the information contained </a:t>
            </a:r>
            <a:r>
              <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therein </a:t>
            </a:r>
            <a:r>
              <a:rPr lang="en-IE"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5544908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3_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0" y="1349406"/>
            <a:ext cx="2796283" cy="5149048"/>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3420768" y="1349407"/>
            <a:ext cx="2796282" cy="5149048"/>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4D4D4D"/>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6571967" y="1349406"/>
            <a:ext cx="2583359" cy="5149048"/>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3AA091"/>
          </a:solidFill>
          <a:ln w="9525" cap="flat">
            <a:noFill/>
            <a:bevel/>
            <a:headEnd/>
            <a:tailEnd/>
          </a:ln>
          <a:effectLst/>
        </p:spPr>
        <p:txBody>
          <a:bodyPr wrap="none" anchor="ctr"/>
          <a:lstStyle/>
          <a:p>
            <a:endParaRPr lang="en-US" dirty="0"/>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345879" y="1349406"/>
            <a:ext cx="2692241" cy="5149048"/>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solidFill>
              <a:srgbClr val="F27954"/>
            </a:solid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6909393" y="4733031"/>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Tree>
    <p:extLst>
      <p:ext uri="{BB962C8B-B14F-4D97-AF65-F5344CB8AC3E}">
        <p14:creationId xmlns:p14="http://schemas.microsoft.com/office/powerpoint/2010/main" val="251991003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_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0" y="1846556"/>
            <a:ext cx="2796283" cy="4651898"/>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3420768" y="1856063"/>
            <a:ext cx="2796282" cy="4642391"/>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4D4D4D"/>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6571967" y="1846556"/>
            <a:ext cx="2583359" cy="4651898"/>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3AA091"/>
          </a:solidFill>
          <a:ln w="9525" cap="flat">
            <a:noFill/>
            <a:bevel/>
            <a:headEnd/>
            <a:tailEnd/>
          </a:ln>
          <a:effectLst/>
        </p:spPr>
        <p:txBody>
          <a:bodyPr wrap="none" anchor="ctr"/>
          <a:lstStyle/>
          <a:p>
            <a:endParaRPr lang="en-US" dirty="0"/>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345879" y="1846556"/>
            <a:ext cx="2692241" cy="4651898"/>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solidFill>
              <a:srgbClr val="F27954"/>
            </a:solid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6909393" y="4733031"/>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Tree>
    <p:extLst>
      <p:ext uri="{BB962C8B-B14F-4D97-AF65-F5344CB8AC3E}">
        <p14:creationId xmlns:p14="http://schemas.microsoft.com/office/powerpoint/2010/main" val="128614623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154562" y="1887157"/>
            <a:ext cx="9882876" cy="2798187"/>
            <a:chOff x="1875859" y="4907106"/>
            <a:chExt cx="20625932"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2" name="Block Arc 101">
              <a:extLst>
                <a:ext uri="{FF2B5EF4-FFF2-40B4-BE49-F238E27FC236}">
                  <a16:creationId xmlns:a16="http://schemas.microsoft.com/office/drawing/2014/main" id="{2A55FCAE-3E0F-C648-A867-D49B2D13DB17}"/>
                </a:ext>
              </a:extLst>
            </p:cNvPr>
            <p:cNvSpPr>
              <a:spLocks noChangeAspect="1"/>
            </p:cNvSpPr>
            <p:nvPr/>
          </p:nvSpPr>
          <p:spPr>
            <a:xfrm>
              <a:off x="5916227"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4" name="Block Arc 103">
              <a:extLst>
                <a:ext uri="{FF2B5EF4-FFF2-40B4-BE49-F238E27FC236}">
                  <a16:creationId xmlns:a16="http://schemas.microsoft.com/office/drawing/2014/main" id="{EA89031A-4F1E-3B4B-B3FD-73BD6969A58A}"/>
                </a:ext>
              </a:extLst>
            </p:cNvPr>
            <p:cNvSpPr>
              <a:spLocks noChangeAspect="1"/>
            </p:cNvSpPr>
            <p:nvPr/>
          </p:nvSpPr>
          <p:spPr>
            <a:xfrm>
              <a:off x="13996964" y="4907111"/>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9" y="4907106"/>
              <a:ext cx="4464459" cy="4631501"/>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6" name="Block Arc 105">
              <a:extLst>
                <a:ext uri="{FF2B5EF4-FFF2-40B4-BE49-F238E27FC236}">
                  <a16:creationId xmlns:a16="http://schemas.microsoft.com/office/drawing/2014/main" id="{2CC5A5AC-8BF0-BA45-9D0A-A9E2B4F5D89D}"/>
                </a:ext>
              </a:extLst>
            </p:cNvPr>
            <p:cNvSpPr>
              <a:spLocks noChangeAspect="1"/>
            </p:cNvSpPr>
            <p:nvPr/>
          </p:nvSpPr>
          <p:spPr>
            <a:xfrm rot="10800000">
              <a:off x="18037332" y="4907111"/>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9956596" y="4907108"/>
              <a:ext cx="4464459" cy="4631501"/>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0" name="Block Arc 109">
              <a:extLst>
                <a:ext uri="{FF2B5EF4-FFF2-40B4-BE49-F238E27FC236}">
                  <a16:creationId xmlns:a16="http://schemas.microsoft.com/office/drawing/2014/main" id="{1937D021-BEEA-E74F-9D71-6852BF32CF1F}"/>
                </a:ext>
              </a:extLst>
            </p:cNvPr>
            <p:cNvSpPr>
              <a:spLocks noChangeAspect="1"/>
            </p:cNvSpPr>
            <p:nvPr/>
          </p:nvSpPr>
          <p:spPr>
            <a:xfrm>
              <a:off x="18037332" y="4907110"/>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grpSp>
        <p:nvGrpSpPr>
          <p:cNvPr id="27" name="Group 26">
            <a:extLst>
              <a:ext uri="{FF2B5EF4-FFF2-40B4-BE49-F238E27FC236}">
                <a16:creationId xmlns:a16="http://schemas.microsoft.com/office/drawing/2014/main" id="{AFD3A573-F4E4-B140-9727-FAA9C7F1CA0A}"/>
              </a:ext>
            </a:extLst>
          </p:cNvPr>
          <p:cNvGrpSpPr/>
          <p:nvPr userDrawn="1"/>
        </p:nvGrpSpPr>
        <p:grpSpPr>
          <a:xfrm>
            <a:off x="4480947" y="6257070"/>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7563AD3E-DCCF-704D-B793-981781A099CD}"/>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20941594-4EF5-0845-9D61-F0F7DEEA6387}"/>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33" name="Picture 32" descr="Shape&#10;&#10;Description automatically generated with medium confidence">
              <a:extLst>
                <a:ext uri="{FF2B5EF4-FFF2-40B4-BE49-F238E27FC236}">
                  <a16:creationId xmlns:a16="http://schemas.microsoft.com/office/drawing/2014/main" id="{EDF60922-A0C7-BC4E-9066-062DFCB17E0A}"/>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59276244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_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947279" y="1887157"/>
            <a:ext cx="9327612" cy="2798187"/>
            <a:chOff x="1875859" y="4907106"/>
            <a:chExt cx="19467076"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2" name="Block Arc 101">
              <a:extLst>
                <a:ext uri="{FF2B5EF4-FFF2-40B4-BE49-F238E27FC236}">
                  <a16:creationId xmlns:a16="http://schemas.microsoft.com/office/drawing/2014/main" id="{2A55FCAE-3E0F-C648-A867-D49B2D13DB17}"/>
                </a:ext>
              </a:extLst>
            </p:cNvPr>
            <p:cNvSpPr>
              <a:spLocks noChangeAspect="1"/>
            </p:cNvSpPr>
            <p:nvPr/>
          </p:nvSpPr>
          <p:spPr>
            <a:xfrm>
              <a:off x="5916227" y="4907106"/>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4" name="Block Arc 103">
              <a:extLst>
                <a:ext uri="{FF2B5EF4-FFF2-40B4-BE49-F238E27FC236}">
                  <a16:creationId xmlns:a16="http://schemas.microsoft.com/office/drawing/2014/main" id="{EA89031A-4F1E-3B4B-B3FD-73BD6969A58A}"/>
                </a:ext>
              </a:extLst>
            </p:cNvPr>
            <p:cNvSpPr>
              <a:spLocks noChangeAspect="1"/>
            </p:cNvSpPr>
            <p:nvPr/>
          </p:nvSpPr>
          <p:spPr>
            <a:xfrm>
              <a:off x="13996964" y="4907111"/>
              <a:ext cx="4464459" cy="4631501"/>
            </a:xfrm>
            <a:prstGeom prst="blockArc">
              <a:avLst>
                <a:gd name="adj1" fmla="val 10800000"/>
                <a:gd name="adj2" fmla="val 0"/>
                <a:gd name="adj3" fmla="val 9694"/>
              </a:avLst>
            </a:prstGeom>
            <a:solidFill>
              <a:srgbClr val="F9C5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9" y="4907106"/>
              <a:ext cx="4464459" cy="4631501"/>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9956596" y="4907108"/>
              <a:ext cx="4464459" cy="4631501"/>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grpSp>
        <p:nvGrpSpPr>
          <p:cNvPr id="27" name="Group 26">
            <a:extLst>
              <a:ext uri="{FF2B5EF4-FFF2-40B4-BE49-F238E27FC236}">
                <a16:creationId xmlns:a16="http://schemas.microsoft.com/office/drawing/2014/main" id="{AFD3A573-F4E4-B140-9727-FAA9C7F1CA0A}"/>
              </a:ext>
            </a:extLst>
          </p:cNvPr>
          <p:cNvGrpSpPr/>
          <p:nvPr userDrawn="1"/>
        </p:nvGrpSpPr>
        <p:grpSpPr>
          <a:xfrm>
            <a:off x="4480947" y="6257070"/>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7563AD3E-DCCF-704D-B793-981781A099CD}"/>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20941594-4EF5-0845-9D61-F0F7DEEA6387}"/>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33" name="Picture 32" descr="Shape&#10;&#10;Description automatically generated with medium confidence">
              <a:extLst>
                <a:ext uri="{FF2B5EF4-FFF2-40B4-BE49-F238E27FC236}">
                  <a16:creationId xmlns:a16="http://schemas.microsoft.com/office/drawing/2014/main" id="{EDF60922-A0C7-BC4E-9066-062DFCB17E0A}"/>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4559018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3_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225117" y="1948195"/>
            <a:ext cx="11256886" cy="2798187"/>
            <a:chOff x="1875856" y="4907106"/>
            <a:chExt cx="19467079"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2" name="Block Arc 101">
              <a:extLst>
                <a:ext uri="{FF2B5EF4-FFF2-40B4-BE49-F238E27FC236}">
                  <a16:creationId xmlns:a16="http://schemas.microsoft.com/office/drawing/2014/main" id="{2A55FCAE-3E0F-C648-A867-D49B2D13DB17}"/>
                </a:ext>
              </a:extLst>
            </p:cNvPr>
            <p:cNvSpPr>
              <a:spLocks noChangeAspect="1"/>
            </p:cNvSpPr>
            <p:nvPr/>
          </p:nvSpPr>
          <p:spPr>
            <a:xfrm>
              <a:off x="5916227" y="4907106"/>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4" name="Block Arc 103">
              <a:extLst>
                <a:ext uri="{FF2B5EF4-FFF2-40B4-BE49-F238E27FC236}">
                  <a16:creationId xmlns:a16="http://schemas.microsoft.com/office/drawing/2014/main" id="{EA89031A-4F1E-3B4B-B3FD-73BD6969A58A}"/>
                </a:ext>
              </a:extLst>
            </p:cNvPr>
            <p:cNvSpPr>
              <a:spLocks noChangeAspect="1"/>
            </p:cNvSpPr>
            <p:nvPr/>
          </p:nvSpPr>
          <p:spPr>
            <a:xfrm>
              <a:off x="13996964" y="4907111"/>
              <a:ext cx="4464459" cy="4631501"/>
            </a:xfrm>
            <a:prstGeom prst="blockArc">
              <a:avLst>
                <a:gd name="adj1" fmla="val 10800000"/>
                <a:gd name="adj2" fmla="val 0"/>
                <a:gd name="adj3" fmla="val 9694"/>
              </a:avLst>
            </a:prstGeom>
            <a:solidFill>
              <a:srgbClr val="F9C5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6" y="4984003"/>
              <a:ext cx="4390332" cy="4554600"/>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10030722" y="4984003"/>
              <a:ext cx="4316207" cy="4477703"/>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spTree>
    <p:extLst>
      <p:ext uri="{BB962C8B-B14F-4D97-AF65-F5344CB8AC3E}">
        <p14:creationId xmlns:p14="http://schemas.microsoft.com/office/powerpoint/2010/main" val="286261502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154562" y="1887157"/>
            <a:ext cx="9882876" cy="2798187"/>
            <a:chOff x="1875859" y="4907106"/>
            <a:chExt cx="20625932"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9" y="4907106"/>
              <a:ext cx="4464459" cy="4631501"/>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6" name="Block Arc 105">
              <a:extLst>
                <a:ext uri="{FF2B5EF4-FFF2-40B4-BE49-F238E27FC236}">
                  <a16:creationId xmlns:a16="http://schemas.microsoft.com/office/drawing/2014/main" id="{2CC5A5AC-8BF0-BA45-9D0A-A9E2B4F5D89D}"/>
                </a:ext>
              </a:extLst>
            </p:cNvPr>
            <p:cNvSpPr>
              <a:spLocks noChangeAspect="1"/>
            </p:cNvSpPr>
            <p:nvPr/>
          </p:nvSpPr>
          <p:spPr>
            <a:xfrm rot="10800000">
              <a:off x="18037332" y="4907111"/>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9956596" y="4907108"/>
              <a:ext cx="4464459" cy="4631501"/>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0" name="Block Arc 109">
              <a:extLst>
                <a:ext uri="{FF2B5EF4-FFF2-40B4-BE49-F238E27FC236}">
                  <a16:creationId xmlns:a16="http://schemas.microsoft.com/office/drawing/2014/main" id="{1937D021-BEEA-E74F-9D71-6852BF32CF1F}"/>
                </a:ext>
              </a:extLst>
            </p:cNvPr>
            <p:cNvSpPr>
              <a:spLocks noChangeAspect="1"/>
            </p:cNvSpPr>
            <p:nvPr/>
          </p:nvSpPr>
          <p:spPr>
            <a:xfrm>
              <a:off x="18037332" y="4907110"/>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grpSp>
        <p:nvGrpSpPr>
          <p:cNvPr id="27" name="Group 26">
            <a:extLst>
              <a:ext uri="{FF2B5EF4-FFF2-40B4-BE49-F238E27FC236}">
                <a16:creationId xmlns:a16="http://schemas.microsoft.com/office/drawing/2014/main" id="{AFD3A573-F4E4-B140-9727-FAA9C7F1CA0A}"/>
              </a:ext>
            </a:extLst>
          </p:cNvPr>
          <p:cNvGrpSpPr/>
          <p:nvPr userDrawn="1"/>
        </p:nvGrpSpPr>
        <p:grpSpPr>
          <a:xfrm>
            <a:off x="4480947" y="6257070"/>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7563AD3E-DCCF-704D-B793-981781A099CD}"/>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20941594-4EF5-0845-9D61-F0F7DEEA6387}"/>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33" name="Picture 32" descr="Shape&#10;&#10;Description automatically generated with medium confidence">
              <a:extLst>
                <a:ext uri="{FF2B5EF4-FFF2-40B4-BE49-F238E27FC236}">
                  <a16:creationId xmlns:a16="http://schemas.microsoft.com/office/drawing/2014/main" id="{EDF60922-A0C7-BC4E-9066-062DFCB17E0A}"/>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59215913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percentage graph x 4">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93BA184A-023C-D741-95F2-5828F3502BB6}"/>
              </a:ext>
            </a:extLst>
          </p:cNvPr>
          <p:cNvGrpSpPr/>
          <p:nvPr userDrawn="1"/>
        </p:nvGrpSpPr>
        <p:grpSpPr>
          <a:xfrm>
            <a:off x="958611" y="1840131"/>
            <a:ext cx="10383759" cy="2382415"/>
            <a:chOff x="2122935" y="4949396"/>
            <a:chExt cx="20123405" cy="5001613"/>
          </a:xfrm>
        </p:grpSpPr>
        <p:sp>
          <p:nvSpPr>
            <p:cNvPr id="30" name="Shape 493">
              <a:extLst>
                <a:ext uri="{FF2B5EF4-FFF2-40B4-BE49-F238E27FC236}">
                  <a16:creationId xmlns:a16="http://schemas.microsoft.com/office/drawing/2014/main" id="{FA93A623-AC46-CA41-AB39-3D0015516C37}"/>
                </a:ext>
              </a:extLst>
            </p:cNvPr>
            <p:cNvSpPr/>
            <p:nvPr/>
          </p:nvSpPr>
          <p:spPr>
            <a:xfrm>
              <a:off x="2122935" y="4949396"/>
              <a:ext cx="3790687"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36" name="Shape 493">
              <a:extLst>
                <a:ext uri="{FF2B5EF4-FFF2-40B4-BE49-F238E27FC236}">
                  <a16:creationId xmlns:a16="http://schemas.microsoft.com/office/drawing/2014/main" id="{38C420ED-6E9F-674D-A99A-935C1707DBD8}"/>
                </a:ext>
              </a:extLst>
            </p:cNvPr>
            <p:cNvSpPr/>
            <p:nvPr/>
          </p:nvSpPr>
          <p:spPr>
            <a:xfrm>
              <a:off x="7490990"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38" name="Shape 493">
              <a:extLst>
                <a:ext uri="{FF2B5EF4-FFF2-40B4-BE49-F238E27FC236}">
                  <a16:creationId xmlns:a16="http://schemas.microsoft.com/office/drawing/2014/main" id="{AC29EF66-7866-244A-901E-6F9DA32957D7}"/>
                </a:ext>
              </a:extLst>
            </p:cNvPr>
            <p:cNvSpPr/>
            <p:nvPr/>
          </p:nvSpPr>
          <p:spPr>
            <a:xfrm>
              <a:off x="12851432"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40" name="Shape 493">
              <a:extLst>
                <a:ext uri="{FF2B5EF4-FFF2-40B4-BE49-F238E27FC236}">
                  <a16:creationId xmlns:a16="http://schemas.microsoft.com/office/drawing/2014/main" id="{092AE388-879D-3241-A548-3530A2E53D68}"/>
                </a:ext>
              </a:extLst>
            </p:cNvPr>
            <p:cNvSpPr/>
            <p:nvPr/>
          </p:nvSpPr>
          <p:spPr>
            <a:xfrm>
              <a:off x="18219487"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52" name="TextBox 51">
              <a:extLst>
                <a:ext uri="{FF2B5EF4-FFF2-40B4-BE49-F238E27FC236}">
                  <a16:creationId xmlns:a16="http://schemas.microsoft.com/office/drawing/2014/main" id="{28835238-EF0F-C945-85D9-9B4D8000EB04}"/>
                </a:ext>
              </a:extLst>
            </p:cNvPr>
            <p:cNvSpPr txBox="1"/>
            <p:nvPr/>
          </p:nvSpPr>
          <p:spPr>
            <a:xfrm>
              <a:off x="12638765" y="9304679"/>
              <a:ext cx="4216023" cy="646330"/>
            </a:xfrm>
            <a:prstGeom prst="rect">
              <a:avLst/>
            </a:prstGeom>
            <a:noFill/>
          </p:spPr>
          <p:txBody>
            <a:bodyPr wrap="square" rtlCol="0">
              <a:spAutoFit/>
            </a:bodyPr>
            <a:lstStyle/>
            <a:p>
              <a:pPr algn="ctr"/>
              <a:r>
                <a:rPr lang="en-US" dirty="0">
                  <a:solidFill>
                    <a:schemeClr val="tx2"/>
                  </a:solidFill>
                  <a:latin typeface="Montserrat" pitchFamily="2" charset="77"/>
                  <a:ea typeface="Montserrat" charset="0"/>
                  <a:cs typeface="Montserrat" charset="0"/>
                </a:rPr>
                <a:t>Title Three</a:t>
              </a:r>
            </a:p>
          </p:txBody>
        </p:sp>
        <p:sp>
          <p:nvSpPr>
            <p:cNvPr id="50" name="TextBox 49">
              <a:extLst>
                <a:ext uri="{FF2B5EF4-FFF2-40B4-BE49-F238E27FC236}">
                  <a16:creationId xmlns:a16="http://schemas.microsoft.com/office/drawing/2014/main" id="{739C8343-8EBC-0249-A505-2B9597148B52}"/>
                </a:ext>
              </a:extLst>
            </p:cNvPr>
            <p:cNvSpPr txBox="1"/>
            <p:nvPr/>
          </p:nvSpPr>
          <p:spPr>
            <a:xfrm>
              <a:off x="18030317" y="9304679"/>
              <a:ext cx="4216023" cy="646330"/>
            </a:xfrm>
            <a:prstGeom prst="rect">
              <a:avLst/>
            </a:prstGeom>
            <a:noFill/>
          </p:spPr>
          <p:txBody>
            <a:bodyPr wrap="square" rtlCol="0">
              <a:spAutoFit/>
            </a:bodyPr>
            <a:lstStyle/>
            <a:p>
              <a:pPr algn="ctr"/>
              <a:r>
                <a:rPr lang="en-US" dirty="0">
                  <a:solidFill>
                    <a:schemeClr val="tx2"/>
                  </a:solidFill>
                  <a:latin typeface="Montserrat" pitchFamily="2" charset="77"/>
                  <a:ea typeface="Montserrat" charset="0"/>
                  <a:cs typeface="Montserrat" charset="0"/>
                </a:rPr>
                <a:t>Title Four</a:t>
              </a:r>
            </a:p>
          </p:txBody>
        </p:sp>
      </p:grpSp>
      <p:sp>
        <p:nvSpPr>
          <p:cNvPr id="58" name="Text Placeholder 17">
            <a:extLst>
              <a:ext uri="{FF2B5EF4-FFF2-40B4-BE49-F238E27FC236}">
                <a16:creationId xmlns:a16="http://schemas.microsoft.com/office/drawing/2014/main" id="{45DC1254-EFA2-0246-97A8-B695C82306D2}"/>
              </a:ext>
            </a:extLst>
          </p:cNvPr>
          <p:cNvSpPr>
            <a:spLocks noGrp="1"/>
          </p:cNvSpPr>
          <p:nvPr>
            <p:ph type="body" sz="quarter" idx="31" hasCustomPrompt="1"/>
          </p:nvPr>
        </p:nvSpPr>
        <p:spPr>
          <a:xfrm>
            <a:off x="893815" y="4265990"/>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9" name="Text Placeholder 17">
            <a:extLst>
              <a:ext uri="{FF2B5EF4-FFF2-40B4-BE49-F238E27FC236}">
                <a16:creationId xmlns:a16="http://schemas.microsoft.com/office/drawing/2014/main" id="{1CCAFBB9-7E7E-5240-A8B6-015D5A5457C9}"/>
              </a:ext>
            </a:extLst>
          </p:cNvPr>
          <p:cNvSpPr>
            <a:spLocks noGrp="1"/>
          </p:cNvSpPr>
          <p:nvPr>
            <p:ph type="body" sz="quarter" idx="35" hasCustomPrompt="1"/>
          </p:nvPr>
        </p:nvSpPr>
        <p:spPr>
          <a:xfrm>
            <a:off x="3660245" y="4251141"/>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0" name="Text Placeholder 17">
            <a:extLst>
              <a:ext uri="{FF2B5EF4-FFF2-40B4-BE49-F238E27FC236}">
                <a16:creationId xmlns:a16="http://schemas.microsoft.com/office/drawing/2014/main" id="{B76C1A38-EC9E-5E4C-8AA6-04B4158CC289}"/>
              </a:ext>
            </a:extLst>
          </p:cNvPr>
          <p:cNvSpPr>
            <a:spLocks noGrp="1"/>
          </p:cNvSpPr>
          <p:nvPr>
            <p:ph type="body" sz="quarter" idx="36" hasCustomPrompt="1"/>
          </p:nvPr>
        </p:nvSpPr>
        <p:spPr>
          <a:xfrm>
            <a:off x="6427562" y="4217367"/>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1" name="Text Placeholder 17">
            <a:extLst>
              <a:ext uri="{FF2B5EF4-FFF2-40B4-BE49-F238E27FC236}">
                <a16:creationId xmlns:a16="http://schemas.microsoft.com/office/drawing/2014/main" id="{2A7D1C48-2B49-5F45-B3A3-A718156361A9}"/>
              </a:ext>
            </a:extLst>
          </p:cNvPr>
          <p:cNvSpPr>
            <a:spLocks noGrp="1"/>
          </p:cNvSpPr>
          <p:nvPr>
            <p:ph type="body" sz="quarter" idx="37" hasCustomPrompt="1"/>
          </p:nvPr>
        </p:nvSpPr>
        <p:spPr>
          <a:xfrm>
            <a:off x="9193992" y="4202518"/>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6" name="Text Placeholder 17">
            <a:extLst>
              <a:ext uri="{FF2B5EF4-FFF2-40B4-BE49-F238E27FC236}">
                <a16:creationId xmlns:a16="http://schemas.microsoft.com/office/drawing/2014/main" id="{BF0A50F1-0099-544E-BA47-5E868B197C6C}"/>
              </a:ext>
            </a:extLst>
          </p:cNvPr>
          <p:cNvSpPr>
            <a:spLocks noGrp="1"/>
          </p:cNvSpPr>
          <p:nvPr>
            <p:ph type="body" sz="quarter" idx="38" hasCustomPrompt="1"/>
          </p:nvPr>
        </p:nvSpPr>
        <p:spPr>
          <a:xfrm>
            <a:off x="904742" y="2534899"/>
            <a:ext cx="2106525" cy="1237497"/>
          </a:xfrm>
        </p:spPr>
        <p:txBody>
          <a:bodyPr/>
          <a:lstStyle>
            <a:lvl1pPr algn="ctr">
              <a:buNone/>
              <a:defRPr sz="3600" b="1" i="0" spc="0">
                <a:solidFill>
                  <a:srgbClr val="79527B"/>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15%</a:t>
            </a:r>
            <a:endParaRPr lang="en-US" dirty="0"/>
          </a:p>
        </p:txBody>
      </p:sp>
      <p:sp>
        <p:nvSpPr>
          <p:cNvPr id="67" name="Text Placeholder 17">
            <a:extLst>
              <a:ext uri="{FF2B5EF4-FFF2-40B4-BE49-F238E27FC236}">
                <a16:creationId xmlns:a16="http://schemas.microsoft.com/office/drawing/2014/main" id="{1D253296-4B46-D842-847C-C71F08289F3D}"/>
              </a:ext>
            </a:extLst>
          </p:cNvPr>
          <p:cNvSpPr>
            <a:spLocks noGrp="1"/>
          </p:cNvSpPr>
          <p:nvPr>
            <p:ph type="body" sz="quarter" idx="39" hasCustomPrompt="1"/>
          </p:nvPr>
        </p:nvSpPr>
        <p:spPr>
          <a:xfrm>
            <a:off x="3697637" y="2534899"/>
            <a:ext cx="2106525" cy="1237497"/>
          </a:xfrm>
        </p:spPr>
        <p:txBody>
          <a:bodyPr/>
          <a:lstStyle>
            <a:lvl1pPr algn="ctr">
              <a:buNone/>
              <a:defRPr sz="3600" b="1" i="0" spc="0">
                <a:solidFill>
                  <a:srgbClr val="81D1C5"/>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75%</a:t>
            </a:r>
            <a:endParaRPr lang="en-US" dirty="0"/>
          </a:p>
        </p:txBody>
      </p:sp>
      <p:sp>
        <p:nvSpPr>
          <p:cNvPr id="68" name="Text Placeholder 17">
            <a:extLst>
              <a:ext uri="{FF2B5EF4-FFF2-40B4-BE49-F238E27FC236}">
                <a16:creationId xmlns:a16="http://schemas.microsoft.com/office/drawing/2014/main" id="{1163A095-438E-3846-9D31-7BCF50AB9F4A}"/>
              </a:ext>
            </a:extLst>
          </p:cNvPr>
          <p:cNvSpPr>
            <a:spLocks noGrp="1"/>
          </p:cNvSpPr>
          <p:nvPr>
            <p:ph type="body" sz="quarter" idx="40" hasCustomPrompt="1"/>
          </p:nvPr>
        </p:nvSpPr>
        <p:spPr>
          <a:xfrm>
            <a:off x="6477675" y="2534899"/>
            <a:ext cx="2106525" cy="1237497"/>
          </a:xfrm>
        </p:spPr>
        <p:txBody>
          <a:bodyPr/>
          <a:lstStyle>
            <a:lvl1pPr algn="ctr">
              <a:buNone/>
              <a:defRPr sz="3600" b="1" i="0" spc="0">
                <a:solidFill>
                  <a:srgbClr val="F27954"/>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40%</a:t>
            </a:r>
            <a:endParaRPr lang="en-US" dirty="0"/>
          </a:p>
        </p:txBody>
      </p:sp>
      <p:sp>
        <p:nvSpPr>
          <p:cNvPr id="69" name="Text Placeholder 17">
            <a:extLst>
              <a:ext uri="{FF2B5EF4-FFF2-40B4-BE49-F238E27FC236}">
                <a16:creationId xmlns:a16="http://schemas.microsoft.com/office/drawing/2014/main" id="{0D07E6F6-7E43-1545-B543-F570FB3E17CA}"/>
              </a:ext>
            </a:extLst>
          </p:cNvPr>
          <p:cNvSpPr>
            <a:spLocks noGrp="1"/>
          </p:cNvSpPr>
          <p:nvPr>
            <p:ph type="body" sz="quarter" idx="41" hasCustomPrompt="1"/>
          </p:nvPr>
        </p:nvSpPr>
        <p:spPr>
          <a:xfrm>
            <a:off x="9270570" y="2534899"/>
            <a:ext cx="2106525" cy="1237497"/>
          </a:xfrm>
        </p:spPr>
        <p:txBody>
          <a:bodyPr/>
          <a:lstStyle>
            <a:lvl1pPr algn="ctr">
              <a:buNone/>
              <a:defRPr sz="3600" b="1" i="0" spc="0">
                <a:solidFill>
                  <a:srgbClr val="916395"/>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60%</a:t>
            </a:r>
            <a:endParaRPr lang="en-US" dirty="0"/>
          </a:p>
        </p:txBody>
      </p:sp>
      <p:sp>
        <p:nvSpPr>
          <p:cNvPr id="26" name="Text Placeholder 23">
            <a:extLst>
              <a:ext uri="{FF2B5EF4-FFF2-40B4-BE49-F238E27FC236}">
                <a16:creationId xmlns:a16="http://schemas.microsoft.com/office/drawing/2014/main" id="{01456C76-F262-BA4E-8DBF-271FB5AB0315}"/>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0" name="Picture 19" descr="Background pattern&#10;&#10;Description automatically generated">
            <a:extLst>
              <a:ext uri="{FF2B5EF4-FFF2-40B4-BE49-F238E27FC236}">
                <a16:creationId xmlns:a16="http://schemas.microsoft.com/office/drawing/2014/main" id="{479E9B88-6DE8-454D-AFD7-A7F97B75CF2E}"/>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grpSp>
        <p:nvGrpSpPr>
          <p:cNvPr id="21" name="Group 20">
            <a:extLst>
              <a:ext uri="{FF2B5EF4-FFF2-40B4-BE49-F238E27FC236}">
                <a16:creationId xmlns:a16="http://schemas.microsoft.com/office/drawing/2014/main" id="{AE93F104-83BC-9E4A-864E-7C3470F77C8A}"/>
              </a:ext>
            </a:extLst>
          </p:cNvPr>
          <p:cNvGrpSpPr/>
          <p:nvPr userDrawn="1"/>
        </p:nvGrpSpPr>
        <p:grpSpPr>
          <a:xfrm>
            <a:off x="4480947" y="6257070"/>
            <a:ext cx="3144242" cy="374574"/>
            <a:chOff x="301128" y="6151084"/>
            <a:chExt cx="3144242" cy="374574"/>
          </a:xfrm>
        </p:grpSpPr>
        <p:pic>
          <p:nvPicPr>
            <p:cNvPr id="23" name="Picture 22" descr="Shape&#10;&#10;Description automatically generated with medium confidence">
              <a:extLst>
                <a:ext uri="{FF2B5EF4-FFF2-40B4-BE49-F238E27FC236}">
                  <a16:creationId xmlns:a16="http://schemas.microsoft.com/office/drawing/2014/main" id="{36E8FA08-D740-6B4E-B591-70648AF5ECFB}"/>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76875CC8-01D3-1140-AF8B-7FAF12D26785}"/>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BE5579A2-1E31-2045-AF2C-37E51B445440}"/>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90370441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percentage graph x 3">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93BA184A-023C-D741-95F2-5828F3502BB6}"/>
              </a:ext>
            </a:extLst>
          </p:cNvPr>
          <p:cNvGrpSpPr/>
          <p:nvPr userDrawn="1"/>
        </p:nvGrpSpPr>
        <p:grpSpPr>
          <a:xfrm>
            <a:off x="2282521" y="1805252"/>
            <a:ext cx="7491958" cy="1805615"/>
            <a:chOff x="7490990" y="4949396"/>
            <a:chExt cx="14519185" cy="3790686"/>
          </a:xfrm>
        </p:grpSpPr>
        <p:sp>
          <p:nvSpPr>
            <p:cNvPr id="36" name="Shape 493">
              <a:extLst>
                <a:ext uri="{FF2B5EF4-FFF2-40B4-BE49-F238E27FC236}">
                  <a16:creationId xmlns:a16="http://schemas.microsoft.com/office/drawing/2014/main" id="{38C420ED-6E9F-674D-A99A-935C1707DBD8}"/>
                </a:ext>
              </a:extLst>
            </p:cNvPr>
            <p:cNvSpPr/>
            <p:nvPr/>
          </p:nvSpPr>
          <p:spPr>
            <a:xfrm>
              <a:off x="7490990"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38" name="Shape 493">
              <a:extLst>
                <a:ext uri="{FF2B5EF4-FFF2-40B4-BE49-F238E27FC236}">
                  <a16:creationId xmlns:a16="http://schemas.microsoft.com/office/drawing/2014/main" id="{AC29EF66-7866-244A-901E-6F9DA32957D7}"/>
                </a:ext>
              </a:extLst>
            </p:cNvPr>
            <p:cNvSpPr/>
            <p:nvPr/>
          </p:nvSpPr>
          <p:spPr>
            <a:xfrm>
              <a:off x="12851432"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40" name="Shape 493">
              <a:extLst>
                <a:ext uri="{FF2B5EF4-FFF2-40B4-BE49-F238E27FC236}">
                  <a16:creationId xmlns:a16="http://schemas.microsoft.com/office/drawing/2014/main" id="{092AE388-879D-3241-A548-3530A2E53D68}"/>
                </a:ext>
              </a:extLst>
            </p:cNvPr>
            <p:cNvSpPr/>
            <p:nvPr/>
          </p:nvSpPr>
          <p:spPr>
            <a:xfrm>
              <a:off x="18219487"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grpSp>
      <p:sp>
        <p:nvSpPr>
          <p:cNvPr id="59" name="Text Placeholder 17">
            <a:extLst>
              <a:ext uri="{FF2B5EF4-FFF2-40B4-BE49-F238E27FC236}">
                <a16:creationId xmlns:a16="http://schemas.microsoft.com/office/drawing/2014/main" id="{1CCAFBB9-7E7E-5240-A8B6-015D5A5457C9}"/>
              </a:ext>
            </a:extLst>
          </p:cNvPr>
          <p:cNvSpPr>
            <a:spLocks noGrp="1"/>
          </p:cNvSpPr>
          <p:nvPr>
            <p:ph type="body" sz="quarter" idx="35" hasCustomPrompt="1"/>
          </p:nvPr>
        </p:nvSpPr>
        <p:spPr>
          <a:xfrm>
            <a:off x="2214217" y="4167639"/>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0" name="Text Placeholder 17">
            <a:extLst>
              <a:ext uri="{FF2B5EF4-FFF2-40B4-BE49-F238E27FC236}">
                <a16:creationId xmlns:a16="http://schemas.microsoft.com/office/drawing/2014/main" id="{B76C1A38-EC9E-5E4C-8AA6-04B4158CC289}"/>
              </a:ext>
            </a:extLst>
          </p:cNvPr>
          <p:cNvSpPr>
            <a:spLocks noGrp="1"/>
          </p:cNvSpPr>
          <p:nvPr>
            <p:ph type="body" sz="quarter" idx="36" hasCustomPrompt="1"/>
          </p:nvPr>
        </p:nvSpPr>
        <p:spPr>
          <a:xfrm>
            <a:off x="4981534" y="4167639"/>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1" name="Text Placeholder 17">
            <a:extLst>
              <a:ext uri="{FF2B5EF4-FFF2-40B4-BE49-F238E27FC236}">
                <a16:creationId xmlns:a16="http://schemas.microsoft.com/office/drawing/2014/main" id="{2A7D1C48-2B49-5F45-B3A3-A718156361A9}"/>
              </a:ext>
            </a:extLst>
          </p:cNvPr>
          <p:cNvSpPr>
            <a:spLocks noGrp="1"/>
          </p:cNvSpPr>
          <p:nvPr>
            <p:ph type="body" sz="quarter" idx="37" hasCustomPrompt="1"/>
          </p:nvPr>
        </p:nvSpPr>
        <p:spPr>
          <a:xfrm>
            <a:off x="7747964" y="4167639"/>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7" name="Text Placeholder 17">
            <a:extLst>
              <a:ext uri="{FF2B5EF4-FFF2-40B4-BE49-F238E27FC236}">
                <a16:creationId xmlns:a16="http://schemas.microsoft.com/office/drawing/2014/main" id="{1D253296-4B46-D842-847C-C71F08289F3D}"/>
              </a:ext>
            </a:extLst>
          </p:cNvPr>
          <p:cNvSpPr>
            <a:spLocks noGrp="1"/>
          </p:cNvSpPr>
          <p:nvPr>
            <p:ph type="body" sz="quarter" idx="39" hasCustomPrompt="1"/>
          </p:nvPr>
        </p:nvSpPr>
        <p:spPr>
          <a:xfrm>
            <a:off x="2251609" y="2500020"/>
            <a:ext cx="2106525" cy="1237497"/>
          </a:xfrm>
        </p:spPr>
        <p:txBody>
          <a:bodyPr/>
          <a:lstStyle>
            <a:lvl1pPr algn="ctr">
              <a:buNone/>
              <a:defRPr sz="3600" b="1" i="0" spc="0">
                <a:solidFill>
                  <a:srgbClr val="79527B"/>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75%</a:t>
            </a:r>
            <a:endParaRPr lang="en-US" dirty="0"/>
          </a:p>
        </p:txBody>
      </p:sp>
      <p:sp>
        <p:nvSpPr>
          <p:cNvPr id="68" name="Text Placeholder 17">
            <a:extLst>
              <a:ext uri="{FF2B5EF4-FFF2-40B4-BE49-F238E27FC236}">
                <a16:creationId xmlns:a16="http://schemas.microsoft.com/office/drawing/2014/main" id="{1163A095-438E-3846-9D31-7BCF50AB9F4A}"/>
              </a:ext>
            </a:extLst>
          </p:cNvPr>
          <p:cNvSpPr>
            <a:spLocks noGrp="1"/>
          </p:cNvSpPr>
          <p:nvPr>
            <p:ph type="body" sz="quarter" idx="40" hasCustomPrompt="1"/>
          </p:nvPr>
        </p:nvSpPr>
        <p:spPr>
          <a:xfrm>
            <a:off x="5031647" y="2500020"/>
            <a:ext cx="2106525" cy="1237497"/>
          </a:xfrm>
        </p:spPr>
        <p:txBody>
          <a:bodyPr/>
          <a:lstStyle>
            <a:lvl1pPr algn="ctr">
              <a:buNone/>
              <a:defRPr sz="3600" b="1" i="0" spc="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40%</a:t>
            </a:r>
            <a:endParaRPr lang="en-US" dirty="0"/>
          </a:p>
        </p:txBody>
      </p:sp>
      <p:sp>
        <p:nvSpPr>
          <p:cNvPr id="69" name="Text Placeholder 17">
            <a:extLst>
              <a:ext uri="{FF2B5EF4-FFF2-40B4-BE49-F238E27FC236}">
                <a16:creationId xmlns:a16="http://schemas.microsoft.com/office/drawing/2014/main" id="{0D07E6F6-7E43-1545-B543-F570FB3E17CA}"/>
              </a:ext>
            </a:extLst>
          </p:cNvPr>
          <p:cNvSpPr>
            <a:spLocks noGrp="1"/>
          </p:cNvSpPr>
          <p:nvPr>
            <p:ph type="body" sz="quarter" idx="41" hasCustomPrompt="1"/>
          </p:nvPr>
        </p:nvSpPr>
        <p:spPr>
          <a:xfrm>
            <a:off x="7824542" y="2500020"/>
            <a:ext cx="2106525" cy="1237497"/>
          </a:xfrm>
        </p:spPr>
        <p:txBody>
          <a:bodyPr/>
          <a:lstStyle>
            <a:lvl1pPr algn="ctr">
              <a:buNone/>
              <a:defRPr sz="3600" b="1" i="0" spc="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60%</a:t>
            </a:r>
            <a:endParaRPr lang="en-US" dirty="0"/>
          </a:p>
        </p:txBody>
      </p:sp>
      <p:sp>
        <p:nvSpPr>
          <p:cNvPr id="20" name="Text Placeholder 23">
            <a:extLst>
              <a:ext uri="{FF2B5EF4-FFF2-40B4-BE49-F238E27FC236}">
                <a16:creationId xmlns:a16="http://schemas.microsoft.com/office/drawing/2014/main" id="{BEB2F77E-FE48-FF4C-81F1-260AA71B0618}"/>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15" name="Picture 14" descr="Background pattern&#10;&#10;Description automatically generated">
            <a:extLst>
              <a:ext uri="{FF2B5EF4-FFF2-40B4-BE49-F238E27FC236}">
                <a16:creationId xmlns:a16="http://schemas.microsoft.com/office/drawing/2014/main" id="{46125441-B979-6944-9D51-62A1979A3823}"/>
              </a:ext>
            </a:extLst>
          </p:cNvPr>
          <p:cNvPicPr>
            <a:picLocks noChangeAspect="1"/>
          </p:cNvPicPr>
          <p:nvPr userDrawn="1"/>
        </p:nvPicPr>
        <p:blipFill rotWithShape="1">
          <a:blip r:embed="rId2">
            <a:alphaModFix amt="48000"/>
          </a:blip>
          <a:srcRect l="-26773" t="-4018" r="-5883" b="83247"/>
          <a:stretch/>
        </p:blipFill>
        <p:spPr>
          <a:xfrm>
            <a:off x="2588587" y="5666155"/>
            <a:ext cx="5564883" cy="1181829"/>
          </a:xfrm>
          <a:prstGeom prst="rect">
            <a:avLst/>
          </a:prstGeom>
        </p:spPr>
      </p:pic>
      <p:grpSp>
        <p:nvGrpSpPr>
          <p:cNvPr id="16" name="Group 15">
            <a:extLst>
              <a:ext uri="{FF2B5EF4-FFF2-40B4-BE49-F238E27FC236}">
                <a16:creationId xmlns:a16="http://schemas.microsoft.com/office/drawing/2014/main" id="{0127E12F-CA73-E545-B95D-E91AA44745A4}"/>
              </a:ext>
            </a:extLst>
          </p:cNvPr>
          <p:cNvGrpSpPr/>
          <p:nvPr userDrawn="1"/>
        </p:nvGrpSpPr>
        <p:grpSpPr>
          <a:xfrm>
            <a:off x="4480947" y="6257070"/>
            <a:ext cx="3144242" cy="374574"/>
            <a:chOff x="301128" y="6151084"/>
            <a:chExt cx="3144242" cy="374574"/>
          </a:xfrm>
        </p:grpSpPr>
        <p:pic>
          <p:nvPicPr>
            <p:cNvPr id="17" name="Picture 16" descr="Shape&#10;&#10;Description automatically generated with medium confidence">
              <a:extLst>
                <a:ext uri="{FF2B5EF4-FFF2-40B4-BE49-F238E27FC236}">
                  <a16:creationId xmlns:a16="http://schemas.microsoft.com/office/drawing/2014/main" id="{747B0FDE-4EF6-204A-9241-A375276053D9}"/>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18" name="Picture 17" descr="Shape&#10;&#10;Description automatically generated with medium confidence">
              <a:extLst>
                <a:ext uri="{FF2B5EF4-FFF2-40B4-BE49-F238E27FC236}">
                  <a16:creationId xmlns:a16="http://schemas.microsoft.com/office/drawing/2014/main" id="{8555014E-6684-DC44-B068-A4A005BC9B3D}"/>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7ADD1C03-6D79-0F46-8093-825F3D360B5F}"/>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90210768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ircle icon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1BCDD55-1DF7-884A-BB9D-948AA2579F83}"/>
              </a:ext>
            </a:extLst>
          </p:cNvPr>
          <p:cNvGrpSpPr/>
          <p:nvPr userDrawn="1"/>
        </p:nvGrpSpPr>
        <p:grpSpPr>
          <a:xfrm flipH="1">
            <a:off x="8729578" y="863758"/>
            <a:ext cx="3462422" cy="4621568"/>
            <a:chOff x="1333421" y="1575267"/>
            <a:chExt cx="7926559" cy="10580207"/>
          </a:xfrm>
        </p:grpSpPr>
        <p:sp>
          <p:nvSpPr>
            <p:cNvPr id="3" name="Freeform 360">
              <a:extLst>
                <a:ext uri="{FF2B5EF4-FFF2-40B4-BE49-F238E27FC236}">
                  <a16:creationId xmlns:a16="http://schemas.microsoft.com/office/drawing/2014/main" id="{444920D1-2F08-AC4B-8699-90F0CFC61A19}"/>
                </a:ext>
              </a:extLst>
            </p:cNvPr>
            <p:cNvSpPr>
              <a:spLocks noChangeArrowheads="1"/>
            </p:cNvSpPr>
            <p:nvPr/>
          </p:nvSpPr>
          <p:spPr bwMode="auto">
            <a:xfrm>
              <a:off x="5564524" y="5167524"/>
              <a:ext cx="1120431" cy="3380949"/>
            </a:xfrm>
            <a:custGeom>
              <a:avLst/>
              <a:gdLst>
                <a:gd name="T0" fmla="*/ 0 w 1005"/>
                <a:gd name="T1" fmla="*/ 2794 h 3034"/>
                <a:gd name="T2" fmla="*/ 0 w 1005"/>
                <a:gd name="T3" fmla="*/ 2794 h 3034"/>
                <a:gd name="T4" fmla="*/ 16 w 1005"/>
                <a:gd name="T5" fmla="*/ 2738 h 3034"/>
                <a:gd name="T6" fmla="*/ 207 w 1005"/>
                <a:gd name="T7" fmla="*/ 1520 h 3034"/>
                <a:gd name="T8" fmla="*/ 16 w 1005"/>
                <a:gd name="T9" fmla="*/ 294 h 3034"/>
                <a:gd name="T10" fmla="*/ 0 w 1005"/>
                <a:gd name="T11" fmla="*/ 247 h 3034"/>
                <a:gd name="T12" fmla="*/ 757 w 1005"/>
                <a:gd name="T13" fmla="*/ 0 h 3034"/>
                <a:gd name="T14" fmla="*/ 773 w 1005"/>
                <a:gd name="T15" fmla="*/ 48 h 3034"/>
                <a:gd name="T16" fmla="*/ 1004 w 1005"/>
                <a:gd name="T17" fmla="*/ 1520 h 3034"/>
                <a:gd name="T18" fmla="*/ 773 w 1005"/>
                <a:gd name="T19" fmla="*/ 2985 h 3034"/>
                <a:gd name="T20" fmla="*/ 757 w 1005"/>
                <a:gd name="T21" fmla="*/ 3033 h 3034"/>
                <a:gd name="T22" fmla="*/ 0 w 1005"/>
                <a:gd name="T23" fmla="*/ 2794 h 3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5" h="3034">
                  <a:moveTo>
                    <a:pt x="0" y="2794"/>
                  </a:moveTo>
                  <a:lnTo>
                    <a:pt x="0" y="2794"/>
                  </a:lnTo>
                  <a:cubicBezTo>
                    <a:pt x="16" y="2738"/>
                    <a:pt x="16" y="2738"/>
                    <a:pt x="16" y="2738"/>
                  </a:cubicBezTo>
                  <a:cubicBezTo>
                    <a:pt x="144" y="2348"/>
                    <a:pt x="207" y="1934"/>
                    <a:pt x="207" y="1520"/>
                  </a:cubicBezTo>
                  <a:cubicBezTo>
                    <a:pt x="207" y="1099"/>
                    <a:pt x="144" y="693"/>
                    <a:pt x="16" y="294"/>
                  </a:cubicBezTo>
                  <a:cubicBezTo>
                    <a:pt x="0" y="247"/>
                    <a:pt x="0" y="247"/>
                    <a:pt x="0" y="247"/>
                  </a:cubicBezTo>
                  <a:cubicBezTo>
                    <a:pt x="757" y="0"/>
                    <a:pt x="757" y="0"/>
                    <a:pt x="757" y="0"/>
                  </a:cubicBezTo>
                  <a:cubicBezTo>
                    <a:pt x="773" y="48"/>
                    <a:pt x="773" y="48"/>
                    <a:pt x="773" y="48"/>
                  </a:cubicBezTo>
                  <a:cubicBezTo>
                    <a:pt x="932" y="526"/>
                    <a:pt x="1004" y="1019"/>
                    <a:pt x="1004" y="1520"/>
                  </a:cubicBezTo>
                  <a:cubicBezTo>
                    <a:pt x="1004" y="2022"/>
                    <a:pt x="932" y="2515"/>
                    <a:pt x="773" y="2985"/>
                  </a:cubicBezTo>
                  <a:cubicBezTo>
                    <a:pt x="757" y="3033"/>
                    <a:pt x="757" y="3033"/>
                    <a:pt x="757" y="3033"/>
                  </a:cubicBezTo>
                  <a:lnTo>
                    <a:pt x="0" y="2794"/>
                  </a:lnTo>
                </a:path>
              </a:pathLst>
            </a:custGeom>
            <a:solidFill>
              <a:srgbClr val="76C0B5"/>
            </a:solidFill>
            <a:ln>
              <a:noFill/>
            </a:ln>
            <a:effectLst/>
          </p:spPr>
          <p:txBody>
            <a:bodyPr wrap="none" anchor="ctr"/>
            <a:lstStyle/>
            <a:p>
              <a:endParaRPr lang="en-US"/>
            </a:p>
          </p:txBody>
        </p:sp>
        <p:sp>
          <p:nvSpPr>
            <p:cNvPr id="4" name="Freeform 362">
              <a:extLst>
                <a:ext uri="{FF2B5EF4-FFF2-40B4-BE49-F238E27FC236}">
                  <a16:creationId xmlns:a16="http://schemas.microsoft.com/office/drawing/2014/main" id="{7CCCF227-4B75-8E43-B1E3-6224CB19C115}"/>
                </a:ext>
              </a:extLst>
            </p:cNvPr>
            <p:cNvSpPr>
              <a:spLocks noChangeArrowheads="1"/>
            </p:cNvSpPr>
            <p:nvPr/>
          </p:nvSpPr>
          <p:spPr bwMode="auto">
            <a:xfrm>
              <a:off x="1333421" y="1575267"/>
              <a:ext cx="3223696" cy="1759273"/>
            </a:xfrm>
            <a:custGeom>
              <a:avLst/>
              <a:gdLst>
                <a:gd name="T0" fmla="*/ 2381 w 2891"/>
                <a:gd name="T1" fmla="*/ 1545 h 1577"/>
                <a:gd name="T2" fmla="*/ 2381 w 2891"/>
                <a:gd name="T3" fmla="*/ 1545 h 1577"/>
                <a:gd name="T4" fmla="*/ 55 w 2891"/>
                <a:gd name="T5" fmla="*/ 796 h 1577"/>
                <a:gd name="T6" fmla="*/ 0 w 2891"/>
                <a:gd name="T7" fmla="*/ 796 h 1577"/>
                <a:gd name="T8" fmla="*/ 0 w 2891"/>
                <a:gd name="T9" fmla="*/ 0 h 1577"/>
                <a:gd name="T10" fmla="*/ 55 w 2891"/>
                <a:gd name="T11" fmla="*/ 0 h 1577"/>
                <a:gd name="T12" fmla="*/ 2851 w 2891"/>
                <a:gd name="T13" fmla="*/ 900 h 1577"/>
                <a:gd name="T14" fmla="*/ 2890 w 2891"/>
                <a:gd name="T15" fmla="*/ 931 h 1577"/>
                <a:gd name="T16" fmla="*/ 2420 w 2891"/>
                <a:gd name="T17" fmla="*/ 1576 h 1577"/>
                <a:gd name="T18" fmla="*/ 2381 w 2891"/>
                <a:gd name="T19" fmla="*/ 1545 h 1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1" h="1577">
                  <a:moveTo>
                    <a:pt x="2381" y="1545"/>
                  </a:moveTo>
                  <a:lnTo>
                    <a:pt x="2381" y="1545"/>
                  </a:lnTo>
                  <a:cubicBezTo>
                    <a:pt x="1704" y="1051"/>
                    <a:pt x="900" y="796"/>
                    <a:pt x="55" y="796"/>
                  </a:cubicBezTo>
                  <a:cubicBezTo>
                    <a:pt x="0" y="796"/>
                    <a:pt x="0" y="796"/>
                    <a:pt x="0" y="796"/>
                  </a:cubicBezTo>
                  <a:cubicBezTo>
                    <a:pt x="0" y="0"/>
                    <a:pt x="0" y="0"/>
                    <a:pt x="0" y="0"/>
                  </a:cubicBezTo>
                  <a:cubicBezTo>
                    <a:pt x="55" y="0"/>
                    <a:pt x="55" y="0"/>
                    <a:pt x="55" y="0"/>
                  </a:cubicBezTo>
                  <a:cubicBezTo>
                    <a:pt x="1067" y="0"/>
                    <a:pt x="2030" y="311"/>
                    <a:pt x="2851" y="900"/>
                  </a:cubicBezTo>
                  <a:cubicBezTo>
                    <a:pt x="2890" y="931"/>
                    <a:pt x="2890" y="931"/>
                    <a:pt x="2890" y="931"/>
                  </a:cubicBezTo>
                  <a:cubicBezTo>
                    <a:pt x="2420" y="1576"/>
                    <a:pt x="2420" y="1576"/>
                    <a:pt x="2420" y="1576"/>
                  </a:cubicBezTo>
                  <a:lnTo>
                    <a:pt x="2381" y="1545"/>
                  </a:lnTo>
                </a:path>
              </a:pathLst>
            </a:custGeom>
            <a:solidFill>
              <a:srgbClr val="79527B"/>
            </a:solidFill>
            <a:ln>
              <a:noFill/>
            </a:ln>
            <a:effectLst/>
          </p:spPr>
          <p:txBody>
            <a:bodyPr wrap="none" anchor="ctr"/>
            <a:lstStyle/>
            <a:p>
              <a:endParaRPr lang="en-US"/>
            </a:p>
          </p:txBody>
        </p:sp>
        <p:sp>
          <p:nvSpPr>
            <p:cNvPr id="5" name="Freeform 364">
              <a:extLst>
                <a:ext uri="{FF2B5EF4-FFF2-40B4-BE49-F238E27FC236}">
                  <a16:creationId xmlns:a16="http://schemas.microsoft.com/office/drawing/2014/main" id="{202302F4-CC55-1B49-AF69-5DF0D0B8B1FF}"/>
                </a:ext>
              </a:extLst>
            </p:cNvPr>
            <p:cNvSpPr>
              <a:spLocks noChangeArrowheads="1"/>
            </p:cNvSpPr>
            <p:nvPr/>
          </p:nvSpPr>
          <p:spPr bwMode="auto">
            <a:xfrm>
              <a:off x="3933019" y="2543357"/>
              <a:ext cx="2511140" cy="3017301"/>
            </a:xfrm>
            <a:custGeom>
              <a:avLst/>
              <a:gdLst>
                <a:gd name="T0" fmla="*/ 1481 w 2255"/>
                <a:gd name="T1" fmla="*/ 2651 h 2708"/>
                <a:gd name="T2" fmla="*/ 1481 w 2255"/>
                <a:gd name="T3" fmla="*/ 2651 h 2708"/>
                <a:gd name="T4" fmla="*/ 916 w 2255"/>
                <a:gd name="T5" fmla="*/ 1553 h 2708"/>
                <a:gd name="T6" fmla="*/ 48 w 2255"/>
                <a:gd name="T7" fmla="*/ 677 h 2708"/>
                <a:gd name="T8" fmla="*/ 0 w 2255"/>
                <a:gd name="T9" fmla="*/ 645 h 2708"/>
                <a:gd name="T10" fmla="*/ 470 w 2255"/>
                <a:gd name="T11" fmla="*/ 0 h 2708"/>
                <a:gd name="T12" fmla="*/ 518 w 2255"/>
                <a:gd name="T13" fmla="*/ 32 h 2708"/>
                <a:gd name="T14" fmla="*/ 1561 w 2255"/>
                <a:gd name="T15" fmla="*/ 1083 h 2708"/>
                <a:gd name="T16" fmla="*/ 2238 w 2255"/>
                <a:gd name="T17" fmla="*/ 2405 h 2708"/>
                <a:gd name="T18" fmla="*/ 2254 w 2255"/>
                <a:gd name="T19" fmla="*/ 2460 h 2708"/>
                <a:gd name="T20" fmla="*/ 1497 w 2255"/>
                <a:gd name="T21" fmla="*/ 2707 h 2708"/>
                <a:gd name="T22" fmla="*/ 1481 w 2255"/>
                <a:gd name="T23" fmla="*/ 2651 h 2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5" h="2708">
                  <a:moveTo>
                    <a:pt x="1481" y="2651"/>
                  </a:moveTo>
                  <a:lnTo>
                    <a:pt x="1481" y="2651"/>
                  </a:lnTo>
                  <a:cubicBezTo>
                    <a:pt x="1354" y="2261"/>
                    <a:pt x="1163" y="1887"/>
                    <a:pt x="916" y="1553"/>
                  </a:cubicBezTo>
                  <a:cubicBezTo>
                    <a:pt x="669" y="1218"/>
                    <a:pt x="382" y="923"/>
                    <a:pt x="48" y="677"/>
                  </a:cubicBezTo>
                  <a:cubicBezTo>
                    <a:pt x="0" y="645"/>
                    <a:pt x="0" y="645"/>
                    <a:pt x="0" y="645"/>
                  </a:cubicBezTo>
                  <a:cubicBezTo>
                    <a:pt x="470" y="0"/>
                    <a:pt x="470" y="0"/>
                    <a:pt x="470" y="0"/>
                  </a:cubicBezTo>
                  <a:cubicBezTo>
                    <a:pt x="518" y="32"/>
                    <a:pt x="518" y="32"/>
                    <a:pt x="518" y="32"/>
                  </a:cubicBezTo>
                  <a:cubicBezTo>
                    <a:pt x="916" y="326"/>
                    <a:pt x="1266" y="677"/>
                    <a:pt x="1561" y="1083"/>
                  </a:cubicBezTo>
                  <a:cubicBezTo>
                    <a:pt x="1855" y="1489"/>
                    <a:pt x="2086" y="1935"/>
                    <a:pt x="2238" y="2405"/>
                  </a:cubicBezTo>
                  <a:cubicBezTo>
                    <a:pt x="2254" y="2460"/>
                    <a:pt x="2254" y="2460"/>
                    <a:pt x="2254" y="2460"/>
                  </a:cubicBezTo>
                  <a:cubicBezTo>
                    <a:pt x="1497" y="2707"/>
                    <a:pt x="1497" y="2707"/>
                    <a:pt x="1497" y="2707"/>
                  </a:cubicBezTo>
                  <a:lnTo>
                    <a:pt x="1481" y="2651"/>
                  </a:lnTo>
                </a:path>
              </a:pathLst>
            </a:custGeom>
            <a:solidFill>
              <a:srgbClr val="916395"/>
            </a:solidFill>
            <a:ln>
              <a:noFill/>
            </a:ln>
            <a:effectLst/>
          </p:spPr>
          <p:txBody>
            <a:bodyPr wrap="none" anchor="ctr"/>
            <a:lstStyle/>
            <a:p>
              <a:endParaRPr lang="en-US"/>
            </a:p>
          </p:txBody>
        </p:sp>
        <p:sp>
          <p:nvSpPr>
            <p:cNvPr id="6" name="Freeform 366">
              <a:extLst>
                <a:ext uri="{FF2B5EF4-FFF2-40B4-BE49-F238E27FC236}">
                  <a16:creationId xmlns:a16="http://schemas.microsoft.com/office/drawing/2014/main" id="{CB9C6474-133B-844D-9BD8-3E0B449C8704}"/>
                </a:ext>
              </a:extLst>
            </p:cNvPr>
            <p:cNvSpPr>
              <a:spLocks noChangeArrowheads="1"/>
            </p:cNvSpPr>
            <p:nvPr/>
          </p:nvSpPr>
          <p:spPr bwMode="auto">
            <a:xfrm>
              <a:off x="1333421" y="10386373"/>
              <a:ext cx="3223696" cy="1769101"/>
            </a:xfrm>
            <a:custGeom>
              <a:avLst/>
              <a:gdLst>
                <a:gd name="T0" fmla="*/ 0 w 2891"/>
                <a:gd name="T1" fmla="*/ 1585 h 1586"/>
                <a:gd name="T2" fmla="*/ 0 w 2891"/>
                <a:gd name="T3" fmla="*/ 1585 h 1586"/>
                <a:gd name="T4" fmla="*/ 0 w 2891"/>
                <a:gd name="T5" fmla="*/ 788 h 1586"/>
                <a:gd name="T6" fmla="*/ 55 w 2891"/>
                <a:gd name="T7" fmla="*/ 788 h 1586"/>
                <a:gd name="T8" fmla="*/ 2381 w 2891"/>
                <a:gd name="T9" fmla="*/ 32 h 1586"/>
                <a:gd name="T10" fmla="*/ 2420 w 2891"/>
                <a:gd name="T11" fmla="*/ 0 h 1586"/>
                <a:gd name="T12" fmla="*/ 2890 w 2891"/>
                <a:gd name="T13" fmla="*/ 645 h 1586"/>
                <a:gd name="T14" fmla="*/ 2851 w 2891"/>
                <a:gd name="T15" fmla="*/ 677 h 1586"/>
                <a:gd name="T16" fmla="*/ 55 w 2891"/>
                <a:gd name="T17" fmla="*/ 1585 h 1586"/>
                <a:gd name="T18" fmla="*/ 0 w 2891"/>
                <a:gd name="T19" fmla="*/ 1585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1" h="1586">
                  <a:moveTo>
                    <a:pt x="0" y="1585"/>
                  </a:moveTo>
                  <a:lnTo>
                    <a:pt x="0" y="1585"/>
                  </a:lnTo>
                  <a:cubicBezTo>
                    <a:pt x="0" y="788"/>
                    <a:pt x="0" y="788"/>
                    <a:pt x="0" y="788"/>
                  </a:cubicBezTo>
                  <a:cubicBezTo>
                    <a:pt x="55" y="788"/>
                    <a:pt x="55" y="788"/>
                    <a:pt x="55" y="788"/>
                  </a:cubicBezTo>
                  <a:cubicBezTo>
                    <a:pt x="900" y="788"/>
                    <a:pt x="1704" y="526"/>
                    <a:pt x="2381" y="32"/>
                  </a:cubicBezTo>
                  <a:cubicBezTo>
                    <a:pt x="2420" y="0"/>
                    <a:pt x="2420" y="0"/>
                    <a:pt x="2420" y="0"/>
                  </a:cubicBezTo>
                  <a:cubicBezTo>
                    <a:pt x="2890" y="645"/>
                    <a:pt x="2890" y="645"/>
                    <a:pt x="2890" y="645"/>
                  </a:cubicBezTo>
                  <a:cubicBezTo>
                    <a:pt x="2851" y="677"/>
                    <a:pt x="2851" y="677"/>
                    <a:pt x="2851" y="677"/>
                  </a:cubicBezTo>
                  <a:cubicBezTo>
                    <a:pt x="2030" y="1274"/>
                    <a:pt x="1067" y="1585"/>
                    <a:pt x="55" y="1585"/>
                  </a:cubicBezTo>
                  <a:lnTo>
                    <a:pt x="0" y="1585"/>
                  </a:lnTo>
                </a:path>
              </a:pathLst>
            </a:custGeom>
            <a:solidFill>
              <a:srgbClr val="F27954">
                <a:alpha val="76863"/>
              </a:srgbClr>
            </a:solidFill>
            <a:ln>
              <a:noFill/>
            </a:ln>
            <a:effectLst/>
          </p:spPr>
          <p:txBody>
            <a:bodyPr wrap="none" anchor="ctr"/>
            <a:lstStyle/>
            <a:p>
              <a:endParaRPr lang="en-US"/>
            </a:p>
          </p:txBody>
        </p:sp>
        <p:sp>
          <p:nvSpPr>
            <p:cNvPr id="7" name="Freeform 368">
              <a:extLst>
                <a:ext uri="{FF2B5EF4-FFF2-40B4-BE49-F238E27FC236}">
                  <a16:creationId xmlns:a16="http://schemas.microsoft.com/office/drawing/2014/main" id="{0A55155F-2169-8148-86C8-080AF2EBA8D3}"/>
                </a:ext>
              </a:extLst>
            </p:cNvPr>
            <p:cNvSpPr>
              <a:spLocks noChangeArrowheads="1"/>
            </p:cNvSpPr>
            <p:nvPr/>
          </p:nvSpPr>
          <p:spPr bwMode="auto">
            <a:xfrm>
              <a:off x="3933019" y="8165168"/>
              <a:ext cx="2511140" cy="3012388"/>
            </a:xfrm>
            <a:custGeom>
              <a:avLst/>
              <a:gdLst>
                <a:gd name="T0" fmla="*/ 0 w 2255"/>
                <a:gd name="T1" fmla="*/ 2055 h 2701"/>
                <a:gd name="T2" fmla="*/ 0 w 2255"/>
                <a:gd name="T3" fmla="*/ 2055 h 2701"/>
                <a:gd name="T4" fmla="*/ 48 w 2255"/>
                <a:gd name="T5" fmla="*/ 2023 h 2701"/>
                <a:gd name="T6" fmla="*/ 916 w 2255"/>
                <a:gd name="T7" fmla="*/ 1155 h 2701"/>
                <a:gd name="T8" fmla="*/ 1481 w 2255"/>
                <a:gd name="T9" fmla="*/ 48 h 2701"/>
                <a:gd name="T10" fmla="*/ 1497 w 2255"/>
                <a:gd name="T11" fmla="*/ 0 h 2701"/>
                <a:gd name="T12" fmla="*/ 2254 w 2255"/>
                <a:gd name="T13" fmla="*/ 247 h 2701"/>
                <a:gd name="T14" fmla="*/ 2238 w 2255"/>
                <a:gd name="T15" fmla="*/ 295 h 2701"/>
                <a:gd name="T16" fmla="*/ 1561 w 2255"/>
                <a:gd name="T17" fmla="*/ 1625 h 2701"/>
                <a:gd name="T18" fmla="*/ 518 w 2255"/>
                <a:gd name="T19" fmla="*/ 2668 h 2701"/>
                <a:gd name="T20" fmla="*/ 470 w 2255"/>
                <a:gd name="T21" fmla="*/ 2700 h 2701"/>
                <a:gd name="T22" fmla="*/ 0 w 2255"/>
                <a:gd name="T23" fmla="*/ 2055 h 2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5" h="2701">
                  <a:moveTo>
                    <a:pt x="0" y="2055"/>
                  </a:moveTo>
                  <a:lnTo>
                    <a:pt x="0" y="2055"/>
                  </a:lnTo>
                  <a:cubicBezTo>
                    <a:pt x="48" y="2023"/>
                    <a:pt x="48" y="2023"/>
                    <a:pt x="48" y="2023"/>
                  </a:cubicBezTo>
                  <a:cubicBezTo>
                    <a:pt x="382" y="1784"/>
                    <a:pt x="669" y="1489"/>
                    <a:pt x="916" y="1155"/>
                  </a:cubicBezTo>
                  <a:cubicBezTo>
                    <a:pt x="1163" y="820"/>
                    <a:pt x="1354" y="446"/>
                    <a:pt x="1481" y="48"/>
                  </a:cubicBezTo>
                  <a:cubicBezTo>
                    <a:pt x="1497" y="0"/>
                    <a:pt x="1497" y="0"/>
                    <a:pt x="1497" y="0"/>
                  </a:cubicBezTo>
                  <a:cubicBezTo>
                    <a:pt x="2254" y="247"/>
                    <a:pt x="2254" y="247"/>
                    <a:pt x="2254" y="247"/>
                  </a:cubicBezTo>
                  <a:cubicBezTo>
                    <a:pt x="2238" y="295"/>
                    <a:pt x="2238" y="295"/>
                    <a:pt x="2238" y="295"/>
                  </a:cubicBezTo>
                  <a:cubicBezTo>
                    <a:pt x="2086" y="773"/>
                    <a:pt x="1855" y="1219"/>
                    <a:pt x="1561" y="1625"/>
                  </a:cubicBezTo>
                  <a:cubicBezTo>
                    <a:pt x="1266" y="2023"/>
                    <a:pt x="916" y="2381"/>
                    <a:pt x="518" y="2668"/>
                  </a:cubicBezTo>
                  <a:cubicBezTo>
                    <a:pt x="470" y="2700"/>
                    <a:pt x="470" y="2700"/>
                    <a:pt x="470" y="2700"/>
                  </a:cubicBezTo>
                  <a:lnTo>
                    <a:pt x="0" y="2055"/>
                  </a:lnTo>
                </a:path>
              </a:pathLst>
            </a:custGeom>
            <a:solidFill>
              <a:srgbClr val="81D1C5"/>
            </a:solidFill>
            <a:ln>
              <a:noFill/>
            </a:ln>
            <a:effectLst/>
          </p:spPr>
          <p:txBody>
            <a:bodyPr wrap="none" anchor="ctr"/>
            <a:lstStyle/>
            <a:p>
              <a:endParaRPr lang="en-US"/>
            </a:p>
          </p:txBody>
        </p:sp>
        <p:sp>
          <p:nvSpPr>
            <p:cNvPr id="8" name="Line 370">
              <a:extLst>
                <a:ext uri="{FF2B5EF4-FFF2-40B4-BE49-F238E27FC236}">
                  <a16:creationId xmlns:a16="http://schemas.microsoft.com/office/drawing/2014/main" id="{32F6DF3F-2938-BD4D-BF51-EE02DE58C7BC}"/>
                </a:ext>
              </a:extLst>
            </p:cNvPr>
            <p:cNvSpPr>
              <a:spLocks noChangeShapeType="1"/>
            </p:cNvSpPr>
            <p:nvPr/>
          </p:nvSpPr>
          <p:spPr bwMode="auto">
            <a:xfrm flipH="1">
              <a:off x="6134567"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9" name="Line 371">
              <a:extLst>
                <a:ext uri="{FF2B5EF4-FFF2-40B4-BE49-F238E27FC236}">
                  <a16:creationId xmlns:a16="http://schemas.microsoft.com/office/drawing/2014/main" id="{FD695B73-B2F8-604F-9235-05D969A31DC9}"/>
                </a:ext>
              </a:extLst>
            </p:cNvPr>
            <p:cNvSpPr>
              <a:spLocks noChangeShapeType="1"/>
            </p:cNvSpPr>
            <p:nvPr/>
          </p:nvSpPr>
          <p:spPr bwMode="auto">
            <a:xfrm flipH="1">
              <a:off x="5854458"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 name="Line 372">
              <a:extLst>
                <a:ext uri="{FF2B5EF4-FFF2-40B4-BE49-F238E27FC236}">
                  <a16:creationId xmlns:a16="http://schemas.microsoft.com/office/drawing/2014/main" id="{CE8F5863-1C31-E94A-872C-236AA0936078}"/>
                </a:ext>
              </a:extLst>
            </p:cNvPr>
            <p:cNvSpPr>
              <a:spLocks noChangeShapeType="1"/>
            </p:cNvSpPr>
            <p:nvPr/>
          </p:nvSpPr>
          <p:spPr bwMode="auto">
            <a:xfrm flipH="1">
              <a:off x="5569436"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1" name="Line 373">
              <a:extLst>
                <a:ext uri="{FF2B5EF4-FFF2-40B4-BE49-F238E27FC236}">
                  <a16:creationId xmlns:a16="http://schemas.microsoft.com/office/drawing/2014/main" id="{3F78E116-88BE-424F-8426-F5289049A1C7}"/>
                </a:ext>
              </a:extLst>
            </p:cNvPr>
            <p:cNvSpPr>
              <a:spLocks noChangeShapeType="1"/>
            </p:cNvSpPr>
            <p:nvPr/>
          </p:nvSpPr>
          <p:spPr bwMode="auto">
            <a:xfrm flipH="1">
              <a:off x="5284414"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2" name="Line 374">
              <a:extLst>
                <a:ext uri="{FF2B5EF4-FFF2-40B4-BE49-F238E27FC236}">
                  <a16:creationId xmlns:a16="http://schemas.microsoft.com/office/drawing/2014/main" id="{6ECB9C51-5512-D341-8DEE-25BC594A98E2}"/>
                </a:ext>
              </a:extLst>
            </p:cNvPr>
            <p:cNvSpPr>
              <a:spLocks noChangeShapeType="1"/>
            </p:cNvSpPr>
            <p:nvPr/>
          </p:nvSpPr>
          <p:spPr bwMode="auto">
            <a:xfrm flipH="1">
              <a:off x="4999393"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3" name="Line 375">
              <a:extLst>
                <a:ext uri="{FF2B5EF4-FFF2-40B4-BE49-F238E27FC236}">
                  <a16:creationId xmlns:a16="http://schemas.microsoft.com/office/drawing/2014/main" id="{60BBF185-F8E8-A64F-9824-29CD57013338}"/>
                </a:ext>
              </a:extLst>
            </p:cNvPr>
            <p:cNvSpPr>
              <a:spLocks noChangeShapeType="1"/>
            </p:cNvSpPr>
            <p:nvPr/>
          </p:nvSpPr>
          <p:spPr bwMode="auto">
            <a:xfrm flipH="1">
              <a:off x="4719286"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4" name="Line 376">
              <a:extLst>
                <a:ext uri="{FF2B5EF4-FFF2-40B4-BE49-F238E27FC236}">
                  <a16:creationId xmlns:a16="http://schemas.microsoft.com/office/drawing/2014/main" id="{0B44548D-0436-1B4D-82BA-3F36597C0B2A}"/>
                </a:ext>
              </a:extLst>
            </p:cNvPr>
            <p:cNvSpPr>
              <a:spLocks noChangeShapeType="1"/>
            </p:cNvSpPr>
            <p:nvPr/>
          </p:nvSpPr>
          <p:spPr bwMode="auto">
            <a:xfrm flipH="1">
              <a:off x="4434264"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5" name="Line 377">
              <a:extLst>
                <a:ext uri="{FF2B5EF4-FFF2-40B4-BE49-F238E27FC236}">
                  <a16:creationId xmlns:a16="http://schemas.microsoft.com/office/drawing/2014/main" id="{1B930512-8211-0549-8411-C7237814C285}"/>
                </a:ext>
              </a:extLst>
            </p:cNvPr>
            <p:cNvSpPr>
              <a:spLocks noChangeShapeType="1"/>
            </p:cNvSpPr>
            <p:nvPr/>
          </p:nvSpPr>
          <p:spPr bwMode="auto">
            <a:xfrm flipH="1">
              <a:off x="4149243"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6" name="Line 378">
              <a:extLst>
                <a:ext uri="{FF2B5EF4-FFF2-40B4-BE49-F238E27FC236}">
                  <a16:creationId xmlns:a16="http://schemas.microsoft.com/office/drawing/2014/main" id="{97AF0131-21D4-1D48-8255-173B0EE6F7FC}"/>
                </a:ext>
              </a:extLst>
            </p:cNvPr>
            <p:cNvSpPr>
              <a:spLocks noChangeShapeType="1"/>
            </p:cNvSpPr>
            <p:nvPr/>
          </p:nvSpPr>
          <p:spPr bwMode="auto">
            <a:xfrm flipH="1">
              <a:off x="3864221"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7" name="Freeform 379">
              <a:extLst>
                <a:ext uri="{FF2B5EF4-FFF2-40B4-BE49-F238E27FC236}">
                  <a16:creationId xmlns:a16="http://schemas.microsoft.com/office/drawing/2014/main" id="{E06F29DA-7B97-804D-A43F-12391EF183B4}"/>
                </a:ext>
              </a:extLst>
            </p:cNvPr>
            <p:cNvSpPr>
              <a:spLocks noChangeArrowheads="1"/>
            </p:cNvSpPr>
            <p:nvPr/>
          </p:nvSpPr>
          <p:spPr bwMode="auto">
            <a:xfrm>
              <a:off x="3603768" y="1678463"/>
              <a:ext cx="127768" cy="44229"/>
            </a:xfrm>
            <a:custGeom>
              <a:avLst/>
              <a:gdLst>
                <a:gd name="T0" fmla="*/ 112 w 113"/>
                <a:gd name="T1" fmla="*/ 0 h 41"/>
                <a:gd name="T2" fmla="*/ 40 w 113"/>
                <a:gd name="T3" fmla="*/ 0 h 41"/>
                <a:gd name="T4" fmla="*/ 0 w 113"/>
                <a:gd name="T5" fmla="*/ 40 h 41"/>
              </a:gdLst>
              <a:ahLst/>
              <a:cxnLst>
                <a:cxn ang="0">
                  <a:pos x="T0" y="T1"/>
                </a:cxn>
                <a:cxn ang="0">
                  <a:pos x="T2" y="T3"/>
                </a:cxn>
                <a:cxn ang="0">
                  <a:pos x="T4" y="T5"/>
                </a:cxn>
              </a:cxnLst>
              <a:rect l="0" t="0" r="r" b="b"/>
              <a:pathLst>
                <a:path w="113" h="41">
                  <a:moveTo>
                    <a:pt x="112" y="0"/>
                  </a:moveTo>
                  <a:lnTo>
                    <a:pt x="40" y="0"/>
                  </a:lnTo>
                  <a:lnTo>
                    <a:pt x="0" y="40"/>
                  </a:lnTo>
                </a:path>
              </a:pathLst>
            </a:custGeom>
            <a:noFill/>
            <a:ln w="14400" cap="flat">
              <a:solidFill>
                <a:schemeClr val="bg1">
                  <a:lumMod val="50000"/>
                </a:schemeClr>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8" name="Line 380">
              <a:extLst>
                <a:ext uri="{FF2B5EF4-FFF2-40B4-BE49-F238E27FC236}">
                  <a16:creationId xmlns:a16="http://schemas.microsoft.com/office/drawing/2014/main" id="{39489DCB-CD4C-5840-B2C1-7D81D07BE59D}"/>
                </a:ext>
              </a:extLst>
            </p:cNvPr>
            <p:cNvSpPr>
              <a:spLocks noChangeShapeType="1"/>
            </p:cNvSpPr>
            <p:nvPr/>
          </p:nvSpPr>
          <p:spPr bwMode="auto">
            <a:xfrm flipH="1">
              <a:off x="3412117" y="1830804"/>
              <a:ext cx="98283" cy="108112"/>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9" name="Line 381">
              <a:extLst>
                <a:ext uri="{FF2B5EF4-FFF2-40B4-BE49-F238E27FC236}">
                  <a16:creationId xmlns:a16="http://schemas.microsoft.com/office/drawing/2014/main" id="{95643E82-7587-DC49-BC30-C0E6E404B9C4}"/>
                </a:ext>
              </a:extLst>
            </p:cNvPr>
            <p:cNvSpPr>
              <a:spLocks noChangeShapeType="1"/>
            </p:cNvSpPr>
            <p:nvPr/>
          </p:nvSpPr>
          <p:spPr bwMode="auto">
            <a:xfrm>
              <a:off x="5716861"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0" name="Line 382">
              <a:extLst>
                <a:ext uri="{FF2B5EF4-FFF2-40B4-BE49-F238E27FC236}">
                  <a16:creationId xmlns:a16="http://schemas.microsoft.com/office/drawing/2014/main" id="{D358734F-B9C8-BE43-A8DC-AC5B032EB038}"/>
                </a:ext>
              </a:extLst>
            </p:cNvPr>
            <p:cNvSpPr>
              <a:spLocks noChangeShapeType="1"/>
            </p:cNvSpPr>
            <p:nvPr/>
          </p:nvSpPr>
          <p:spPr bwMode="auto">
            <a:xfrm>
              <a:off x="6001883"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1" name="Line 383">
              <a:extLst>
                <a:ext uri="{FF2B5EF4-FFF2-40B4-BE49-F238E27FC236}">
                  <a16:creationId xmlns:a16="http://schemas.microsoft.com/office/drawing/2014/main" id="{AA567CB0-C7D0-4546-8B67-2094E0252F16}"/>
                </a:ext>
              </a:extLst>
            </p:cNvPr>
            <p:cNvSpPr>
              <a:spLocks noChangeShapeType="1"/>
            </p:cNvSpPr>
            <p:nvPr/>
          </p:nvSpPr>
          <p:spPr bwMode="auto">
            <a:xfrm>
              <a:off x="6281993"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2" name="Line 384">
              <a:extLst>
                <a:ext uri="{FF2B5EF4-FFF2-40B4-BE49-F238E27FC236}">
                  <a16:creationId xmlns:a16="http://schemas.microsoft.com/office/drawing/2014/main" id="{EA681CC9-5ABA-3248-A4A7-CB9CD72FD3B6}"/>
                </a:ext>
              </a:extLst>
            </p:cNvPr>
            <p:cNvSpPr>
              <a:spLocks noChangeShapeType="1"/>
            </p:cNvSpPr>
            <p:nvPr/>
          </p:nvSpPr>
          <p:spPr bwMode="auto">
            <a:xfrm>
              <a:off x="6567014"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3" name="Line 385">
              <a:extLst>
                <a:ext uri="{FF2B5EF4-FFF2-40B4-BE49-F238E27FC236}">
                  <a16:creationId xmlns:a16="http://schemas.microsoft.com/office/drawing/2014/main" id="{91F26741-DBCE-384F-B4F7-C04E11D09316}"/>
                </a:ext>
              </a:extLst>
            </p:cNvPr>
            <p:cNvSpPr>
              <a:spLocks noChangeShapeType="1"/>
            </p:cNvSpPr>
            <p:nvPr/>
          </p:nvSpPr>
          <p:spPr bwMode="auto">
            <a:xfrm>
              <a:off x="6852036"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4" name="Line 386">
              <a:extLst>
                <a:ext uri="{FF2B5EF4-FFF2-40B4-BE49-F238E27FC236}">
                  <a16:creationId xmlns:a16="http://schemas.microsoft.com/office/drawing/2014/main" id="{6F66E14C-E7D6-D147-95EB-7B8BEE4DDFBE}"/>
                </a:ext>
              </a:extLst>
            </p:cNvPr>
            <p:cNvSpPr>
              <a:spLocks noChangeShapeType="1"/>
            </p:cNvSpPr>
            <p:nvPr/>
          </p:nvSpPr>
          <p:spPr bwMode="auto">
            <a:xfrm>
              <a:off x="7137058"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5" name="Line 387">
              <a:extLst>
                <a:ext uri="{FF2B5EF4-FFF2-40B4-BE49-F238E27FC236}">
                  <a16:creationId xmlns:a16="http://schemas.microsoft.com/office/drawing/2014/main" id="{7AE857E7-44C1-BA4F-8375-C42C5C52CF05}"/>
                </a:ext>
              </a:extLst>
            </p:cNvPr>
            <p:cNvSpPr>
              <a:spLocks noChangeShapeType="1"/>
            </p:cNvSpPr>
            <p:nvPr/>
          </p:nvSpPr>
          <p:spPr bwMode="auto">
            <a:xfrm>
              <a:off x="7422080"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6" name="Line 388">
              <a:extLst>
                <a:ext uri="{FF2B5EF4-FFF2-40B4-BE49-F238E27FC236}">
                  <a16:creationId xmlns:a16="http://schemas.microsoft.com/office/drawing/2014/main" id="{A214FDBA-4EC5-5241-8B30-1FE689861B72}"/>
                </a:ext>
              </a:extLst>
            </p:cNvPr>
            <p:cNvSpPr>
              <a:spLocks noChangeShapeType="1"/>
            </p:cNvSpPr>
            <p:nvPr/>
          </p:nvSpPr>
          <p:spPr bwMode="auto">
            <a:xfrm>
              <a:off x="7702186"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7" name="Line 389">
              <a:extLst>
                <a:ext uri="{FF2B5EF4-FFF2-40B4-BE49-F238E27FC236}">
                  <a16:creationId xmlns:a16="http://schemas.microsoft.com/office/drawing/2014/main" id="{7C5E9A8F-8FDD-1A44-BF04-D0F310267E08}"/>
                </a:ext>
              </a:extLst>
            </p:cNvPr>
            <p:cNvSpPr>
              <a:spLocks noChangeShapeType="1"/>
            </p:cNvSpPr>
            <p:nvPr/>
          </p:nvSpPr>
          <p:spPr bwMode="auto">
            <a:xfrm>
              <a:off x="7987208"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8" name="Line 390">
              <a:extLst>
                <a:ext uri="{FF2B5EF4-FFF2-40B4-BE49-F238E27FC236}">
                  <a16:creationId xmlns:a16="http://schemas.microsoft.com/office/drawing/2014/main" id="{0EA9B8C0-EDFD-1046-AD55-42F87E61706A}"/>
                </a:ext>
              </a:extLst>
            </p:cNvPr>
            <p:cNvSpPr>
              <a:spLocks noChangeShapeType="1"/>
            </p:cNvSpPr>
            <p:nvPr/>
          </p:nvSpPr>
          <p:spPr bwMode="auto">
            <a:xfrm>
              <a:off x="8272230" y="3924240"/>
              <a:ext cx="78627"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9" name="Line 391">
              <a:extLst>
                <a:ext uri="{FF2B5EF4-FFF2-40B4-BE49-F238E27FC236}">
                  <a16:creationId xmlns:a16="http://schemas.microsoft.com/office/drawing/2014/main" id="{6A9289EF-1274-C94D-8B8B-4554E3135E0E}"/>
                </a:ext>
              </a:extLst>
            </p:cNvPr>
            <p:cNvSpPr>
              <a:spLocks noChangeShapeType="1"/>
            </p:cNvSpPr>
            <p:nvPr/>
          </p:nvSpPr>
          <p:spPr bwMode="auto">
            <a:xfrm>
              <a:off x="6630897"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0" name="Line 392">
              <a:extLst>
                <a:ext uri="{FF2B5EF4-FFF2-40B4-BE49-F238E27FC236}">
                  <a16:creationId xmlns:a16="http://schemas.microsoft.com/office/drawing/2014/main" id="{ED83F3A6-9F88-3742-A5D4-543111D2D583}"/>
                </a:ext>
              </a:extLst>
            </p:cNvPr>
            <p:cNvSpPr>
              <a:spLocks noChangeShapeType="1"/>
            </p:cNvSpPr>
            <p:nvPr/>
          </p:nvSpPr>
          <p:spPr bwMode="auto">
            <a:xfrm>
              <a:off x="6915919"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1" name="Line 393">
              <a:extLst>
                <a:ext uri="{FF2B5EF4-FFF2-40B4-BE49-F238E27FC236}">
                  <a16:creationId xmlns:a16="http://schemas.microsoft.com/office/drawing/2014/main" id="{16BB54F5-8C56-B548-B2EF-F47C4745ECC1}"/>
                </a:ext>
              </a:extLst>
            </p:cNvPr>
            <p:cNvSpPr>
              <a:spLocks noChangeShapeType="1"/>
            </p:cNvSpPr>
            <p:nvPr/>
          </p:nvSpPr>
          <p:spPr bwMode="auto">
            <a:xfrm>
              <a:off x="7200941"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2" name="Line 394">
              <a:extLst>
                <a:ext uri="{FF2B5EF4-FFF2-40B4-BE49-F238E27FC236}">
                  <a16:creationId xmlns:a16="http://schemas.microsoft.com/office/drawing/2014/main" id="{9C62878D-2275-144A-8646-33C664400DCB}"/>
                </a:ext>
              </a:extLst>
            </p:cNvPr>
            <p:cNvSpPr>
              <a:spLocks noChangeShapeType="1"/>
            </p:cNvSpPr>
            <p:nvPr/>
          </p:nvSpPr>
          <p:spPr bwMode="auto">
            <a:xfrm>
              <a:off x="7481050"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3" name="Line 395">
              <a:extLst>
                <a:ext uri="{FF2B5EF4-FFF2-40B4-BE49-F238E27FC236}">
                  <a16:creationId xmlns:a16="http://schemas.microsoft.com/office/drawing/2014/main" id="{6A2E1EEE-E9D7-8046-88D4-F7BD7218B303}"/>
                </a:ext>
              </a:extLst>
            </p:cNvPr>
            <p:cNvSpPr>
              <a:spLocks noChangeShapeType="1"/>
            </p:cNvSpPr>
            <p:nvPr/>
          </p:nvSpPr>
          <p:spPr bwMode="auto">
            <a:xfrm>
              <a:off x="7766072"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4" name="Line 396">
              <a:extLst>
                <a:ext uri="{FF2B5EF4-FFF2-40B4-BE49-F238E27FC236}">
                  <a16:creationId xmlns:a16="http://schemas.microsoft.com/office/drawing/2014/main" id="{0BAC68DC-5BAC-B440-B154-FC2AB78A8D22}"/>
                </a:ext>
              </a:extLst>
            </p:cNvPr>
            <p:cNvSpPr>
              <a:spLocks noChangeShapeType="1"/>
            </p:cNvSpPr>
            <p:nvPr/>
          </p:nvSpPr>
          <p:spPr bwMode="auto">
            <a:xfrm>
              <a:off x="8051094"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5" name="Line 397">
              <a:extLst>
                <a:ext uri="{FF2B5EF4-FFF2-40B4-BE49-F238E27FC236}">
                  <a16:creationId xmlns:a16="http://schemas.microsoft.com/office/drawing/2014/main" id="{C84BCC2E-BE5E-1245-AA45-C11AA6F0B561}"/>
                </a:ext>
              </a:extLst>
            </p:cNvPr>
            <p:cNvSpPr>
              <a:spLocks noChangeShapeType="1"/>
            </p:cNvSpPr>
            <p:nvPr/>
          </p:nvSpPr>
          <p:spPr bwMode="auto">
            <a:xfrm>
              <a:off x="8336116"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6" name="Line 398">
              <a:extLst>
                <a:ext uri="{FF2B5EF4-FFF2-40B4-BE49-F238E27FC236}">
                  <a16:creationId xmlns:a16="http://schemas.microsoft.com/office/drawing/2014/main" id="{8024D14E-8A2F-384A-96B7-48EC820B6406}"/>
                </a:ext>
              </a:extLst>
            </p:cNvPr>
            <p:cNvSpPr>
              <a:spLocks noChangeShapeType="1"/>
            </p:cNvSpPr>
            <p:nvPr/>
          </p:nvSpPr>
          <p:spPr bwMode="auto">
            <a:xfrm>
              <a:off x="8621138"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7" name="Line 399">
              <a:extLst>
                <a:ext uri="{FF2B5EF4-FFF2-40B4-BE49-F238E27FC236}">
                  <a16:creationId xmlns:a16="http://schemas.microsoft.com/office/drawing/2014/main" id="{FC644DFB-6F5B-9846-8E31-E325594B7683}"/>
                </a:ext>
              </a:extLst>
            </p:cNvPr>
            <p:cNvSpPr>
              <a:spLocks noChangeShapeType="1"/>
            </p:cNvSpPr>
            <p:nvPr/>
          </p:nvSpPr>
          <p:spPr bwMode="auto">
            <a:xfrm>
              <a:off x="8901244"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8" name="Line 400">
              <a:extLst>
                <a:ext uri="{FF2B5EF4-FFF2-40B4-BE49-F238E27FC236}">
                  <a16:creationId xmlns:a16="http://schemas.microsoft.com/office/drawing/2014/main" id="{8CFFFD75-3458-AA4C-837A-8E3E1FEA5A97}"/>
                </a:ext>
              </a:extLst>
            </p:cNvPr>
            <p:cNvSpPr>
              <a:spLocks noChangeShapeType="1"/>
            </p:cNvSpPr>
            <p:nvPr/>
          </p:nvSpPr>
          <p:spPr bwMode="auto">
            <a:xfrm>
              <a:off x="9186266" y="6862914"/>
              <a:ext cx="73714"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9" name="Line 401">
              <a:extLst>
                <a:ext uri="{FF2B5EF4-FFF2-40B4-BE49-F238E27FC236}">
                  <a16:creationId xmlns:a16="http://schemas.microsoft.com/office/drawing/2014/main" id="{64DA56AE-9533-3946-8D43-552F0D72211D}"/>
                </a:ext>
              </a:extLst>
            </p:cNvPr>
            <p:cNvSpPr>
              <a:spLocks noChangeShapeType="1"/>
            </p:cNvSpPr>
            <p:nvPr/>
          </p:nvSpPr>
          <p:spPr bwMode="auto">
            <a:xfrm>
              <a:off x="5716861"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0" name="Line 402">
              <a:extLst>
                <a:ext uri="{FF2B5EF4-FFF2-40B4-BE49-F238E27FC236}">
                  <a16:creationId xmlns:a16="http://schemas.microsoft.com/office/drawing/2014/main" id="{23E0164A-EDFA-D947-9627-70AE9E22BC9B}"/>
                </a:ext>
              </a:extLst>
            </p:cNvPr>
            <p:cNvSpPr>
              <a:spLocks noChangeShapeType="1"/>
            </p:cNvSpPr>
            <p:nvPr/>
          </p:nvSpPr>
          <p:spPr bwMode="auto">
            <a:xfrm>
              <a:off x="6001883"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1" name="Line 403">
              <a:extLst>
                <a:ext uri="{FF2B5EF4-FFF2-40B4-BE49-F238E27FC236}">
                  <a16:creationId xmlns:a16="http://schemas.microsoft.com/office/drawing/2014/main" id="{55D7BF5B-A0F1-5B45-8A0C-513859E3CD3F}"/>
                </a:ext>
              </a:extLst>
            </p:cNvPr>
            <p:cNvSpPr>
              <a:spLocks noChangeShapeType="1"/>
            </p:cNvSpPr>
            <p:nvPr/>
          </p:nvSpPr>
          <p:spPr bwMode="auto">
            <a:xfrm>
              <a:off x="6281993"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2" name="Line 404">
              <a:extLst>
                <a:ext uri="{FF2B5EF4-FFF2-40B4-BE49-F238E27FC236}">
                  <a16:creationId xmlns:a16="http://schemas.microsoft.com/office/drawing/2014/main" id="{9226F207-3C9C-4A4E-AC2F-68AF8098ACFA}"/>
                </a:ext>
              </a:extLst>
            </p:cNvPr>
            <p:cNvSpPr>
              <a:spLocks noChangeShapeType="1"/>
            </p:cNvSpPr>
            <p:nvPr/>
          </p:nvSpPr>
          <p:spPr bwMode="auto">
            <a:xfrm>
              <a:off x="6567014"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3" name="Line 405">
              <a:extLst>
                <a:ext uri="{FF2B5EF4-FFF2-40B4-BE49-F238E27FC236}">
                  <a16:creationId xmlns:a16="http://schemas.microsoft.com/office/drawing/2014/main" id="{8AE3256E-6B01-E94F-83AD-0640469CBA57}"/>
                </a:ext>
              </a:extLst>
            </p:cNvPr>
            <p:cNvSpPr>
              <a:spLocks noChangeShapeType="1"/>
            </p:cNvSpPr>
            <p:nvPr/>
          </p:nvSpPr>
          <p:spPr bwMode="auto">
            <a:xfrm>
              <a:off x="6852036"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4" name="Line 406">
              <a:extLst>
                <a:ext uri="{FF2B5EF4-FFF2-40B4-BE49-F238E27FC236}">
                  <a16:creationId xmlns:a16="http://schemas.microsoft.com/office/drawing/2014/main" id="{CFE84471-1439-E24B-8F5F-88A991330A6F}"/>
                </a:ext>
              </a:extLst>
            </p:cNvPr>
            <p:cNvSpPr>
              <a:spLocks noChangeShapeType="1"/>
            </p:cNvSpPr>
            <p:nvPr/>
          </p:nvSpPr>
          <p:spPr bwMode="auto">
            <a:xfrm>
              <a:off x="7137058"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5" name="Line 407">
              <a:extLst>
                <a:ext uri="{FF2B5EF4-FFF2-40B4-BE49-F238E27FC236}">
                  <a16:creationId xmlns:a16="http://schemas.microsoft.com/office/drawing/2014/main" id="{7CDC9049-3589-0A4F-8C41-0B15E6E51DC3}"/>
                </a:ext>
              </a:extLst>
            </p:cNvPr>
            <p:cNvSpPr>
              <a:spLocks noChangeShapeType="1"/>
            </p:cNvSpPr>
            <p:nvPr/>
          </p:nvSpPr>
          <p:spPr bwMode="auto">
            <a:xfrm>
              <a:off x="7422080"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6" name="Line 408">
              <a:extLst>
                <a:ext uri="{FF2B5EF4-FFF2-40B4-BE49-F238E27FC236}">
                  <a16:creationId xmlns:a16="http://schemas.microsoft.com/office/drawing/2014/main" id="{9FCE5874-AB01-B548-8426-B63F8BD5E496}"/>
                </a:ext>
              </a:extLst>
            </p:cNvPr>
            <p:cNvSpPr>
              <a:spLocks noChangeShapeType="1"/>
            </p:cNvSpPr>
            <p:nvPr/>
          </p:nvSpPr>
          <p:spPr bwMode="auto">
            <a:xfrm>
              <a:off x="7702186"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7" name="Line 409">
              <a:extLst>
                <a:ext uri="{FF2B5EF4-FFF2-40B4-BE49-F238E27FC236}">
                  <a16:creationId xmlns:a16="http://schemas.microsoft.com/office/drawing/2014/main" id="{5B0A45E2-43F1-4245-BE74-B8DDB9149A15}"/>
                </a:ext>
              </a:extLst>
            </p:cNvPr>
            <p:cNvSpPr>
              <a:spLocks noChangeShapeType="1"/>
            </p:cNvSpPr>
            <p:nvPr/>
          </p:nvSpPr>
          <p:spPr bwMode="auto">
            <a:xfrm>
              <a:off x="7987208"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8" name="Line 410">
              <a:extLst>
                <a:ext uri="{FF2B5EF4-FFF2-40B4-BE49-F238E27FC236}">
                  <a16:creationId xmlns:a16="http://schemas.microsoft.com/office/drawing/2014/main" id="{A4325D27-2F2A-4549-9938-093400ED854A}"/>
                </a:ext>
              </a:extLst>
            </p:cNvPr>
            <p:cNvSpPr>
              <a:spLocks noChangeShapeType="1"/>
            </p:cNvSpPr>
            <p:nvPr/>
          </p:nvSpPr>
          <p:spPr bwMode="auto">
            <a:xfrm>
              <a:off x="8272230" y="9663991"/>
              <a:ext cx="78627"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9" name="Line 411">
              <a:extLst>
                <a:ext uri="{FF2B5EF4-FFF2-40B4-BE49-F238E27FC236}">
                  <a16:creationId xmlns:a16="http://schemas.microsoft.com/office/drawing/2014/main" id="{D2CE3B69-9FD0-8644-BCD2-6DA75B4E10FC}"/>
                </a:ext>
              </a:extLst>
            </p:cNvPr>
            <p:cNvSpPr>
              <a:spLocks noChangeShapeType="1"/>
            </p:cNvSpPr>
            <p:nvPr/>
          </p:nvSpPr>
          <p:spPr bwMode="auto">
            <a:xfrm flipH="1">
              <a:off x="6109995"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0" name="Line 412">
              <a:extLst>
                <a:ext uri="{FF2B5EF4-FFF2-40B4-BE49-F238E27FC236}">
                  <a16:creationId xmlns:a16="http://schemas.microsoft.com/office/drawing/2014/main" id="{A694A40C-F6C2-E148-9EC3-A2A831B33309}"/>
                </a:ext>
              </a:extLst>
            </p:cNvPr>
            <p:cNvSpPr>
              <a:spLocks noChangeShapeType="1"/>
            </p:cNvSpPr>
            <p:nvPr/>
          </p:nvSpPr>
          <p:spPr bwMode="auto">
            <a:xfrm flipH="1">
              <a:off x="5824973"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1" name="Line 413">
              <a:extLst>
                <a:ext uri="{FF2B5EF4-FFF2-40B4-BE49-F238E27FC236}">
                  <a16:creationId xmlns:a16="http://schemas.microsoft.com/office/drawing/2014/main" id="{41F59115-16B6-2E43-AC26-21E4ACD6C0FB}"/>
                </a:ext>
              </a:extLst>
            </p:cNvPr>
            <p:cNvSpPr>
              <a:spLocks noChangeShapeType="1"/>
            </p:cNvSpPr>
            <p:nvPr/>
          </p:nvSpPr>
          <p:spPr bwMode="auto">
            <a:xfrm flipH="1">
              <a:off x="5544867"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2" name="Line 414">
              <a:extLst>
                <a:ext uri="{FF2B5EF4-FFF2-40B4-BE49-F238E27FC236}">
                  <a16:creationId xmlns:a16="http://schemas.microsoft.com/office/drawing/2014/main" id="{0537ECC0-D32A-764E-A96A-3552CAE6DC1D}"/>
                </a:ext>
              </a:extLst>
            </p:cNvPr>
            <p:cNvSpPr>
              <a:spLocks noChangeShapeType="1"/>
            </p:cNvSpPr>
            <p:nvPr/>
          </p:nvSpPr>
          <p:spPr bwMode="auto">
            <a:xfrm flipH="1">
              <a:off x="5259845"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3" name="Line 415">
              <a:extLst>
                <a:ext uri="{FF2B5EF4-FFF2-40B4-BE49-F238E27FC236}">
                  <a16:creationId xmlns:a16="http://schemas.microsoft.com/office/drawing/2014/main" id="{15FAE838-7622-654D-AED9-C2EB0B6AA901}"/>
                </a:ext>
              </a:extLst>
            </p:cNvPr>
            <p:cNvSpPr>
              <a:spLocks noChangeShapeType="1"/>
            </p:cNvSpPr>
            <p:nvPr/>
          </p:nvSpPr>
          <p:spPr bwMode="auto">
            <a:xfrm flipH="1">
              <a:off x="4974823"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4" name="Line 416">
              <a:extLst>
                <a:ext uri="{FF2B5EF4-FFF2-40B4-BE49-F238E27FC236}">
                  <a16:creationId xmlns:a16="http://schemas.microsoft.com/office/drawing/2014/main" id="{6972A018-20F0-EF44-AE4C-DF35274893C5}"/>
                </a:ext>
              </a:extLst>
            </p:cNvPr>
            <p:cNvSpPr>
              <a:spLocks noChangeShapeType="1"/>
            </p:cNvSpPr>
            <p:nvPr/>
          </p:nvSpPr>
          <p:spPr bwMode="auto">
            <a:xfrm flipH="1">
              <a:off x="4689801"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5" name="Line 417">
              <a:extLst>
                <a:ext uri="{FF2B5EF4-FFF2-40B4-BE49-F238E27FC236}">
                  <a16:creationId xmlns:a16="http://schemas.microsoft.com/office/drawing/2014/main" id="{420F8A13-E165-CE4F-9717-74AA01E94E33}"/>
                </a:ext>
              </a:extLst>
            </p:cNvPr>
            <p:cNvSpPr>
              <a:spLocks noChangeShapeType="1"/>
            </p:cNvSpPr>
            <p:nvPr/>
          </p:nvSpPr>
          <p:spPr bwMode="auto">
            <a:xfrm flipH="1">
              <a:off x="4404779"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6" name="Line 418">
              <a:extLst>
                <a:ext uri="{FF2B5EF4-FFF2-40B4-BE49-F238E27FC236}">
                  <a16:creationId xmlns:a16="http://schemas.microsoft.com/office/drawing/2014/main" id="{290207CA-790D-4F42-A915-852BFBF8AB0E}"/>
                </a:ext>
              </a:extLst>
            </p:cNvPr>
            <p:cNvSpPr>
              <a:spLocks noChangeShapeType="1"/>
            </p:cNvSpPr>
            <p:nvPr/>
          </p:nvSpPr>
          <p:spPr bwMode="auto">
            <a:xfrm flipH="1">
              <a:off x="4124670"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7" name="Line 419">
              <a:extLst>
                <a:ext uri="{FF2B5EF4-FFF2-40B4-BE49-F238E27FC236}">
                  <a16:creationId xmlns:a16="http://schemas.microsoft.com/office/drawing/2014/main" id="{AEDEFB3B-2FE6-0849-AB96-115C6B0DD259}"/>
                </a:ext>
              </a:extLst>
            </p:cNvPr>
            <p:cNvSpPr>
              <a:spLocks noChangeShapeType="1"/>
            </p:cNvSpPr>
            <p:nvPr/>
          </p:nvSpPr>
          <p:spPr bwMode="auto">
            <a:xfrm flipH="1">
              <a:off x="3839648"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8" name="Freeform 420">
              <a:extLst>
                <a:ext uri="{FF2B5EF4-FFF2-40B4-BE49-F238E27FC236}">
                  <a16:creationId xmlns:a16="http://schemas.microsoft.com/office/drawing/2014/main" id="{826C0850-C623-2B48-916E-BC3BE18BEAE7}"/>
                </a:ext>
              </a:extLst>
            </p:cNvPr>
            <p:cNvSpPr>
              <a:spLocks noChangeArrowheads="1"/>
            </p:cNvSpPr>
            <p:nvPr/>
          </p:nvSpPr>
          <p:spPr bwMode="auto">
            <a:xfrm>
              <a:off x="3593940" y="11988392"/>
              <a:ext cx="108112" cy="54057"/>
            </a:xfrm>
            <a:custGeom>
              <a:avLst/>
              <a:gdLst>
                <a:gd name="T0" fmla="*/ 96 w 97"/>
                <a:gd name="T1" fmla="*/ 48 h 49"/>
                <a:gd name="T2" fmla="*/ 32 w 97"/>
                <a:gd name="T3" fmla="*/ 48 h 49"/>
                <a:gd name="T4" fmla="*/ 0 w 97"/>
                <a:gd name="T5" fmla="*/ 0 h 49"/>
              </a:gdLst>
              <a:ahLst/>
              <a:cxnLst>
                <a:cxn ang="0">
                  <a:pos x="T0" y="T1"/>
                </a:cxn>
                <a:cxn ang="0">
                  <a:pos x="T2" y="T3"/>
                </a:cxn>
                <a:cxn ang="0">
                  <a:pos x="T4" y="T5"/>
                </a:cxn>
              </a:cxnLst>
              <a:rect l="0" t="0" r="r" b="b"/>
              <a:pathLst>
                <a:path w="97" h="49">
                  <a:moveTo>
                    <a:pt x="96" y="48"/>
                  </a:moveTo>
                  <a:lnTo>
                    <a:pt x="32" y="48"/>
                  </a:lnTo>
                  <a:lnTo>
                    <a:pt x="0" y="0"/>
                  </a:lnTo>
                </a:path>
              </a:pathLst>
            </a:custGeom>
            <a:noFill/>
            <a:ln w="14400" cap="flat">
              <a:solidFill>
                <a:schemeClr val="bg1">
                  <a:lumMod val="50000"/>
                </a:schemeClr>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9" name="Line 421">
              <a:extLst>
                <a:ext uri="{FF2B5EF4-FFF2-40B4-BE49-F238E27FC236}">
                  <a16:creationId xmlns:a16="http://schemas.microsoft.com/office/drawing/2014/main" id="{E52B94A8-404A-0D4F-812A-80BA84B1376D}"/>
                </a:ext>
              </a:extLst>
            </p:cNvPr>
            <p:cNvSpPr>
              <a:spLocks noChangeShapeType="1"/>
            </p:cNvSpPr>
            <p:nvPr/>
          </p:nvSpPr>
          <p:spPr bwMode="auto">
            <a:xfrm flipH="1" flipV="1">
              <a:off x="3441602" y="11737771"/>
              <a:ext cx="88455" cy="132681"/>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grpSp>
      <p:sp>
        <p:nvSpPr>
          <p:cNvPr id="88" name="Text Placeholder 17">
            <a:extLst>
              <a:ext uri="{FF2B5EF4-FFF2-40B4-BE49-F238E27FC236}">
                <a16:creationId xmlns:a16="http://schemas.microsoft.com/office/drawing/2014/main" id="{34F0C302-0D8D-5843-989D-B63B49CEDBB6}"/>
              </a:ext>
            </a:extLst>
          </p:cNvPr>
          <p:cNvSpPr>
            <a:spLocks noGrp="1"/>
          </p:cNvSpPr>
          <p:nvPr>
            <p:ph type="body" sz="quarter" idx="18" hasCustomPrompt="1"/>
          </p:nvPr>
        </p:nvSpPr>
        <p:spPr>
          <a:xfrm>
            <a:off x="734715" y="1476869"/>
            <a:ext cx="4312551" cy="4147846"/>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89" name="Rectangle 88">
            <a:extLst>
              <a:ext uri="{FF2B5EF4-FFF2-40B4-BE49-F238E27FC236}">
                <a16:creationId xmlns:a16="http://schemas.microsoft.com/office/drawing/2014/main" id="{FB45A437-6B55-9146-AED4-CA97F69F3CC4}"/>
              </a:ext>
            </a:extLst>
          </p:cNvPr>
          <p:cNvSpPr/>
          <p:nvPr userDrawn="1"/>
        </p:nvSpPr>
        <p:spPr>
          <a:xfrm>
            <a:off x="818862" y="1340326"/>
            <a:ext cx="792000" cy="21410"/>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734715" y="642972"/>
            <a:ext cx="4308887" cy="582221"/>
          </a:xfrm>
        </p:spPr>
        <p:txBody>
          <a:bodyPr>
            <a:normAutofit/>
          </a:bodyPr>
          <a:lstStyle>
            <a:lvl1pPr marL="0" indent="0" algn="l">
              <a:buNone/>
              <a:defRPr sz="3600" b="0" i="0">
                <a:solidFill>
                  <a:srgbClr val="595A59"/>
                </a:solidFill>
                <a:latin typeface="+mn-lt"/>
              </a:defRPr>
            </a:lvl1pPr>
          </a:lstStyle>
          <a:p>
            <a:pPr lvl="0"/>
            <a:r>
              <a:rPr lang="en-US" dirty="0"/>
              <a:t>Heading</a:t>
            </a:r>
          </a:p>
        </p:txBody>
      </p:sp>
      <p:sp>
        <p:nvSpPr>
          <p:cNvPr id="102" name="Text Placeholder 23">
            <a:extLst>
              <a:ext uri="{FF2B5EF4-FFF2-40B4-BE49-F238E27FC236}">
                <a16:creationId xmlns:a16="http://schemas.microsoft.com/office/drawing/2014/main" id="{4F90DD39-208A-0846-AC92-FAC36CE191A5}"/>
              </a:ext>
            </a:extLst>
          </p:cNvPr>
          <p:cNvSpPr>
            <a:spLocks noGrp="1"/>
          </p:cNvSpPr>
          <p:nvPr>
            <p:ph type="body" sz="quarter" idx="20" hasCustomPrompt="1"/>
          </p:nvPr>
        </p:nvSpPr>
        <p:spPr>
          <a:xfrm>
            <a:off x="5383587" y="2953714"/>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sp>
        <p:nvSpPr>
          <p:cNvPr id="104" name="Text Placeholder 23">
            <a:extLst>
              <a:ext uri="{FF2B5EF4-FFF2-40B4-BE49-F238E27FC236}">
                <a16:creationId xmlns:a16="http://schemas.microsoft.com/office/drawing/2014/main" id="{DFCB3FD5-E40F-CE48-A411-1E3CAE3E9AC8}"/>
              </a:ext>
            </a:extLst>
          </p:cNvPr>
          <p:cNvSpPr>
            <a:spLocks noGrp="1"/>
          </p:cNvSpPr>
          <p:nvPr>
            <p:ph type="body" sz="quarter" idx="22" hasCustomPrompt="1"/>
          </p:nvPr>
        </p:nvSpPr>
        <p:spPr>
          <a:xfrm>
            <a:off x="6505378" y="706995"/>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sp>
        <p:nvSpPr>
          <p:cNvPr id="106" name="Text Placeholder 23">
            <a:extLst>
              <a:ext uri="{FF2B5EF4-FFF2-40B4-BE49-F238E27FC236}">
                <a16:creationId xmlns:a16="http://schemas.microsoft.com/office/drawing/2014/main" id="{3C479639-2B37-234D-B21C-737A15B07610}"/>
              </a:ext>
            </a:extLst>
          </p:cNvPr>
          <p:cNvSpPr>
            <a:spLocks noGrp="1"/>
          </p:cNvSpPr>
          <p:nvPr>
            <p:ph type="body" sz="quarter" idx="24" hasCustomPrompt="1"/>
          </p:nvPr>
        </p:nvSpPr>
        <p:spPr>
          <a:xfrm>
            <a:off x="6667059" y="5252705"/>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sp>
        <p:nvSpPr>
          <p:cNvPr id="108" name="Text Placeholder 23">
            <a:extLst>
              <a:ext uri="{FF2B5EF4-FFF2-40B4-BE49-F238E27FC236}">
                <a16:creationId xmlns:a16="http://schemas.microsoft.com/office/drawing/2014/main" id="{AF91F0CE-C7DF-B74F-B4D7-25C7ADC90465}"/>
              </a:ext>
            </a:extLst>
          </p:cNvPr>
          <p:cNvSpPr>
            <a:spLocks noGrp="1"/>
          </p:cNvSpPr>
          <p:nvPr>
            <p:ph type="body" sz="quarter" idx="26" hasCustomPrompt="1"/>
          </p:nvPr>
        </p:nvSpPr>
        <p:spPr>
          <a:xfrm>
            <a:off x="5731325" y="4198813"/>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sp>
        <p:nvSpPr>
          <p:cNvPr id="110" name="Text Placeholder 23">
            <a:extLst>
              <a:ext uri="{FF2B5EF4-FFF2-40B4-BE49-F238E27FC236}">
                <a16:creationId xmlns:a16="http://schemas.microsoft.com/office/drawing/2014/main" id="{9D34396D-AAEA-8941-B9FA-2158B9F5BCD8}"/>
              </a:ext>
            </a:extLst>
          </p:cNvPr>
          <p:cNvSpPr>
            <a:spLocks noGrp="1"/>
          </p:cNvSpPr>
          <p:nvPr>
            <p:ph type="body" sz="quarter" idx="28" hasCustomPrompt="1"/>
          </p:nvPr>
        </p:nvSpPr>
        <p:spPr>
          <a:xfrm>
            <a:off x="5779230" y="1711325"/>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pic>
        <p:nvPicPr>
          <p:cNvPr id="75" name="Picture 74" descr="Background pattern&#10;&#10;Description automatically generated">
            <a:extLst>
              <a:ext uri="{FF2B5EF4-FFF2-40B4-BE49-F238E27FC236}">
                <a16:creationId xmlns:a16="http://schemas.microsoft.com/office/drawing/2014/main" id="{2C9ACBC7-24B1-C444-9224-434275C1A3F8}"/>
              </a:ext>
            </a:extLst>
          </p:cNvPr>
          <p:cNvPicPr>
            <a:picLocks noChangeAspect="1"/>
          </p:cNvPicPr>
          <p:nvPr userDrawn="1"/>
        </p:nvPicPr>
        <p:blipFill rotWithShape="1">
          <a:blip r:embed="rId2">
            <a:alphaModFix amt="48000"/>
          </a:blip>
          <a:srcRect l="-26773" t="-4018" r="-5883" b="83247"/>
          <a:stretch/>
        </p:blipFill>
        <p:spPr>
          <a:xfrm>
            <a:off x="-815415" y="5718931"/>
            <a:ext cx="5564883" cy="1181829"/>
          </a:xfrm>
          <a:prstGeom prst="rect">
            <a:avLst/>
          </a:prstGeom>
        </p:spPr>
      </p:pic>
      <p:grpSp>
        <p:nvGrpSpPr>
          <p:cNvPr id="76" name="Group 75">
            <a:extLst>
              <a:ext uri="{FF2B5EF4-FFF2-40B4-BE49-F238E27FC236}">
                <a16:creationId xmlns:a16="http://schemas.microsoft.com/office/drawing/2014/main" id="{D64F2DB8-459C-704C-A786-40E72B4290B2}"/>
              </a:ext>
            </a:extLst>
          </p:cNvPr>
          <p:cNvGrpSpPr/>
          <p:nvPr userDrawn="1"/>
        </p:nvGrpSpPr>
        <p:grpSpPr>
          <a:xfrm>
            <a:off x="389965" y="6092742"/>
            <a:ext cx="3144242" cy="374574"/>
            <a:chOff x="301128" y="6151084"/>
            <a:chExt cx="3144242" cy="374574"/>
          </a:xfrm>
        </p:grpSpPr>
        <p:pic>
          <p:nvPicPr>
            <p:cNvPr id="79" name="Picture 78" descr="Shape&#10;&#10;Description automatically generated with medium confidence">
              <a:extLst>
                <a:ext uri="{FF2B5EF4-FFF2-40B4-BE49-F238E27FC236}">
                  <a16:creationId xmlns:a16="http://schemas.microsoft.com/office/drawing/2014/main" id="{03FC1F4D-6043-3E48-8C8E-4CE00785D89F}"/>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80" name="Picture 79" descr="Shape&#10;&#10;Description automatically generated with medium confidence">
              <a:extLst>
                <a:ext uri="{FF2B5EF4-FFF2-40B4-BE49-F238E27FC236}">
                  <a16:creationId xmlns:a16="http://schemas.microsoft.com/office/drawing/2014/main" id="{41BD9014-E1B3-7649-8D5C-9DEAA17B4F7D}"/>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81" name="Picture 80" descr="Shape&#10;&#10;Description automatically generated with medium confidence">
              <a:extLst>
                <a:ext uri="{FF2B5EF4-FFF2-40B4-BE49-F238E27FC236}">
                  <a16:creationId xmlns:a16="http://schemas.microsoft.com/office/drawing/2014/main" id="{0F97C3EE-A966-BD42-B950-50D2A0785CB8}"/>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58253129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5 point number graph with icons A">
    <p:spTree>
      <p:nvGrpSpPr>
        <p:cNvPr id="1" name=""/>
        <p:cNvGrpSpPr/>
        <p:nvPr/>
      </p:nvGrpSpPr>
      <p:grpSpPr>
        <a:xfrm>
          <a:off x="0" y="0"/>
          <a:ext cx="0" cy="0"/>
          <a:chOff x="0" y="0"/>
          <a:chExt cx="0" cy="0"/>
        </a:xfrm>
      </p:grpSpPr>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411246" y="429619"/>
            <a:ext cx="4308887" cy="582221"/>
          </a:xfrm>
        </p:spPr>
        <p:txBody>
          <a:bodyPr>
            <a:normAutofit/>
          </a:bodyPr>
          <a:lstStyle>
            <a:lvl1pPr marL="0" indent="0" algn="l">
              <a:buNone/>
              <a:defRPr sz="3600" b="0" i="0">
                <a:solidFill>
                  <a:srgbClr val="79527B"/>
                </a:solidFill>
                <a:latin typeface="+mn-lt"/>
              </a:defRPr>
            </a:lvl1pPr>
          </a:lstStyle>
          <a:p>
            <a:pPr lvl="0"/>
            <a:r>
              <a:rPr lang="en-US" dirty="0"/>
              <a:t>Heading</a:t>
            </a:r>
          </a:p>
        </p:txBody>
      </p:sp>
      <p:sp>
        <p:nvSpPr>
          <p:cNvPr id="76" name="Freeform 169">
            <a:extLst>
              <a:ext uri="{FF2B5EF4-FFF2-40B4-BE49-F238E27FC236}">
                <a16:creationId xmlns:a16="http://schemas.microsoft.com/office/drawing/2014/main" id="{38720E63-EB1C-BB42-A9BC-BBD00E84BC82}"/>
              </a:ext>
            </a:extLst>
          </p:cNvPr>
          <p:cNvSpPr>
            <a:spLocks noChangeArrowheads="1"/>
          </p:cNvSpPr>
          <p:nvPr/>
        </p:nvSpPr>
        <p:spPr bwMode="auto">
          <a:xfrm>
            <a:off x="2384303" y="2144026"/>
            <a:ext cx="2066436" cy="2071148"/>
          </a:xfrm>
          <a:custGeom>
            <a:avLst/>
            <a:gdLst>
              <a:gd name="T0" fmla="*/ 3867 w 3868"/>
              <a:gd name="T1" fmla="*/ 1932 h 3876"/>
              <a:gd name="T2" fmla="*/ 3867 w 3868"/>
              <a:gd name="T3" fmla="*/ 1932 h 3876"/>
              <a:gd name="T4" fmla="*/ 1933 w 3868"/>
              <a:gd name="T5" fmla="*/ 3875 h 3876"/>
              <a:gd name="T6" fmla="*/ 0 w 3868"/>
              <a:gd name="T7" fmla="*/ 1932 h 3876"/>
              <a:gd name="T8" fmla="*/ 1933 w 3868"/>
              <a:gd name="T9" fmla="*/ 0 h 3876"/>
              <a:gd name="T10" fmla="*/ 3867 w 3868"/>
              <a:gd name="T11" fmla="*/ 1932 h 3876"/>
            </a:gdLst>
            <a:ahLst/>
            <a:cxnLst>
              <a:cxn ang="0">
                <a:pos x="T0" y="T1"/>
              </a:cxn>
              <a:cxn ang="0">
                <a:pos x="T2" y="T3"/>
              </a:cxn>
              <a:cxn ang="0">
                <a:pos x="T4" y="T5"/>
              </a:cxn>
              <a:cxn ang="0">
                <a:pos x="T6" y="T7"/>
              </a:cxn>
              <a:cxn ang="0">
                <a:pos x="T8" y="T9"/>
              </a:cxn>
              <a:cxn ang="0">
                <a:pos x="T10" y="T11"/>
              </a:cxn>
            </a:cxnLst>
            <a:rect l="0" t="0" r="r" b="b"/>
            <a:pathLst>
              <a:path w="3868" h="3876">
                <a:moveTo>
                  <a:pt x="3867" y="1932"/>
                </a:moveTo>
                <a:lnTo>
                  <a:pt x="3867" y="1932"/>
                </a:lnTo>
                <a:cubicBezTo>
                  <a:pt x="3867" y="3007"/>
                  <a:pt x="3000" y="3875"/>
                  <a:pt x="1933" y="3875"/>
                </a:cubicBezTo>
                <a:cubicBezTo>
                  <a:pt x="867" y="3875"/>
                  <a:pt x="0" y="3007"/>
                  <a:pt x="0" y="1932"/>
                </a:cubicBezTo>
                <a:cubicBezTo>
                  <a:pt x="0" y="866"/>
                  <a:pt x="867" y="0"/>
                  <a:pt x="1933" y="0"/>
                </a:cubicBezTo>
                <a:cubicBezTo>
                  <a:pt x="3000" y="0"/>
                  <a:pt x="3867" y="866"/>
                  <a:pt x="3867" y="1932"/>
                </a:cubicBezTo>
              </a:path>
            </a:pathLst>
          </a:custGeom>
          <a:solidFill>
            <a:srgbClr val="79527B"/>
          </a:solidFill>
          <a:ln w="9525" cap="flat">
            <a:noFill/>
            <a:bevel/>
            <a:headEnd/>
            <a:tailEnd/>
          </a:ln>
          <a:effectLst/>
        </p:spPr>
        <p:txBody>
          <a:bodyPr wrap="none" anchor="ctr"/>
          <a:lstStyle/>
          <a:p>
            <a:endParaRPr lang="en-US"/>
          </a:p>
        </p:txBody>
      </p:sp>
      <p:sp>
        <p:nvSpPr>
          <p:cNvPr id="77" name="Freeform 170">
            <a:extLst>
              <a:ext uri="{FF2B5EF4-FFF2-40B4-BE49-F238E27FC236}">
                <a16:creationId xmlns:a16="http://schemas.microsoft.com/office/drawing/2014/main" id="{C82BD997-3E2D-3F4D-A216-D21A3434D7F1}"/>
              </a:ext>
            </a:extLst>
          </p:cNvPr>
          <p:cNvSpPr>
            <a:spLocks noChangeArrowheads="1"/>
          </p:cNvSpPr>
          <p:nvPr/>
        </p:nvSpPr>
        <p:spPr bwMode="auto">
          <a:xfrm>
            <a:off x="6875324" y="2733089"/>
            <a:ext cx="2365680" cy="2365680"/>
          </a:xfrm>
          <a:custGeom>
            <a:avLst/>
            <a:gdLst>
              <a:gd name="T0" fmla="*/ 4427 w 4428"/>
              <a:gd name="T1" fmla="*/ 2213 h 4428"/>
              <a:gd name="T2" fmla="*/ 4427 w 4428"/>
              <a:gd name="T3" fmla="*/ 2213 h 4428"/>
              <a:gd name="T4" fmla="*/ 2213 w 4428"/>
              <a:gd name="T5" fmla="*/ 4427 h 4428"/>
              <a:gd name="T6" fmla="*/ 0 w 4428"/>
              <a:gd name="T7" fmla="*/ 2213 h 4428"/>
              <a:gd name="T8" fmla="*/ 2213 w 4428"/>
              <a:gd name="T9" fmla="*/ 0 h 4428"/>
              <a:gd name="T10" fmla="*/ 4427 w 4428"/>
              <a:gd name="T11" fmla="*/ 2213 h 4428"/>
            </a:gdLst>
            <a:ahLst/>
            <a:cxnLst>
              <a:cxn ang="0">
                <a:pos x="T0" y="T1"/>
              </a:cxn>
              <a:cxn ang="0">
                <a:pos x="T2" y="T3"/>
              </a:cxn>
              <a:cxn ang="0">
                <a:pos x="T4" y="T5"/>
              </a:cxn>
              <a:cxn ang="0">
                <a:pos x="T6" y="T7"/>
              </a:cxn>
              <a:cxn ang="0">
                <a:pos x="T8" y="T9"/>
              </a:cxn>
              <a:cxn ang="0">
                <a:pos x="T10" y="T11"/>
              </a:cxn>
            </a:cxnLst>
            <a:rect l="0" t="0" r="r" b="b"/>
            <a:pathLst>
              <a:path w="4428" h="4428">
                <a:moveTo>
                  <a:pt x="4427" y="2213"/>
                </a:moveTo>
                <a:lnTo>
                  <a:pt x="4427" y="2213"/>
                </a:lnTo>
                <a:cubicBezTo>
                  <a:pt x="4427" y="3433"/>
                  <a:pt x="3433" y="4427"/>
                  <a:pt x="2213" y="4427"/>
                </a:cubicBezTo>
                <a:cubicBezTo>
                  <a:pt x="984" y="4427"/>
                  <a:pt x="0" y="3433"/>
                  <a:pt x="0" y="2213"/>
                </a:cubicBezTo>
                <a:cubicBezTo>
                  <a:pt x="0" y="985"/>
                  <a:pt x="984" y="0"/>
                  <a:pt x="2213" y="0"/>
                </a:cubicBezTo>
                <a:cubicBezTo>
                  <a:pt x="3433" y="0"/>
                  <a:pt x="4427" y="985"/>
                  <a:pt x="4427" y="2213"/>
                </a:cubicBezTo>
              </a:path>
            </a:pathLst>
          </a:custGeom>
          <a:solidFill>
            <a:srgbClr val="916395"/>
          </a:solidFill>
          <a:ln w="9525" cap="flat">
            <a:noFill/>
            <a:bevel/>
            <a:headEnd/>
            <a:tailEnd/>
          </a:ln>
          <a:effectLst/>
        </p:spPr>
        <p:txBody>
          <a:bodyPr wrap="none" anchor="ctr"/>
          <a:lstStyle/>
          <a:p>
            <a:endParaRPr lang="en-US"/>
          </a:p>
        </p:txBody>
      </p:sp>
      <p:sp>
        <p:nvSpPr>
          <p:cNvPr id="78" name="Freeform 171">
            <a:extLst>
              <a:ext uri="{FF2B5EF4-FFF2-40B4-BE49-F238E27FC236}">
                <a16:creationId xmlns:a16="http://schemas.microsoft.com/office/drawing/2014/main" id="{C68FEA06-8C7F-9F49-990B-23D42094A08A}"/>
              </a:ext>
            </a:extLst>
          </p:cNvPr>
          <p:cNvSpPr>
            <a:spLocks noChangeArrowheads="1"/>
          </p:cNvSpPr>
          <p:nvPr/>
        </p:nvSpPr>
        <p:spPr bwMode="auto">
          <a:xfrm>
            <a:off x="4224538" y="3013484"/>
            <a:ext cx="2313842" cy="2313842"/>
          </a:xfrm>
          <a:custGeom>
            <a:avLst/>
            <a:gdLst>
              <a:gd name="T0" fmla="*/ 4329 w 4330"/>
              <a:gd name="T1" fmla="*/ 2168 h 4329"/>
              <a:gd name="T2" fmla="*/ 4329 w 4330"/>
              <a:gd name="T3" fmla="*/ 2168 h 4329"/>
              <a:gd name="T4" fmla="*/ 2169 w 4330"/>
              <a:gd name="T5" fmla="*/ 4328 h 4329"/>
              <a:gd name="T6" fmla="*/ 0 w 4330"/>
              <a:gd name="T7" fmla="*/ 2168 h 4329"/>
              <a:gd name="T8" fmla="*/ 2169 w 4330"/>
              <a:gd name="T9" fmla="*/ 0 h 4329"/>
              <a:gd name="T10" fmla="*/ 4329 w 4330"/>
              <a:gd name="T11" fmla="*/ 2168 h 4329"/>
            </a:gdLst>
            <a:ahLst/>
            <a:cxnLst>
              <a:cxn ang="0">
                <a:pos x="T0" y="T1"/>
              </a:cxn>
              <a:cxn ang="0">
                <a:pos x="T2" y="T3"/>
              </a:cxn>
              <a:cxn ang="0">
                <a:pos x="T4" y="T5"/>
              </a:cxn>
              <a:cxn ang="0">
                <a:pos x="T6" y="T7"/>
              </a:cxn>
              <a:cxn ang="0">
                <a:pos x="T8" y="T9"/>
              </a:cxn>
              <a:cxn ang="0">
                <a:pos x="T10" y="T11"/>
              </a:cxn>
            </a:cxnLst>
            <a:rect l="0" t="0" r="r" b="b"/>
            <a:pathLst>
              <a:path w="4330" h="4329">
                <a:moveTo>
                  <a:pt x="4329" y="2168"/>
                </a:moveTo>
                <a:lnTo>
                  <a:pt x="4329" y="2168"/>
                </a:lnTo>
                <a:cubicBezTo>
                  <a:pt x="4329" y="3361"/>
                  <a:pt x="3362" y="4328"/>
                  <a:pt x="2169" y="4328"/>
                </a:cubicBezTo>
                <a:cubicBezTo>
                  <a:pt x="967" y="4328"/>
                  <a:pt x="0" y="3361"/>
                  <a:pt x="0" y="2168"/>
                </a:cubicBezTo>
                <a:cubicBezTo>
                  <a:pt x="0" y="976"/>
                  <a:pt x="967" y="0"/>
                  <a:pt x="2169" y="0"/>
                </a:cubicBezTo>
                <a:cubicBezTo>
                  <a:pt x="3362" y="0"/>
                  <a:pt x="4329" y="976"/>
                  <a:pt x="4329" y="2168"/>
                </a:cubicBezTo>
              </a:path>
            </a:pathLst>
          </a:custGeom>
          <a:solidFill>
            <a:srgbClr val="81D1C5"/>
          </a:solidFill>
          <a:ln w="9525" cap="flat">
            <a:noFill/>
            <a:bevel/>
            <a:headEnd/>
            <a:tailEnd/>
          </a:ln>
          <a:effectLst/>
        </p:spPr>
        <p:txBody>
          <a:bodyPr wrap="none" anchor="ctr"/>
          <a:lstStyle/>
          <a:p>
            <a:endParaRPr lang="en-US"/>
          </a:p>
        </p:txBody>
      </p:sp>
      <p:sp>
        <p:nvSpPr>
          <p:cNvPr id="79" name="Freeform 172">
            <a:extLst>
              <a:ext uri="{FF2B5EF4-FFF2-40B4-BE49-F238E27FC236}">
                <a16:creationId xmlns:a16="http://schemas.microsoft.com/office/drawing/2014/main" id="{4AC9A4FA-A4A1-1F44-874C-8BE1E0CAE5BF}"/>
              </a:ext>
            </a:extLst>
          </p:cNvPr>
          <p:cNvSpPr>
            <a:spLocks noChangeArrowheads="1"/>
          </p:cNvSpPr>
          <p:nvPr/>
        </p:nvSpPr>
        <p:spPr bwMode="auto">
          <a:xfrm>
            <a:off x="8911127" y="1536112"/>
            <a:ext cx="2690842" cy="2688487"/>
          </a:xfrm>
          <a:custGeom>
            <a:avLst/>
            <a:gdLst>
              <a:gd name="T0" fmla="*/ 5033 w 5034"/>
              <a:gd name="T1" fmla="*/ 2511 h 5033"/>
              <a:gd name="T2" fmla="*/ 5033 w 5034"/>
              <a:gd name="T3" fmla="*/ 2511 h 5033"/>
              <a:gd name="T4" fmla="*/ 2521 w 5034"/>
              <a:gd name="T5" fmla="*/ 5032 h 5033"/>
              <a:gd name="T6" fmla="*/ 0 w 5034"/>
              <a:gd name="T7" fmla="*/ 2511 h 5033"/>
              <a:gd name="T8" fmla="*/ 2521 w 5034"/>
              <a:gd name="T9" fmla="*/ 0 h 5033"/>
              <a:gd name="T10" fmla="*/ 5033 w 5034"/>
              <a:gd name="T11" fmla="*/ 2511 h 5033"/>
            </a:gdLst>
            <a:ahLst/>
            <a:cxnLst>
              <a:cxn ang="0">
                <a:pos x="T0" y="T1"/>
              </a:cxn>
              <a:cxn ang="0">
                <a:pos x="T2" y="T3"/>
              </a:cxn>
              <a:cxn ang="0">
                <a:pos x="T4" y="T5"/>
              </a:cxn>
              <a:cxn ang="0">
                <a:pos x="T6" y="T7"/>
              </a:cxn>
              <a:cxn ang="0">
                <a:pos x="T8" y="T9"/>
              </a:cxn>
              <a:cxn ang="0">
                <a:pos x="T10" y="T11"/>
              </a:cxn>
            </a:cxnLst>
            <a:rect l="0" t="0" r="r" b="b"/>
            <a:pathLst>
              <a:path w="5034" h="5033">
                <a:moveTo>
                  <a:pt x="5033" y="2511"/>
                </a:moveTo>
                <a:lnTo>
                  <a:pt x="5033" y="2511"/>
                </a:lnTo>
                <a:cubicBezTo>
                  <a:pt x="5033" y="3902"/>
                  <a:pt x="3904" y="5032"/>
                  <a:pt x="2521" y="5032"/>
                </a:cubicBezTo>
                <a:cubicBezTo>
                  <a:pt x="1130" y="5032"/>
                  <a:pt x="0" y="3902"/>
                  <a:pt x="0" y="2511"/>
                </a:cubicBezTo>
                <a:cubicBezTo>
                  <a:pt x="0" y="1120"/>
                  <a:pt x="1130" y="0"/>
                  <a:pt x="2521" y="0"/>
                </a:cubicBezTo>
                <a:cubicBezTo>
                  <a:pt x="3904" y="0"/>
                  <a:pt x="5033" y="1120"/>
                  <a:pt x="5033" y="2511"/>
                </a:cubicBezTo>
              </a:path>
            </a:pathLst>
          </a:custGeom>
          <a:solidFill>
            <a:srgbClr val="76C0B5"/>
          </a:solidFill>
          <a:ln w="9525" cap="flat">
            <a:noFill/>
            <a:bevel/>
            <a:headEnd/>
            <a:tailEnd/>
          </a:ln>
          <a:effectLst/>
        </p:spPr>
        <p:txBody>
          <a:bodyPr wrap="none" anchor="ctr"/>
          <a:lstStyle/>
          <a:p>
            <a:endParaRPr lang="en-US"/>
          </a:p>
        </p:txBody>
      </p:sp>
      <p:sp>
        <p:nvSpPr>
          <p:cNvPr id="80" name="Freeform 173">
            <a:extLst>
              <a:ext uri="{FF2B5EF4-FFF2-40B4-BE49-F238E27FC236}">
                <a16:creationId xmlns:a16="http://schemas.microsoft.com/office/drawing/2014/main" id="{27FCD08C-F550-D545-95E5-ACCEF51638A9}"/>
              </a:ext>
            </a:extLst>
          </p:cNvPr>
          <p:cNvSpPr>
            <a:spLocks noChangeArrowheads="1"/>
          </p:cNvSpPr>
          <p:nvPr/>
        </p:nvSpPr>
        <p:spPr bwMode="auto">
          <a:xfrm>
            <a:off x="5574671" y="1498412"/>
            <a:ext cx="1983966" cy="1979254"/>
          </a:xfrm>
          <a:custGeom>
            <a:avLst/>
            <a:gdLst>
              <a:gd name="T0" fmla="*/ 3713 w 3714"/>
              <a:gd name="T1" fmla="*/ 1851 h 3704"/>
              <a:gd name="T2" fmla="*/ 3713 w 3714"/>
              <a:gd name="T3" fmla="*/ 1851 h 3704"/>
              <a:gd name="T4" fmla="*/ 1862 w 3714"/>
              <a:gd name="T5" fmla="*/ 3703 h 3704"/>
              <a:gd name="T6" fmla="*/ 0 w 3714"/>
              <a:gd name="T7" fmla="*/ 1851 h 3704"/>
              <a:gd name="T8" fmla="*/ 1862 w 3714"/>
              <a:gd name="T9" fmla="*/ 0 h 3704"/>
              <a:gd name="T10" fmla="*/ 3713 w 3714"/>
              <a:gd name="T11" fmla="*/ 1851 h 3704"/>
            </a:gdLst>
            <a:ahLst/>
            <a:cxnLst>
              <a:cxn ang="0">
                <a:pos x="T0" y="T1"/>
              </a:cxn>
              <a:cxn ang="0">
                <a:pos x="T2" y="T3"/>
              </a:cxn>
              <a:cxn ang="0">
                <a:pos x="T4" y="T5"/>
              </a:cxn>
              <a:cxn ang="0">
                <a:pos x="T6" y="T7"/>
              </a:cxn>
              <a:cxn ang="0">
                <a:pos x="T8" y="T9"/>
              </a:cxn>
              <a:cxn ang="0">
                <a:pos x="T10" y="T11"/>
              </a:cxn>
            </a:cxnLst>
            <a:rect l="0" t="0" r="r" b="b"/>
            <a:pathLst>
              <a:path w="3714" h="3704">
                <a:moveTo>
                  <a:pt x="3713" y="1851"/>
                </a:moveTo>
                <a:lnTo>
                  <a:pt x="3713" y="1851"/>
                </a:lnTo>
                <a:cubicBezTo>
                  <a:pt x="3713" y="2872"/>
                  <a:pt x="2883" y="3703"/>
                  <a:pt x="1862" y="3703"/>
                </a:cubicBezTo>
                <a:cubicBezTo>
                  <a:pt x="832" y="3703"/>
                  <a:pt x="0" y="2872"/>
                  <a:pt x="0" y="1851"/>
                </a:cubicBezTo>
                <a:cubicBezTo>
                  <a:pt x="0" y="831"/>
                  <a:pt x="832" y="0"/>
                  <a:pt x="1862" y="0"/>
                </a:cubicBezTo>
                <a:cubicBezTo>
                  <a:pt x="2883" y="0"/>
                  <a:pt x="3713" y="831"/>
                  <a:pt x="3713" y="1851"/>
                </a:cubicBezTo>
              </a:path>
            </a:pathLst>
          </a:custGeom>
          <a:solidFill>
            <a:srgbClr val="F27954"/>
          </a:solidFill>
          <a:ln w="9525" cap="flat">
            <a:noFill/>
            <a:bevel/>
            <a:headEnd/>
            <a:tailEnd/>
          </a:ln>
          <a:effectLst/>
        </p:spPr>
        <p:txBody>
          <a:bodyPr wrap="none" anchor="ctr"/>
          <a:lstStyle/>
          <a:p>
            <a:endParaRPr lang="en-US"/>
          </a:p>
        </p:txBody>
      </p:sp>
      <p:sp>
        <p:nvSpPr>
          <p:cNvPr id="81" name="Freeform 174">
            <a:extLst>
              <a:ext uri="{FF2B5EF4-FFF2-40B4-BE49-F238E27FC236}">
                <a16:creationId xmlns:a16="http://schemas.microsoft.com/office/drawing/2014/main" id="{4A9CE79B-4F97-2642-817C-4F0E7F93E57E}"/>
              </a:ext>
            </a:extLst>
          </p:cNvPr>
          <p:cNvSpPr>
            <a:spLocks noChangeArrowheads="1"/>
          </p:cNvSpPr>
          <p:nvPr/>
        </p:nvSpPr>
        <p:spPr bwMode="auto">
          <a:xfrm>
            <a:off x="2108622" y="3272672"/>
            <a:ext cx="791702" cy="791702"/>
          </a:xfrm>
          <a:custGeom>
            <a:avLst/>
            <a:gdLst>
              <a:gd name="T0" fmla="*/ 1482 w 1483"/>
              <a:gd name="T1" fmla="*/ 740 h 1482"/>
              <a:gd name="T2" fmla="*/ 1482 w 1483"/>
              <a:gd name="T3" fmla="*/ 740 h 1482"/>
              <a:gd name="T4" fmla="*/ 741 w 1483"/>
              <a:gd name="T5" fmla="*/ 1481 h 1482"/>
              <a:gd name="T6" fmla="*/ 0 w 1483"/>
              <a:gd name="T7" fmla="*/ 740 h 1482"/>
              <a:gd name="T8" fmla="*/ 741 w 1483"/>
              <a:gd name="T9" fmla="*/ 0 h 1482"/>
              <a:gd name="T10" fmla="*/ 1482 w 1483"/>
              <a:gd name="T11" fmla="*/ 740 h 1482"/>
            </a:gdLst>
            <a:ahLst/>
            <a:cxnLst>
              <a:cxn ang="0">
                <a:pos x="T0" y="T1"/>
              </a:cxn>
              <a:cxn ang="0">
                <a:pos x="T2" y="T3"/>
              </a:cxn>
              <a:cxn ang="0">
                <a:pos x="T4" y="T5"/>
              </a:cxn>
              <a:cxn ang="0">
                <a:pos x="T6" y="T7"/>
              </a:cxn>
              <a:cxn ang="0">
                <a:pos x="T8" y="T9"/>
              </a:cxn>
              <a:cxn ang="0">
                <a:pos x="T10" y="T11"/>
              </a:cxn>
            </a:cxnLst>
            <a:rect l="0" t="0" r="r" b="b"/>
            <a:pathLst>
              <a:path w="1483" h="1482">
                <a:moveTo>
                  <a:pt x="1482" y="740"/>
                </a:moveTo>
                <a:lnTo>
                  <a:pt x="1482" y="740"/>
                </a:lnTo>
                <a:cubicBezTo>
                  <a:pt x="1482" y="1147"/>
                  <a:pt x="1147" y="1481"/>
                  <a:pt x="741" y="1481"/>
                </a:cubicBezTo>
                <a:cubicBezTo>
                  <a:pt x="334" y="1481"/>
                  <a:pt x="0" y="1147"/>
                  <a:pt x="0" y="740"/>
                </a:cubicBezTo>
                <a:cubicBezTo>
                  <a:pt x="0" y="334"/>
                  <a:pt x="334" y="0"/>
                  <a:pt x="741" y="0"/>
                </a:cubicBezTo>
                <a:cubicBezTo>
                  <a:pt x="1147" y="0"/>
                  <a:pt x="1482" y="334"/>
                  <a:pt x="1482" y="740"/>
                </a:cubicBezTo>
              </a:path>
            </a:pathLst>
          </a:custGeom>
          <a:solidFill>
            <a:srgbClr val="79527B"/>
          </a:solidFill>
          <a:ln w="9525" cap="flat">
            <a:noFill/>
            <a:bevel/>
            <a:headEnd/>
            <a:tailEnd/>
          </a:ln>
          <a:effectLst/>
        </p:spPr>
        <p:txBody>
          <a:bodyPr wrap="none" anchor="ctr"/>
          <a:lstStyle/>
          <a:p>
            <a:endParaRPr lang="en-US"/>
          </a:p>
        </p:txBody>
      </p:sp>
      <p:sp>
        <p:nvSpPr>
          <p:cNvPr id="82" name="Freeform 175">
            <a:extLst>
              <a:ext uri="{FF2B5EF4-FFF2-40B4-BE49-F238E27FC236}">
                <a16:creationId xmlns:a16="http://schemas.microsoft.com/office/drawing/2014/main" id="{06142319-C95F-814A-BCD5-AFEE8A77203B}"/>
              </a:ext>
            </a:extLst>
          </p:cNvPr>
          <p:cNvSpPr>
            <a:spLocks noChangeArrowheads="1"/>
          </p:cNvSpPr>
          <p:nvPr userDrawn="1"/>
        </p:nvSpPr>
        <p:spPr bwMode="auto">
          <a:xfrm>
            <a:off x="5923397" y="4495568"/>
            <a:ext cx="791702" cy="791702"/>
          </a:xfrm>
          <a:custGeom>
            <a:avLst/>
            <a:gdLst>
              <a:gd name="T0" fmla="*/ 1482 w 1483"/>
              <a:gd name="T1" fmla="*/ 741 h 1482"/>
              <a:gd name="T2" fmla="*/ 1482 w 1483"/>
              <a:gd name="T3" fmla="*/ 741 h 1482"/>
              <a:gd name="T4" fmla="*/ 741 w 1483"/>
              <a:gd name="T5" fmla="*/ 1481 h 1482"/>
              <a:gd name="T6" fmla="*/ 0 w 1483"/>
              <a:gd name="T7" fmla="*/ 741 h 1482"/>
              <a:gd name="T8" fmla="*/ 741 w 1483"/>
              <a:gd name="T9" fmla="*/ 0 h 1482"/>
              <a:gd name="T10" fmla="*/ 1482 w 1483"/>
              <a:gd name="T11" fmla="*/ 741 h 1482"/>
            </a:gdLst>
            <a:ahLst/>
            <a:cxnLst>
              <a:cxn ang="0">
                <a:pos x="T0" y="T1"/>
              </a:cxn>
              <a:cxn ang="0">
                <a:pos x="T2" y="T3"/>
              </a:cxn>
              <a:cxn ang="0">
                <a:pos x="T4" y="T5"/>
              </a:cxn>
              <a:cxn ang="0">
                <a:pos x="T6" y="T7"/>
              </a:cxn>
              <a:cxn ang="0">
                <a:pos x="T8" y="T9"/>
              </a:cxn>
              <a:cxn ang="0">
                <a:pos x="T10" y="T11"/>
              </a:cxn>
            </a:cxnLst>
            <a:rect l="0" t="0" r="r" b="b"/>
            <a:pathLst>
              <a:path w="1483" h="1482">
                <a:moveTo>
                  <a:pt x="1482" y="741"/>
                </a:moveTo>
                <a:lnTo>
                  <a:pt x="1482" y="741"/>
                </a:lnTo>
                <a:cubicBezTo>
                  <a:pt x="1482" y="1147"/>
                  <a:pt x="1148" y="1481"/>
                  <a:pt x="741" y="1481"/>
                </a:cubicBezTo>
                <a:cubicBezTo>
                  <a:pt x="334" y="1481"/>
                  <a:pt x="0" y="1147"/>
                  <a:pt x="0" y="741"/>
                </a:cubicBezTo>
                <a:cubicBezTo>
                  <a:pt x="0" y="334"/>
                  <a:pt x="334" y="0"/>
                  <a:pt x="741" y="0"/>
                </a:cubicBezTo>
                <a:cubicBezTo>
                  <a:pt x="1148" y="0"/>
                  <a:pt x="1482" y="334"/>
                  <a:pt x="1482" y="741"/>
                </a:cubicBezTo>
              </a:path>
            </a:pathLst>
          </a:custGeom>
          <a:solidFill>
            <a:srgbClr val="81D1C5"/>
          </a:solidFill>
          <a:ln w="9525" cap="flat">
            <a:noFill/>
            <a:bevel/>
            <a:headEnd/>
            <a:tailEnd/>
          </a:ln>
          <a:effectLst/>
        </p:spPr>
        <p:txBody>
          <a:bodyPr wrap="none" anchor="ctr"/>
          <a:lstStyle/>
          <a:p>
            <a:endParaRPr lang="en-US"/>
          </a:p>
        </p:txBody>
      </p:sp>
      <p:sp>
        <p:nvSpPr>
          <p:cNvPr id="83" name="Freeform 176">
            <a:extLst>
              <a:ext uri="{FF2B5EF4-FFF2-40B4-BE49-F238E27FC236}">
                <a16:creationId xmlns:a16="http://schemas.microsoft.com/office/drawing/2014/main" id="{91B82CE6-EFD3-C44A-97DF-D00B51610AC8}"/>
              </a:ext>
            </a:extLst>
          </p:cNvPr>
          <p:cNvSpPr>
            <a:spLocks noChangeArrowheads="1"/>
          </p:cNvSpPr>
          <p:nvPr/>
        </p:nvSpPr>
        <p:spPr bwMode="auto">
          <a:xfrm>
            <a:off x="5527546" y="1342899"/>
            <a:ext cx="791702" cy="786989"/>
          </a:xfrm>
          <a:custGeom>
            <a:avLst/>
            <a:gdLst>
              <a:gd name="T0" fmla="*/ 1482 w 1483"/>
              <a:gd name="T1" fmla="*/ 731 h 1473"/>
              <a:gd name="T2" fmla="*/ 1482 w 1483"/>
              <a:gd name="T3" fmla="*/ 731 h 1473"/>
              <a:gd name="T4" fmla="*/ 741 w 1483"/>
              <a:gd name="T5" fmla="*/ 1472 h 1473"/>
              <a:gd name="T6" fmla="*/ 0 w 1483"/>
              <a:gd name="T7" fmla="*/ 731 h 1473"/>
              <a:gd name="T8" fmla="*/ 741 w 1483"/>
              <a:gd name="T9" fmla="*/ 0 h 1473"/>
              <a:gd name="T10" fmla="*/ 1482 w 1483"/>
              <a:gd name="T11" fmla="*/ 731 h 1473"/>
            </a:gdLst>
            <a:ahLst/>
            <a:cxnLst>
              <a:cxn ang="0">
                <a:pos x="T0" y="T1"/>
              </a:cxn>
              <a:cxn ang="0">
                <a:pos x="T2" y="T3"/>
              </a:cxn>
              <a:cxn ang="0">
                <a:pos x="T4" y="T5"/>
              </a:cxn>
              <a:cxn ang="0">
                <a:pos x="T6" y="T7"/>
              </a:cxn>
              <a:cxn ang="0">
                <a:pos x="T8" y="T9"/>
              </a:cxn>
              <a:cxn ang="0">
                <a:pos x="T10" y="T11"/>
              </a:cxn>
            </a:cxnLst>
            <a:rect l="0" t="0" r="r" b="b"/>
            <a:pathLst>
              <a:path w="1483" h="1473">
                <a:moveTo>
                  <a:pt x="1482" y="731"/>
                </a:moveTo>
                <a:lnTo>
                  <a:pt x="1482" y="731"/>
                </a:lnTo>
                <a:cubicBezTo>
                  <a:pt x="1482" y="1147"/>
                  <a:pt x="1148" y="1472"/>
                  <a:pt x="741" y="1472"/>
                </a:cubicBezTo>
                <a:cubicBezTo>
                  <a:pt x="334" y="1472"/>
                  <a:pt x="0" y="1147"/>
                  <a:pt x="0" y="731"/>
                </a:cubicBezTo>
                <a:cubicBezTo>
                  <a:pt x="0" y="325"/>
                  <a:pt x="334" y="0"/>
                  <a:pt x="741" y="0"/>
                </a:cubicBezTo>
                <a:cubicBezTo>
                  <a:pt x="1148" y="0"/>
                  <a:pt x="1482" y="325"/>
                  <a:pt x="1482" y="731"/>
                </a:cubicBezTo>
              </a:path>
            </a:pathLst>
          </a:custGeom>
          <a:solidFill>
            <a:srgbClr val="F27954"/>
          </a:solidFill>
          <a:ln w="9525" cap="flat">
            <a:noFill/>
            <a:bevel/>
            <a:headEnd/>
            <a:tailEnd/>
          </a:ln>
          <a:effectLst/>
        </p:spPr>
        <p:txBody>
          <a:bodyPr wrap="none" anchor="ctr"/>
          <a:lstStyle/>
          <a:p>
            <a:endParaRPr lang="en-US"/>
          </a:p>
        </p:txBody>
      </p:sp>
      <p:sp>
        <p:nvSpPr>
          <p:cNvPr id="84" name="Freeform 177">
            <a:extLst>
              <a:ext uri="{FF2B5EF4-FFF2-40B4-BE49-F238E27FC236}">
                <a16:creationId xmlns:a16="http://schemas.microsoft.com/office/drawing/2014/main" id="{93A80B2C-5FD5-C347-BBB3-F9F251C50D45}"/>
              </a:ext>
            </a:extLst>
          </p:cNvPr>
          <p:cNvSpPr>
            <a:spLocks noChangeArrowheads="1"/>
          </p:cNvSpPr>
          <p:nvPr/>
        </p:nvSpPr>
        <p:spPr bwMode="auto">
          <a:xfrm>
            <a:off x="8058164" y="2400858"/>
            <a:ext cx="786989" cy="786989"/>
          </a:xfrm>
          <a:custGeom>
            <a:avLst/>
            <a:gdLst>
              <a:gd name="T0" fmla="*/ 1473 w 1474"/>
              <a:gd name="T1" fmla="*/ 740 h 1473"/>
              <a:gd name="T2" fmla="*/ 1473 w 1474"/>
              <a:gd name="T3" fmla="*/ 740 h 1473"/>
              <a:gd name="T4" fmla="*/ 741 w 1474"/>
              <a:gd name="T5" fmla="*/ 1472 h 1473"/>
              <a:gd name="T6" fmla="*/ 0 w 1474"/>
              <a:gd name="T7" fmla="*/ 740 h 1473"/>
              <a:gd name="T8" fmla="*/ 741 w 1474"/>
              <a:gd name="T9" fmla="*/ 0 h 1473"/>
              <a:gd name="T10" fmla="*/ 1473 w 1474"/>
              <a:gd name="T11" fmla="*/ 740 h 1473"/>
            </a:gdLst>
            <a:ahLst/>
            <a:cxnLst>
              <a:cxn ang="0">
                <a:pos x="T0" y="T1"/>
              </a:cxn>
              <a:cxn ang="0">
                <a:pos x="T2" y="T3"/>
              </a:cxn>
              <a:cxn ang="0">
                <a:pos x="T4" y="T5"/>
              </a:cxn>
              <a:cxn ang="0">
                <a:pos x="T6" y="T7"/>
              </a:cxn>
              <a:cxn ang="0">
                <a:pos x="T8" y="T9"/>
              </a:cxn>
              <a:cxn ang="0">
                <a:pos x="T10" y="T11"/>
              </a:cxn>
            </a:cxnLst>
            <a:rect l="0" t="0" r="r" b="b"/>
            <a:pathLst>
              <a:path w="1474" h="1473">
                <a:moveTo>
                  <a:pt x="1473" y="740"/>
                </a:moveTo>
                <a:lnTo>
                  <a:pt x="1473" y="740"/>
                </a:lnTo>
                <a:cubicBezTo>
                  <a:pt x="1473" y="1147"/>
                  <a:pt x="1147" y="1472"/>
                  <a:pt x="741" y="1472"/>
                </a:cubicBezTo>
                <a:cubicBezTo>
                  <a:pt x="325" y="1472"/>
                  <a:pt x="0" y="1147"/>
                  <a:pt x="0" y="740"/>
                </a:cubicBezTo>
                <a:cubicBezTo>
                  <a:pt x="0" y="325"/>
                  <a:pt x="325" y="0"/>
                  <a:pt x="741" y="0"/>
                </a:cubicBezTo>
                <a:cubicBezTo>
                  <a:pt x="1147" y="0"/>
                  <a:pt x="1473" y="325"/>
                  <a:pt x="1473" y="740"/>
                </a:cubicBezTo>
              </a:path>
            </a:pathLst>
          </a:custGeom>
          <a:solidFill>
            <a:srgbClr val="916395"/>
          </a:solidFill>
          <a:ln w="9525" cap="flat">
            <a:noFill/>
            <a:bevel/>
            <a:headEnd/>
            <a:tailEnd/>
          </a:ln>
          <a:effectLst/>
        </p:spPr>
        <p:txBody>
          <a:bodyPr wrap="none" anchor="ctr"/>
          <a:lstStyle/>
          <a:p>
            <a:endParaRPr lang="en-US"/>
          </a:p>
        </p:txBody>
      </p:sp>
      <p:sp>
        <p:nvSpPr>
          <p:cNvPr id="87" name="Freeform 178">
            <a:extLst>
              <a:ext uri="{FF2B5EF4-FFF2-40B4-BE49-F238E27FC236}">
                <a16:creationId xmlns:a16="http://schemas.microsoft.com/office/drawing/2014/main" id="{57E238EC-5E3B-724B-824A-991294CD73C2}"/>
              </a:ext>
            </a:extLst>
          </p:cNvPr>
          <p:cNvSpPr>
            <a:spLocks noChangeArrowheads="1"/>
          </p:cNvSpPr>
          <p:nvPr/>
        </p:nvSpPr>
        <p:spPr bwMode="auto">
          <a:xfrm>
            <a:off x="10852680" y="1609156"/>
            <a:ext cx="786989" cy="791702"/>
          </a:xfrm>
          <a:custGeom>
            <a:avLst/>
            <a:gdLst>
              <a:gd name="T0" fmla="*/ 1473 w 1474"/>
              <a:gd name="T1" fmla="*/ 740 h 1482"/>
              <a:gd name="T2" fmla="*/ 1473 w 1474"/>
              <a:gd name="T3" fmla="*/ 740 h 1482"/>
              <a:gd name="T4" fmla="*/ 733 w 1474"/>
              <a:gd name="T5" fmla="*/ 1481 h 1482"/>
              <a:gd name="T6" fmla="*/ 0 w 1474"/>
              <a:gd name="T7" fmla="*/ 740 h 1482"/>
              <a:gd name="T8" fmla="*/ 733 w 1474"/>
              <a:gd name="T9" fmla="*/ 0 h 1482"/>
              <a:gd name="T10" fmla="*/ 1473 w 1474"/>
              <a:gd name="T11" fmla="*/ 740 h 1482"/>
            </a:gdLst>
            <a:ahLst/>
            <a:cxnLst>
              <a:cxn ang="0">
                <a:pos x="T0" y="T1"/>
              </a:cxn>
              <a:cxn ang="0">
                <a:pos x="T2" y="T3"/>
              </a:cxn>
              <a:cxn ang="0">
                <a:pos x="T4" y="T5"/>
              </a:cxn>
              <a:cxn ang="0">
                <a:pos x="T6" y="T7"/>
              </a:cxn>
              <a:cxn ang="0">
                <a:pos x="T8" y="T9"/>
              </a:cxn>
              <a:cxn ang="0">
                <a:pos x="T10" y="T11"/>
              </a:cxn>
            </a:cxnLst>
            <a:rect l="0" t="0" r="r" b="b"/>
            <a:pathLst>
              <a:path w="1474" h="1482">
                <a:moveTo>
                  <a:pt x="1473" y="740"/>
                </a:moveTo>
                <a:lnTo>
                  <a:pt x="1473" y="740"/>
                </a:lnTo>
                <a:cubicBezTo>
                  <a:pt x="1473" y="1147"/>
                  <a:pt x="1148" y="1481"/>
                  <a:pt x="733" y="1481"/>
                </a:cubicBezTo>
                <a:cubicBezTo>
                  <a:pt x="326" y="1481"/>
                  <a:pt x="0" y="1147"/>
                  <a:pt x="0" y="740"/>
                </a:cubicBezTo>
                <a:cubicBezTo>
                  <a:pt x="0" y="334"/>
                  <a:pt x="326" y="0"/>
                  <a:pt x="733" y="0"/>
                </a:cubicBezTo>
                <a:cubicBezTo>
                  <a:pt x="1148" y="0"/>
                  <a:pt x="1473" y="334"/>
                  <a:pt x="1473" y="740"/>
                </a:cubicBezTo>
              </a:path>
            </a:pathLst>
          </a:custGeom>
          <a:solidFill>
            <a:srgbClr val="76C0B5"/>
          </a:solidFill>
          <a:ln w="9525" cap="flat">
            <a:noFill/>
            <a:bevel/>
            <a:headEnd/>
            <a:tailEnd/>
          </a:ln>
          <a:effectLst/>
        </p:spPr>
        <p:txBody>
          <a:bodyPr wrap="none" anchor="ctr"/>
          <a:lstStyle/>
          <a:p>
            <a:endParaRPr lang="en-US"/>
          </a:p>
        </p:txBody>
      </p:sp>
      <p:sp>
        <p:nvSpPr>
          <p:cNvPr id="144" name="Text Placeholder 17">
            <a:extLst>
              <a:ext uri="{FF2B5EF4-FFF2-40B4-BE49-F238E27FC236}">
                <a16:creationId xmlns:a16="http://schemas.microsoft.com/office/drawing/2014/main" id="{43A9646D-E0E8-9B4E-9F77-3E844CAD8BDC}"/>
              </a:ext>
            </a:extLst>
          </p:cNvPr>
          <p:cNvSpPr>
            <a:spLocks noGrp="1"/>
          </p:cNvSpPr>
          <p:nvPr userDrawn="1">
            <p:ph type="body" sz="quarter" idx="21" hasCustomPrompt="1"/>
          </p:nvPr>
        </p:nvSpPr>
        <p:spPr>
          <a:xfrm>
            <a:off x="2505115" y="2803265"/>
            <a:ext cx="1740791" cy="697634"/>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46" name="Text Placeholder 17">
            <a:extLst>
              <a:ext uri="{FF2B5EF4-FFF2-40B4-BE49-F238E27FC236}">
                <a16:creationId xmlns:a16="http://schemas.microsoft.com/office/drawing/2014/main" id="{4967DA91-F81D-4447-97B2-6C673397EF5C}"/>
              </a:ext>
            </a:extLst>
          </p:cNvPr>
          <p:cNvSpPr>
            <a:spLocks noGrp="1"/>
          </p:cNvSpPr>
          <p:nvPr userDrawn="1">
            <p:ph type="body" sz="quarter" idx="26" hasCustomPrompt="1"/>
          </p:nvPr>
        </p:nvSpPr>
        <p:spPr>
          <a:xfrm>
            <a:off x="4451914" y="3788978"/>
            <a:ext cx="1853076" cy="839438"/>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48" name="Text Placeholder 17">
            <a:extLst>
              <a:ext uri="{FF2B5EF4-FFF2-40B4-BE49-F238E27FC236}">
                <a16:creationId xmlns:a16="http://schemas.microsoft.com/office/drawing/2014/main" id="{B53006D1-ED98-8C47-8186-B2BFCF6FB790}"/>
              </a:ext>
            </a:extLst>
          </p:cNvPr>
          <p:cNvSpPr>
            <a:spLocks noGrp="1"/>
          </p:cNvSpPr>
          <p:nvPr userDrawn="1">
            <p:ph type="body" sz="quarter" idx="28" hasCustomPrompt="1"/>
          </p:nvPr>
        </p:nvSpPr>
        <p:spPr>
          <a:xfrm>
            <a:off x="6950565" y="3500899"/>
            <a:ext cx="2130961" cy="880763"/>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0" name="Text Placeholder 17">
            <a:extLst>
              <a:ext uri="{FF2B5EF4-FFF2-40B4-BE49-F238E27FC236}">
                <a16:creationId xmlns:a16="http://schemas.microsoft.com/office/drawing/2014/main" id="{FD8DCD0D-631E-D748-A38B-01AB4591DC09}"/>
              </a:ext>
            </a:extLst>
          </p:cNvPr>
          <p:cNvSpPr>
            <a:spLocks noGrp="1"/>
          </p:cNvSpPr>
          <p:nvPr userDrawn="1">
            <p:ph type="body" sz="quarter" idx="30" hasCustomPrompt="1"/>
          </p:nvPr>
        </p:nvSpPr>
        <p:spPr>
          <a:xfrm>
            <a:off x="9067268" y="2446428"/>
            <a:ext cx="2333958" cy="880763"/>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2" name="Text Placeholder 17">
            <a:extLst>
              <a:ext uri="{FF2B5EF4-FFF2-40B4-BE49-F238E27FC236}">
                <a16:creationId xmlns:a16="http://schemas.microsoft.com/office/drawing/2014/main" id="{504933AA-9772-824C-B12A-884D2266FA72}"/>
              </a:ext>
            </a:extLst>
          </p:cNvPr>
          <p:cNvSpPr>
            <a:spLocks noGrp="1"/>
          </p:cNvSpPr>
          <p:nvPr userDrawn="1">
            <p:ph type="body" sz="quarter" idx="32" hasCustomPrompt="1"/>
          </p:nvPr>
        </p:nvSpPr>
        <p:spPr>
          <a:xfrm>
            <a:off x="5645112" y="2214208"/>
            <a:ext cx="1740791" cy="880763"/>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4" name="Text Placeholder 17">
            <a:extLst>
              <a:ext uri="{FF2B5EF4-FFF2-40B4-BE49-F238E27FC236}">
                <a16:creationId xmlns:a16="http://schemas.microsoft.com/office/drawing/2014/main" id="{43222CA0-2E78-6A40-979E-1DAE10272C71}"/>
              </a:ext>
            </a:extLst>
          </p:cNvPr>
          <p:cNvSpPr>
            <a:spLocks noGrp="1"/>
          </p:cNvSpPr>
          <p:nvPr>
            <p:ph type="body" sz="quarter" idx="34" hasCustomPrompt="1"/>
          </p:nvPr>
        </p:nvSpPr>
        <p:spPr>
          <a:xfrm>
            <a:off x="2138039" y="3421579"/>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1</a:t>
            </a:r>
            <a:endParaRPr lang="en-US" dirty="0"/>
          </a:p>
        </p:txBody>
      </p:sp>
      <p:pic>
        <p:nvPicPr>
          <p:cNvPr id="32" name="Picture 31" descr="Background pattern&#10;&#10;Description automatically generated">
            <a:extLst>
              <a:ext uri="{FF2B5EF4-FFF2-40B4-BE49-F238E27FC236}">
                <a16:creationId xmlns:a16="http://schemas.microsoft.com/office/drawing/2014/main" id="{86082134-F67D-1B43-B573-E83A85ABF2E7}"/>
              </a:ext>
            </a:extLst>
          </p:cNvPr>
          <p:cNvPicPr>
            <a:picLocks noChangeAspect="1"/>
          </p:cNvPicPr>
          <p:nvPr userDrawn="1"/>
        </p:nvPicPr>
        <p:blipFill rotWithShape="1">
          <a:blip r:embed="rId2">
            <a:alphaModFix amt="48000"/>
          </a:blip>
          <a:srcRect l="-26773" t="-4018" r="-5883" b="83247"/>
          <a:stretch/>
        </p:blipFill>
        <p:spPr>
          <a:xfrm>
            <a:off x="-815415" y="5718931"/>
            <a:ext cx="5564883" cy="1181829"/>
          </a:xfrm>
          <a:prstGeom prst="rect">
            <a:avLst/>
          </a:prstGeom>
        </p:spPr>
      </p:pic>
      <p:grpSp>
        <p:nvGrpSpPr>
          <p:cNvPr id="34" name="Group 33">
            <a:extLst>
              <a:ext uri="{FF2B5EF4-FFF2-40B4-BE49-F238E27FC236}">
                <a16:creationId xmlns:a16="http://schemas.microsoft.com/office/drawing/2014/main" id="{CC0FF58B-0A14-4541-9BFA-8940EC5B8047}"/>
              </a:ext>
            </a:extLst>
          </p:cNvPr>
          <p:cNvGrpSpPr/>
          <p:nvPr userDrawn="1"/>
        </p:nvGrpSpPr>
        <p:grpSpPr>
          <a:xfrm>
            <a:off x="389965" y="6092742"/>
            <a:ext cx="3144242" cy="374574"/>
            <a:chOff x="301128" y="6151084"/>
            <a:chExt cx="3144242" cy="374574"/>
          </a:xfrm>
        </p:grpSpPr>
        <p:pic>
          <p:nvPicPr>
            <p:cNvPr id="37" name="Picture 36" descr="Shape&#10;&#10;Description automatically generated with medium confidence">
              <a:extLst>
                <a:ext uri="{FF2B5EF4-FFF2-40B4-BE49-F238E27FC236}">
                  <a16:creationId xmlns:a16="http://schemas.microsoft.com/office/drawing/2014/main" id="{7C5FF409-16BF-DA45-B703-C9A7A027EF13}"/>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38" name="Picture 37" descr="Shape&#10;&#10;Description automatically generated with medium confidence">
              <a:extLst>
                <a:ext uri="{FF2B5EF4-FFF2-40B4-BE49-F238E27FC236}">
                  <a16:creationId xmlns:a16="http://schemas.microsoft.com/office/drawing/2014/main" id="{BF661B42-ABAD-AD4E-98C2-D6BF9AB3A953}"/>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39" name="Picture 38" descr="Shape&#10;&#10;Description automatically generated with medium confidence">
              <a:extLst>
                <a:ext uri="{FF2B5EF4-FFF2-40B4-BE49-F238E27FC236}">
                  <a16:creationId xmlns:a16="http://schemas.microsoft.com/office/drawing/2014/main" id="{842A0DF2-226F-1945-8C73-70D512F2B907}"/>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
        <p:nvSpPr>
          <p:cNvPr id="40" name="Text Placeholder 17">
            <a:extLst>
              <a:ext uri="{FF2B5EF4-FFF2-40B4-BE49-F238E27FC236}">
                <a16:creationId xmlns:a16="http://schemas.microsoft.com/office/drawing/2014/main" id="{4C27E1F7-AB4B-8248-A351-91D3BC133705}"/>
              </a:ext>
            </a:extLst>
          </p:cNvPr>
          <p:cNvSpPr>
            <a:spLocks noGrp="1"/>
          </p:cNvSpPr>
          <p:nvPr>
            <p:ph type="body" sz="quarter" idx="35" hasCustomPrompt="1"/>
          </p:nvPr>
        </p:nvSpPr>
        <p:spPr>
          <a:xfrm>
            <a:off x="6003355" y="4641816"/>
            <a:ext cx="695250" cy="734798"/>
          </a:xfrm>
          <a:noFill/>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a:t>
            </a:r>
            <a:endParaRPr lang="en-US" dirty="0"/>
          </a:p>
        </p:txBody>
      </p:sp>
      <p:sp>
        <p:nvSpPr>
          <p:cNvPr id="41" name="Text Placeholder 17">
            <a:extLst>
              <a:ext uri="{FF2B5EF4-FFF2-40B4-BE49-F238E27FC236}">
                <a16:creationId xmlns:a16="http://schemas.microsoft.com/office/drawing/2014/main" id="{21D5E517-A4FB-344E-9AFB-933FD5A1B05C}"/>
              </a:ext>
            </a:extLst>
          </p:cNvPr>
          <p:cNvSpPr>
            <a:spLocks noGrp="1"/>
          </p:cNvSpPr>
          <p:nvPr>
            <p:ph type="body" sz="quarter" idx="36" hasCustomPrompt="1"/>
          </p:nvPr>
        </p:nvSpPr>
        <p:spPr>
          <a:xfrm>
            <a:off x="5575772" y="1390066"/>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3</a:t>
            </a:r>
            <a:endParaRPr lang="en-US" dirty="0"/>
          </a:p>
        </p:txBody>
      </p:sp>
      <p:sp>
        <p:nvSpPr>
          <p:cNvPr id="42" name="Text Placeholder 17">
            <a:extLst>
              <a:ext uri="{FF2B5EF4-FFF2-40B4-BE49-F238E27FC236}">
                <a16:creationId xmlns:a16="http://schemas.microsoft.com/office/drawing/2014/main" id="{700D390C-DEFF-7B4C-9752-5D3269B62BC5}"/>
              </a:ext>
            </a:extLst>
          </p:cNvPr>
          <p:cNvSpPr>
            <a:spLocks noGrp="1"/>
          </p:cNvSpPr>
          <p:nvPr>
            <p:ph type="body" sz="quarter" idx="37" hasCustomPrompt="1"/>
          </p:nvPr>
        </p:nvSpPr>
        <p:spPr>
          <a:xfrm>
            <a:off x="8119887" y="2463875"/>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a:t>
            </a:r>
            <a:endParaRPr lang="en-US" dirty="0"/>
          </a:p>
        </p:txBody>
      </p:sp>
      <p:sp>
        <p:nvSpPr>
          <p:cNvPr id="43" name="Text Placeholder 17">
            <a:extLst>
              <a:ext uri="{FF2B5EF4-FFF2-40B4-BE49-F238E27FC236}">
                <a16:creationId xmlns:a16="http://schemas.microsoft.com/office/drawing/2014/main" id="{7BCFCD34-BCDB-0E4B-ACDE-FDA7D0D42A49}"/>
              </a:ext>
            </a:extLst>
          </p:cNvPr>
          <p:cNvSpPr>
            <a:spLocks noGrp="1"/>
          </p:cNvSpPr>
          <p:nvPr>
            <p:ph type="body" sz="quarter" idx="38" hasCustomPrompt="1"/>
          </p:nvPr>
        </p:nvSpPr>
        <p:spPr>
          <a:xfrm>
            <a:off x="10942078" y="1707788"/>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5</a:t>
            </a:r>
            <a:endParaRPr lang="en-US" dirty="0"/>
          </a:p>
        </p:txBody>
      </p:sp>
    </p:spTree>
    <p:extLst>
      <p:ext uri="{BB962C8B-B14F-4D97-AF65-F5344CB8AC3E}">
        <p14:creationId xmlns:p14="http://schemas.microsoft.com/office/powerpoint/2010/main" val="35077142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 Slide 2">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311856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4 point number graph with icons ">
    <p:spTree>
      <p:nvGrpSpPr>
        <p:cNvPr id="1" name=""/>
        <p:cNvGrpSpPr/>
        <p:nvPr/>
      </p:nvGrpSpPr>
      <p:grpSpPr>
        <a:xfrm>
          <a:off x="0" y="0"/>
          <a:ext cx="0" cy="0"/>
          <a:chOff x="0" y="0"/>
          <a:chExt cx="0" cy="0"/>
        </a:xfrm>
      </p:grpSpPr>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411246" y="429619"/>
            <a:ext cx="4308887" cy="582221"/>
          </a:xfrm>
        </p:spPr>
        <p:txBody>
          <a:bodyPr>
            <a:normAutofit/>
          </a:bodyPr>
          <a:lstStyle>
            <a:lvl1pPr marL="0" indent="0" algn="l">
              <a:buNone/>
              <a:defRPr sz="3600" b="0" i="0">
                <a:solidFill>
                  <a:srgbClr val="595A59"/>
                </a:solidFill>
                <a:latin typeface="Calibri" panose="020F0502020204030204" pitchFamily="34" charset="0"/>
                <a:cs typeface="Calibri" panose="020F0502020204030204" pitchFamily="34" charset="0"/>
              </a:defRPr>
            </a:lvl1pPr>
          </a:lstStyle>
          <a:p>
            <a:pPr lvl="0"/>
            <a:r>
              <a:rPr lang="en-US" dirty="0"/>
              <a:t>Heading</a:t>
            </a:r>
          </a:p>
        </p:txBody>
      </p:sp>
      <p:sp>
        <p:nvSpPr>
          <p:cNvPr id="33" name="Oval 32">
            <a:extLst>
              <a:ext uri="{FF2B5EF4-FFF2-40B4-BE49-F238E27FC236}">
                <a16:creationId xmlns:a16="http://schemas.microsoft.com/office/drawing/2014/main" id="{7EB02BD7-70AD-D749-AB02-A773D9584280}"/>
              </a:ext>
            </a:extLst>
          </p:cNvPr>
          <p:cNvSpPr/>
          <p:nvPr/>
        </p:nvSpPr>
        <p:spPr>
          <a:xfrm>
            <a:off x="2089889" y="2141094"/>
            <a:ext cx="2664102" cy="2664102"/>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9D30D462-B88D-4645-A255-F2108DEBADF2}"/>
              </a:ext>
            </a:extLst>
          </p:cNvPr>
          <p:cNvSpPr/>
          <p:nvPr/>
        </p:nvSpPr>
        <p:spPr>
          <a:xfrm>
            <a:off x="4385115" y="2141094"/>
            <a:ext cx="2664102" cy="2664102"/>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9030B4BB-AEAA-B74F-9C0C-375C2CEE4D88}"/>
              </a:ext>
            </a:extLst>
          </p:cNvPr>
          <p:cNvSpPr/>
          <p:nvPr/>
        </p:nvSpPr>
        <p:spPr>
          <a:xfrm>
            <a:off x="6680341" y="2141094"/>
            <a:ext cx="2664102" cy="2664102"/>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29A6A2A1-61AE-EA42-82A0-137FB4195E3E}"/>
              </a:ext>
            </a:extLst>
          </p:cNvPr>
          <p:cNvSpPr/>
          <p:nvPr/>
        </p:nvSpPr>
        <p:spPr>
          <a:xfrm>
            <a:off x="8975567" y="2141094"/>
            <a:ext cx="2664102" cy="2664102"/>
          </a:xfrm>
          <a:prstGeom prst="ellipse">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A9116FB9-51EC-4D4B-AECA-B8C5CE39EA90}"/>
              </a:ext>
            </a:extLst>
          </p:cNvPr>
          <p:cNvSpPr/>
          <p:nvPr/>
        </p:nvSpPr>
        <p:spPr>
          <a:xfrm>
            <a:off x="2458765" y="1698686"/>
            <a:ext cx="1268168" cy="1268168"/>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4DAB1F1D-D494-B64C-B788-EA224F69D000}"/>
              </a:ext>
            </a:extLst>
          </p:cNvPr>
          <p:cNvSpPr/>
          <p:nvPr/>
        </p:nvSpPr>
        <p:spPr>
          <a:xfrm>
            <a:off x="4753991" y="1698686"/>
            <a:ext cx="1268168" cy="1268168"/>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EACA38CC-B881-B64C-986A-7396F7157B4A}"/>
              </a:ext>
            </a:extLst>
          </p:cNvPr>
          <p:cNvSpPr/>
          <p:nvPr userDrawn="1"/>
        </p:nvSpPr>
        <p:spPr>
          <a:xfrm>
            <a:off x="7049217" y="1698686"/>
            <a:ext cx="1268168" cy="1268168"/>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1602613E-7EEE-C347-90CD-3FD01C4F925E}"/>
              </a:ext>
            </a:extLst>
          </p:cNvPr>
          <p:cNvSpPr/>
          <p:nvPr/>
        </p:nvSpPr>
        <p:spPr>
          <a:xfrm>
            <a:off x="9344443" y="1698686"/>
            <a:ext cx="1268168" cy="1268168"/>
          </a:xfrm>
          <a:prstGeom prst="ellipse">
            <a:avLst/>
          </a:prstGeom>
          <a:solidFill>
            <a:srgbClr val="916395">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AE668048-3D1A-0944-9382-E43B157DF0C1}"/>
              </a:ext>
            </a:extLst>
          </p:cNvPr>
          <p:cNvSpPr/>
          <p:nvPr/>
        </p:nvSpPr>
        <p:spPr>
          <a:xfrm>
            <a:off x="2562014" y="1786976"/>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3D1DD726-B492-8E44-9918-192EF5BA2D3D}"/>
              </a:ext>
            </a:extLst>
          </p:cNvPr>
          <p:cNvSpPr/>
          <p:nvPr/>
        </p:nvSpPr>
        <p:spPr>
          <a:xfrm>
            <a:off x="4860745" y="1805440"/>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4626D483-2F4C-9149-AE75-A1DB204AF180}"/>
              </a:ext>
            </a:extLst>
          </p:cNvPr>
          <p:cNvSpPr/>
          <p:nvPr/>
        </p:nvSpPr>
        <p:spPr>
          <a:xfrm>
            <a:off x="7155971" y="1805439"/>
            <a:ext cx="1054660" cy="10546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5CC52548-81E9-E848-ACC2-147DFAA24991}"/>
              </a:ext>
            </a:extLst>
          </p:cNvPr>
          <p:cNvSpPr/>
          <p:nvPr/>
        </p:nvSpPr>
        <p:spPr>
          <a:xfrm>
            <a:off x="9451197" y="1805439"/>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615F96DE-6B77-E34D-972D-58623A9BC87D}"/>
              </a:ext>
            </a:extLst>
          </p:cNvPr>
          <p:cNvSpPr/>
          <p:nvPr/>
        </p:nvSpPr>
        <p:spPr>
          <a:xfrm>
            <a:off x="3435379" y="4279578"/>
            <a:ext cx="879736" cy="879735"/>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94673B41-433E-E44D-900C-5050C967F29E}"/>
              </a:ext>
            </a:extLst>
          </p:cNvPr>
          <p:cNvSpPr/>
          <p:nvPr/>
        </p:nvSpPr>
        <p:spPr>
          <a:xfrm>
            <a:off x="5798873" y="4279578"/>
            <a:ext cx="879736" cy="879735"/>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64773E4C-32A9-DB4E-BCDC-F968258A12B8}"/>
              </a:ext>
            </a:extLst>
          </p:cNvPr>
          <p:cNvSpPr/>
          <p:nvPr/>
        </p:nvSpPr>
        <p:spPr>
          <a:xfrm>
            <a:off x="8095831" y="4279578"/>
            <a:ext cx="879736" cy="879735"/>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FF264980-2C35-3447-8873-1AA9114E2FDB}"/>
              </a:ext>
            </a:extLst>
          </p:cNvPr>
          <p:cNvSpPr/>
          <p:nvPr/>
        </p:nvSpPr>
        <p:spPr>
          <a:xfrm>
            <a:off x="10526240" y="4279578"/>
            <a:ext cx="879736" cy="879735"/>
          </a:xfrm>
          <a:prstGeom prst="ellipse">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 Placeholder 17">
            <a:extLst>
              <a:ext uri="{FF2B5EF4-FFF2-40B4-BE49-F238E27FC236}">
                <a16:creationId xmlns:a16="http://schemas.microsoft.com/office/drawing/2014/main" id="{6ADBD416-235E-8042-9F21-FF4E75B4608C}"/>
              </a:ext>
            </a:extLst>
          </p:cNvPr>
          <p:cNvSpPr>
            <a:spLocks noGrp="1"/>
          </p:cNvSpPr>
          <p:nvPr userDrawn="1">
            <p:ph type="body" sz="quarter" idx="34" hasCustomPrompt="1"/>
          </p:nvPr>
        </p:nvSpPr>
        <p:spPr>
          <a:xfrm>
            <a:off x="2747941" y="1946907"/>
            <a:ext cx="695250" cy="734798"/>
          </a:xfrm>
        </p:spPr>
        <p:txBody>
          <a:bodyPr/>
          <a:lstStyle>
            <a:lvl1pPr algn="ctr">
              <a:buNone/>
              <a:defRPr sz="4800" b="1" i="0" spc="0">
                <a:solidFill>
                  <a:srgbClr val="79527B"/>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1</a:t>
            </a:r>
            <a:endParaRPr lang="en-US" dirty="0"/>
          </a:p>
        </p:txBody>
      </p:sp>
      <p:sp>
        <p:nvSpPr>
          <p:cNvPr id="63" name="Text Placeholder 17">
            <a:extLst>
              <a:ext uri="{FF2B5EF4-FFF2-40B4-BE49-F238E27FC236}">
                <a16:creationId xmlns:a16="http://schemas.microsoft.com/office/drawing/2014/main" id="{2BBAC9AE-474F-0D44-9EBA-0537E6983137}"/>
              </a:ext>
            </a:extLst>
          </p:cNvPr>
          <p:cNvSpPr>
            <a:spLocks noGrp="1"/>
          </p:cNvSpPr>
          <p:nvPr userDrawn="1">
            <p:ph type="body" sz="quarter" idx="35" hasCustomPrompt="1"/>
          </p:nvPr>
        </p:nvSpPr>
        <p:spPr>
          <a:xfrm>
            <a:off x="5064548" y="1949503"/>
            <a:ext cx="695250" cy="734798"/>
          </a:xfrm>
        </p:spPr>
        <p:txBody>
          <a:bodyPr/>
          <a:lstStyle>
            <a:lvl1pPr algn="ctr">
              <a:buNone/>
              <a:defRPr sz="4800" b="1" i="0" spc="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a:t>
            </a:r>
            <a:endParaRPr lang="en-US" dirty="0"/>
          </a:p>
        </p:txBody>
      </p:sp>
      <p:sp>
        <p:nvSpPr>
          <p:cNvPr id="64" name="Text Placeholder 17">
            <a:extLst>
              <a:ext uri="{FF2B5EF4-FFF2-40B4-BE49-F238E27FC236}">
                <a16:creationId xmlns:a16="http://schemas.microsoft.com/office/drawing/2014/main" id="{BF9CAB18-1D38-D644-A81F-70E5466D0389}"/>
              </a:ext>
            </a:extLst>
          </p:cNvPr>
          <p:cNvSpPr>
            <a:spLocks noGrp="1"/>
          </p:cNvSpPr>
          <p:nvPr userDrawn="1">
            <p:ph type="body" sz="quarter" idx="36" hasCustomPrompt="1"/>
          </p:nvPr>
        </p:nvSpPr>
        <p:spPr>
          <a:xfrm>
            <a:off x="7338393" y="1962861"/>
            <a:ext cx="695250" cy="734798"/>
          </a:xfrm>
        </p:spPr>
        <p:txBody>
          <a:bodyPr/>
          <a:lstStyle>
            <a:lvl1pPr algn="ctr">
              <a:buNone/>
              <a:defRPr sz="4800" b="1" i="0" spc="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3</a:t>
            </a:r>
            <a:endParaRPr lang="en-US" dirty="0"/>
          </a:p>
        </p:txBody>
      </p:sp>
      <p:sp>
        <p:nvSpPr>
          <p:cNvPr id="65" name="Text Placeholder 17">
            <a:extLst>
              <a:ext uri="{FF2B5EF4-FFF2-40B4-BE49-F238E27FC236}">
                <a16:creationId xmlns:a16="http://schemas.microsoft.com/office/drawing/2014/main" id="{A8A502A8-834D-C94A-9859-BACB55444207}"/>
              </a:ext>
            </a:extLst>
          </p:cNvPr>
          <p:cNvSpPr>
            <a:spLocks noGrp="1"/>
          </p:cNvSpPr>
          <p:nvPr userDrawn="1">
            <p:ph type="body" sz="quarter" idx="37" hasCustomPrompt="1"/>
          </p:nvPr>
        </p:nvSpPr>
        <p:spPr>
          <a:xfrm>
            <a:off x="9655000" y="1965457"/>
            <a:ext cx="695250" cy="734798"/>
          </a:xfrm>
        </p:spPr>
        <p:txBody>
          <a:bodyPr/>
          <a:lstStyle>
            <a:lvl1pPr algn="ctr">
              <a:buNone/>
              <a:defRPr sz="4800" b="1" i="0" spc="0">
                <a:solidFill>
                  <a:srgbClr val="91639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a:t>
            </a:r>
            <a:endParaRPr lang="en-US" dirty="0"/>
          </a:p>
        </p:txBody>
      </p:sp>
      <p:sp>
        <p:nvSpPr>
          <p:cNvPr id="70" name="Text Placeholder 17">
            <a:extLst>
              <a:ext uri="{FF2B5EF4-FFF2-40B4-BE49-F238E27FC236}">
                <a16:creationId xmlns:a16="http://schemas.microsoft.com/office/drawing/2014/main" id="{084B4BE7-DD1C-1743-85E4-D3ED17FE67F2}"/>
              </a:ext>
            </a:extLst>
          </p:cNvPr>
          <p:cNvSpPr>
            <a:spLocks noGrp="1"/>
          </p:cNvSpPr>
          <p:nvPr userDrawn="1">
            <p:ph type="body" sz="quarter" idx="21" hasCustomPrompt="1"/>
          </p:nvPr>
        </p:nvSpPr>
        <p:spPr>
          <a:xfrm>
            <a:off x="2291885" y="3135867"/>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1" name="Text Placeholder 17">
            <a:extLst>
              <a:ext uri="{FF2B5EF4-FFF2-40B4-BE49-F238E27FC236}">
                <a16:creationId xmlns:a16="http://schemas.microsoft.com/office/drawing/2014/main" id="{5E862C59-ABDF-FB45-866F-C33FB45F9EE7}"/>
              </a:ext>
            </a:extLst>
          </p:cNvPr>
          <p:cNvSpPr>
            <a:spLocks noGrp="1"/>
          </p:cNvSpPr>
          <p:nvPr userDrawn="1">
            <p:ph type="body" sz="quarter" idx="38" hasCustomPrompt="1"/>
          </p:nvPr>
        </p:nvSpPr>
        <p:spPr>
          <a:xfrm>
            <a:off x="4623112" y="3117069"/>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2" name="Text Placeholder 17">
            <a:extLst>
              <a:ext uri="{FF2B5EF4-FFF2-40B4-BE49-F238E27FC236}">
                <a16:creationId xmlns:a16="http://schemas.microsoft.com/office/drawing/2014/main" id="{16252092-110B-DF41-BAA1-24D8CA1DA645}"/>
              </a:ext>
            </a:extLst>
          </p:cNvPr>
          <p:cNvSpPr>
            <a:spLocks noGrp="1"/>
          </p:cNvSpPr>
          <p:nvPr userDrawn="1">
            <p:ph type="body" sz="quarter" idx="39" hasCustomPrompt="1"/>
          </p:nvPr>
        </p:nvSpPr>
        <p:spPr>
          <a:xfrm>
            <a:off x="6878370" y="3121537"/>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3" name="Text Placeholder 17">
            <a:extLst>
              <a:ext uri="{FF2B5EF4-FFF2-40B4-BE49-F238E27FC236}">
                <a16:creationId xmlns:a16="http://schemas.microsoft.com/office/drawing/2014/main" id="{6BE3560E-17BA-CF47-9892-C7DA0E586994}"/>
              </a:ext>
            </a:extLst>
          </p:cNvPr>
          <p:cNvSpPr>
            <a:spLocks noGrp="1"/>
          </p:cNvSpPr>
          <p:nvPr userDrawn="1">
            <p:ph type="body" sz="quarter" idx="40" hasCustomPrompt="1"/>
          </p:nvPr>
        </p:nvSpPr>
        <p:spPr>
          <a:xfrm>
            <a:off x="9209597" y="3102739"/>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pic>
        <p:nvPicPr>
          <p:cNvPr id="30" name="Picture 29" descr="Background pattern&#10;&#10;Description automatically generated">
            <a:extLst>
              <a:ext uri="{FF2B5EF4-FFF2-40B4-BE49-F238E27FC236}">
                <a16:creationId xmlns:a16="http://schemas.microsoft.com/office/drawing/2014/main" id="{06186F3B-2AFF-4346-942C-585AF26F9B9E}"/>
              </a:ext>
            </a:extLst>
          </p:cNvPr>
          <p:cNvPicPr>
            <a:picLocks noChangeAspect="1"/>
          </p:cNvPicPr>
          <p:nvPr userDrawn="1"/>
        </p:nvPicPr>
        <p:blipFill rotWithShape="1">
          <a:blip r:embed="rId2">
            <a:alphaModFix amt="48000"/>
          </a:blip>
          <a:srcRect l="-26773" t="-4018" r="-5883" b="83247"/>
          <a:stretch/>
        </p:blipFill>
        <p:spPr>
          <a:xfrm>
            <a:off x="-815415" y="5718931"/>
            <a:ext cx="5564883" cy="1181829"/>
          </a:xfrm>
          <a:prstGeom prst="rect">
            <a:avLst/>
          </a:prstGeom>
        </p:spPr>
      </p:pic>
      <p:grpSp>
        <p:nvGrpSpPr>
          <p:cNvPr id="49" name="Group 48">
            <a:extLst>
              <a:ext uri="{FF2B5EF4-FFF2-40B4-BE49-F238E27FC236}">
                <a16:creationId xmlns:a16="http://schemas.microsoft.com/office/drawing/2014/main" id="{D5EDB684-CD36-0140-A48B-73E83AE2C52D}"/>
              </a:ext>
            </a:extLst>
          </p:cNvPr>
          <p:cNvGrpSpPr/>
          <p:nvPr userDrawn="1"/>
        </p:nvGrpSpPr>
        <p:grpSpPr>
          <a:xfrm>
            <a:off x="389965" y="6092742"/>
            <a:ext cx="3144242" cy="374574"/>
            <a:chOff x="301128" y="6151084"/>
            <a:chExt cx="3144242" cy="374574"/>
          </a:xfrm>
        </p:grpSpPr>
        <p:pic>
          <p:nvPicPr>
            <p:cNvPr id="50" name="Picture 49" descr="Shape&#10;&#10;Description automatically generated with medium confidence">
              <a:extLst>
                <a:ext uri="{FF2B5EF4-FFF2-40B4-BE49-F238E27FC236}">
                  <a16:creationId xmlns:a16="http://schemas.microsoft.com/office/drawing/2014/main" id="{ACD3B0C5-CFB3-B04F-AC62-7FFA3AF6274C}"/>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51" name="Picture 50" descr="Shape&#10;&#10;Description automatically generated with medium confidence">
              <a:extLst>
                <a:ext uri="{FF2B5EF4-FFF2-40B4-BE49-F238E27FC236}">
                  <a16:creationId xmlns:a16="http://schemas.microsoft.com/office/drawing/2014/main" id="{9479B3AD-6B7A-584E-8F28-61AC5C01D21F}"/>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52" name="Picture 51" descr="Shape&#10;&#10;Description automatically generated with medium confidence">
              <a:extLst>
                <a:ext uri="{FF2B5EF4-FFF2-40B4-BE49-F238E27FC236}">
                  <a16:creationId xmlns:a16="http://schemas.microsoft.com/office/drawing/2014/main" id="{CF27B34D-F7DE-9F4C-92D3-6BF627175DEF}"/>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93999680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4 point icon graph">
    <p:spTree>
      <p:nvGrpSpPr>
        <p:cNvPr id="1" name=""/>
        <p:cNvGrpSpPr/>
        <p:nvPr/>
      </p:nvGrpSpPr>
      <p:grpSpPr>
        <a:xfrm>
          <a:off x="0" y="0"/>
          <a:ext cx="0" cy="0"/>
          <a:chOff x="0" y="0"/>
          <a:chExt cx="0" cy="0"/>
        </a:xfrm>
      </p:grpSpPr>
      <p:pic>
        <p:nvPicPr>
          <p:cNvPr id="33" name="Picture 32" descr="Background pattern&#10;&#10;Description automatically generated">
            <a:extLst>
              <a:ext uri="{FF2B5EF4-FFF2-40B4-BE49-F238E27FC236}">
                <a16:creationId xmlns:a16="http://schemas.microsoft.com/office/drawing/2014/main" id="{D9300ACB-C92D-664B-A68C-9FC1C82B0B44}"/>
              </a:ext>
            </a:extLst>
          </p:cNvPr>
          <p:cNvPicPr>
            <a:picLocks noChangeAspect="1"/>
          </p:cNvPicPr>
          <p:nvPr userDrawn="1"/>
        </p:nvPicPr>
        <p:blipFill rotWithShape="1">
          <a:blip r:embed="rId2">
            <a:alphaModFix amt="48000"/>
          </a:blip>
          <a:srcRect l="-26773" t="-4018" r="-5883" b="83247"/>
          <a:stretch/>
        </p:blipFill>
        <p:spPr>
          <a:xfrm>
            <a:off x="-815415" y="5718931"/>
            <a:ext cx="5564883" cy="1181829"/>
          </a:xfrm>
          <a:prstGeom prst="rect">
            <a:avLst/>
          </a:prstGeom>
        </p:spPr>
      </p:pic>
      <p:sp>
        <p:nvSpPr>
          <p:cNvPr id="49" name="Freeform 48">
            <a:extLst>
              <a:ext uri="{FF2B5EF4-FFF2-40B4-BE49-F238E27FC236}">
                <a16:creationId xmlns:a16="http://schemas.microsoft.com/office/drawing/2014/main" id="{C2DB8636-C798-AD47-8DC9-47814E3387DD}"/>
              </a:ext>
            </a:extLst>
          </p:cNvPr>
          <p:cNvSpPr/>
          <p:nvPr/>
        </p:nvSpPr>
        <p:spPr>
          <a:xfrm>
            <a:off x="4292836" y="2475929"/>
            <a:ext cx="1660392" cy="233707"/>
          </a:xfrm>
          <a:custGeom>
            <a:avLst/>
            <a:gdLst/>
            <a:ahLst/>
            <a:cxnLst>
              <a:cxn ang="3cd4">
                <a:pos x="hc" y="t"/>
              </a:cxn>
              <a:cxn ang="cd2">
                <a:pos x="l" y="vc"/>
              </a:cxn>
              <a:cxn ang="cd4">
                <a:pos x="hc" y="b"/>
              </a:cxn>
              <a:cxn ang="0">
                <a:pos x="r" y="vc"/>
              </a:cxn>
            </a:cxnLst>
            <a:rect l="l" t="t" r="r" b="b"/>
            <a:pathLst>
              <a:path w="1088" h="154">
                <a:moveTo>
                  <a:pt x="1066" y="76"/>
                </a:moveTo>
                <a:cubicBezTo>
                  <a:pt x="1066" y="49"/>
                  <a:pt x="1073" y="23"/>
                  <a:pt x="1087" y="0"/>
                </a:cubicBezTo>
                <a:lnTo>
                  <a:pt x="1" y="0"/>
                </a:lnTo>
                <a:cubicBezTo>
                  <a:pt x="14" y="23"/>
                  <a:pt x="22" y="49"/>
                  <a:pt x="22" y="76"/>
                </a:cubicBezTo>
                <a:cubicBezTo>
                  <a:pt x="22" y="106"/>
                  <a:pt x="14" y="131"/>
                  <a:pt x="0" y="154"/>
                </a:cubicBezTo>
                <a:lnTo>
                  <a:pt x="1088" y="154"/>
                </a:lnTo>
                <a:cubicBezTo>
                  <a:pt x="1075" y="131"/>
                  <a:pt x="1066" y="106"/>
                  <a:pt x="1066" y="76"/>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0" name="Freeform 49">
            <a:extLst>
              <a:ext uri="{FF2B5EF4-FFF2-40B4-BE49-F238E27FC236}">
                <a16:creationId xmlns:a16="http://schemas.microsoft.com/office/drawing/2014/main" id="{A5ECD853-1DE4-6A49-83BF-BE872511E6E0}"/>
              </a:ext>
            </a:extLst>
          </p:cNvPr>
          <p:cNvSpPr/>
          <p:nvPr/>
        </p:nvSpPr>
        <p:spPr>
          <a:xfrm>
            <a:off x="3846806" y="2428576"/>
            <a:ext cx="323830" cy="326885"/>
          </a:xfrm>
          <a:custGeom>
            <a:avLst/>
            <a:gdLst/>
            <a:ahLst/>
            <a:cxnLst>
              <a:cxn ang="3cd4">
                <a:pos x="hc" y="t"/>
              </a:cxn>
              <a:cxn ang="cd2">
                <a:pos x="l" y="vc"/>
              </a:cxn>
              <a:cxn ang="cd4">
                <a:pos x="hc" y="b"/>
              </a:cxn>
              <a:cxn ang="0">
                <a:pos x="r" y="vc"/>
              </a:cxn>
            </a:cxnLst>
            <a:rect l="l" t="t" r="r" b="b"/>
            <a:pathLst>
              <a:path w="213" h="215">
                <a:moveTo>
                  <a:pt x="213" y="107"/>
                </a:moveTo>
                <a:cubicBezTo>
                  <a:pt x="213" y="166"/>
                  <a:pt x="166" y="215"/>
                  <a:pt x="106" y="215"/>
                </a:cubicBezTo>
                <a:cubicBezTo>
                  <a:pt x="48" y="215"/>
                  <a:pt x="0" y="166"/>
                  <a:pt x="0" y="107"/>
                </a:cubicBezTo>
                <a:cubicBezTo>
                  <a:pt x="0" y="48"/>
                  <a:pt x="48" y="0"/>
                  <a:pt x="106" y="0"/>
                </a:cubicBezTo>
                <a:cubicBezTo>
                  <a:pt x="166" y="0"/>
                  <a:pt x="213" y="48"/>
                  <a:pt x="213" y="107"/>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1" name="Freeform 50">
            <a:extLst>
              <a:ext uri="{FF2B5EF4-FFF2-40B4-BE49-F238E27FC236}">
                <a16:creationId xmlns:a16="http://schemas.microsoft.com/office/drawing/2014/main" id="{1FB605EC-FC6D-3D40-A5B0-5C7A5B28222F}"/>
              </a:ext>
            </a:extLst>
          </p:cNvPr>
          <p:cNvSpPr/>
          <p:nvPr/>
        </p:nvSpPr>
        <p:spPr>
          <a:xfrm>
            <a:off x="3912488" y="2494259"/>
            <a:ext cx="192465" cy="193992"/>
          </a:xfrm>
          <a:custGeom>
            <a:avLst/>
            <a:gdLst/>
            <a:ahLst/>
            <a:cxnLst>
              <a:cxn ang="3cd4">
                <a:pos x="hc" y="t"/>
              </a:cxn>
              <a:cxn ang="cd2">
                <a:pos x="l" y="vc"/>
              </a:cxn>
              <a:cxn ang="cd4">
                <a:pos x="hc" y="b"/>
              </a:cxn>
              <a:cxn ang="0">
                <a:pos x="r" y="vc"/>
              </a:cxn>
            </a:cxnLst>
            <a:rect l="l" t="t" r="r" b="b"/>
            <a:pathLst>
              <a:path w="127" h="128">
                <a:moveTo>
                  <a:pt x="127" y="64"/>
                </a:moveTo>
                <a:cubicBezTo>
                  <a:pt x="127" y="100"/>
                  <a:pt x="99" y="128"/>
                  <a:pt x="63" y="128"/>
                </a:cubicBezTo>
                <a:cubicBezTo>
                  <a:pt x="28" y="128"/>
                  <a:pt x="0" y="100"/>
                  <a:pt x="0" y="64"/>
                </a:cubicBezTo>
                <a:cubicBezTo>
                  <a:pt x="0" y="30"/>
                  <a:pt x="28" y="0"/>
                  <a:pt x="63" y="0"/>
                </a:cubicBezTo>
                <a:cubicBezTo>
                  <a:pt x="99" y="0"/>
                  <a:pt x="127" y="30"/>
                  <a:pt x="127"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2" name="Freeform 51">
            <a:extLst>
              <a:ext uri="{FF2B5EF4-FFF2-40B4-BE49-F238E27FC236}">
                <a16:creationId xmlns:a16="http://schemas.microsoft.com/office/drawing/2014/main" id="{813784D3-D312-744B-8BF6-8D3D764C1FF8}"/>
              </a:ext>
            </a:extLst>
          </p:cNvPr>
          <p:cNvSpPr/>
          <p:nvPr/>
        </p:nvSpPr>
        <p:spPr>
          <a:xfrm>
            <a:off x="3324401" y="800258"/>
            <a:ext cx="1370167" cy="1510697"/>
          </a:xfrm>
          <a:custGeom>
            <a:avLst/>
            <a:gdLst/>
            <a:ahLst/>
            <a:cxnLst>
              <a:cxn ang="3cd4">
                <a:pos x="hc" y="t"/>
              </a:cxn>
              <a:cxn ang="cd2">
                <a:pos x="l" y="vc"/>
              </a:cxn>
              <a:cxn ang="cd4">
                <a:pos x="hc" y="b"/>
              </a:cxn>
              <a:cxn ang="0">
                <a:pos x="r" y="vc"/>
              </a:cxn>
            </a:cxnLst>
            <a:rect l="l" t="t" r="r" b="b"/>
            <a:pathLst>
              <a:path w="898" h="990">
                <a:moveTo>
                  <a:pt x="898" y="447"/>
                </a:moveTo>
                <a:cubicBezTo>
                  <a:pt x="898" y="649"/>
                  <a:pt x="765" y="819"/>
                  <a:pt x="583" y="875"/>
                </a:cubicBezTo>
                <a:cubicBezTo>
                  <a:pt x="541" y="889"/>
                  <a:pt x="471" y="936"/>
                  <a:pt x="448" y="990"/>
                </a:cubicBezTo>
                <a:cubicBezTo>
                  <a:pt x="427" y="941"/>
                  <a:pt x="357" y="889"/>
                  <a:pt x="314" y="875"/>
                </a:cubicBezTo>
                <a:cubicBezTo>
                  <a:pt x="131" y="817"/>
                  <a:pt x="0" y="649"/>
                  <a:pt x="0" y="447"/>
                </a:cubicBezTo>
                <a:cubicBezTo>
                  <a:pt x="0" y="200"/>
                  <a:pt x="201" y="0"/>
                  <a:pt x="448" y="0"/>
                </a:cubicBezTo>
                <a:cubicBezTo>
                  <a:pt x="696" y="0"/>
                  <a:pt x="898" y="200"/>
                  <a:pt x="898" y="447"/>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3" name="Freeform 52">
            <a:extLst>
              <a:ext uri="{FF2B5EF4-FFF2-40B4-BE49-F238E27FC236}">
                <a16:creationId xmlns:a16="http://schemas.microsoft.com/office/drawing/2014/main" id="{C952250C-2D0F-064B-B9BE-BB9EECA238E4}"/>
              </a:ext>
            </a:extLst>
          </p:cNvPr>
          <p:cNvSpPr/>
          <p:nvPr/>
        </p:nvSpPr>
        <p:spPr>
          <a:xfrm>
            <a:off x="6055570" y="2428576"/>
            <a:ext cx="325357" cy="326885"/>
          </a:xfrm>
          <a:custGeom>
            <a:avLst/>
            <a:gdLst/>
            <a:ahLst/>
            <a:cxnLst>
              <a:cxn ang="3cd4">
                <a:pos x="hc" y="t"/>
              </a:cxn>
              <a:cxn ang="cd2">
                <a:pos x="l" y="vc"/>
              </a:cxn>
              <a:cxn ang="cd4">
                <a:pos x="hc" y="b"/>
              </a:cxn>
              <a:cxn ang="0">
                <a:pos x="r" y="vc"/>
              </a:cxn>
            </a:cxnLst>
            <a:rect l="l" t="t" r="r" b="b"/>
            <a:pathLst>
              <a:path w="214" h="215">
                <a:moveTo>
                  <a:pt x="214" y="107"/>
                </a:moveTo>
                <a:cubicBezTo>
                  <a:pt x="214" y="166"/>
                  <a:pt x="165" y="215"/>
                  <a:pt x="106" y="215"/>
                </a:cubicBezTo>
                <a:cubicBezTo>
                  <a:pt x="46" y="215"/>
                  <a:pt x="0" y="166"/>
                  <a:pt x="0" y="107"/>
                </a:cubicBezTo>
                <a:cubicBezTo>
                  <a:pt x="0" y="48"/>
                  <a:pt x="46" y="0"/>
                  <a:pt x="106" y="0"/>
                </a:cubicBezTo>
                <a:cubicBezTo>
                  <a:pt x="165" y="0"/>
                  <a:pt x="214" y="48"/>
                  <a:pt x="214" y="107"/>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4" name="Freeform 53">
            <a:extLst>
              <a:ext uri="{FF2B5EF4-FFF2-40B4-BE49-F238E27FC236}">
                <a16:creationId xmlns:a16="http://schemas.microsoft.com/office/drawing/2014/main" id="{1383608B-3ED7-074D-A0C2-469C4A907A53}"/>
              </a:ext>
            </a:extLst>
          </p:cNvPr>
          <p:cNvSpPr/>
          <p:nvPr/>
        </p:nvSpPr>
        <p:spPr>
          <a:xfrm>
            <a:off x="6119725" y="2494259"/>
            <a:ext cx="193993" cy="193992"/>
          </a:xfrm>
          <a:custGeom>
            <a:avLst/>
            <a:gdLst/>
            <a:ahLst/>
            <a:cxnLst>
              <a:cxn ang="3cd4">
                <a:pos x="hc" y="t"/>
              </a:cxn>
              <a:cxn ang="cd2">
                <a:pos x="l" y="vc"/>
              </a:cxn>
              <a:cxn ang="cd4">
                <a:pos x="hc" y="b"/>
              </a:cxn>
              <a:cxn ang="0">
                <a:pos x="r" y="vc"/>
              </a:cxn>
            </a:cxnLst>
            <a:rect l="l" t="t" r="r" b="b"/>
            <a:pathLst>
              <a:path w="128" h="128">
                <a:moveTo>
                  <a:pt x="128" y="64"/>
                </a:moveTo>
                <a:cubicBezTo>
                  <a:pt x="128" y="100"/>
                  <a:pt x="100" y="128"/>
                  <a:pt x="64" y="128"/>
                </a:cubicBezTo>
                <a:cubicBezTo>
                  <a:pt x="28" y="128"/>
                  <a:pt x="0" y="100"/>
                  <a:pt x="0" y="64"/>
                </a:cubicBezTo>
                <a:cubicBezTo>
                  <a:pt x="0" y="30"/>
                  <a:pt x="28" y="0"/>
                  <a:pt x="64" y="0"/>
                </a:cubicBezTo>
                <a:cubicBezTo>
                  <a:pt x="100" y="0"/>
                  <a:pt x="128" y="30"/>
                  <a:pt x="128"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5" name="Freeform 54">
            <a:extLst>
              <a:ext uri="{FF2B5EF4-FFF2-40B4-BE49-F238E27FC236}">
                <a16:creationId xmlns:a16="http://schemas.microsoft.com/office/drawing/2014/main" id="{49B34B02-D6BF-B143-85D1-021CEA346336}"/>
              </a:ext>
            </a:extLst>
          </p:cNvPr>
          <p:cNvSpPr/>
          <p:nvPr/>
        </p:nvSpPr>
        <p:spPr>
          <a:xfrm>
            <a:off x="5531638" y="2921959"/>
            <a:ext cx="1368640" cy="1512224"/>
          </a:xfrm>
          <a:custGeom>
            <a:avLst/>
            <a:gdLst/>
            <a:ahLst/>
            <a:cxnLst>
              <a:cxn ang="3cd4">
                <a:pos x="hc" y="t"/>
              </a:cxn>
              <a:cxn ang="cd2">
                <a:pos x="l" y="vc"/>
              </a:cxn>
              <a:cxn ang="cd4">
                <a:pos x="hc" y="b"/>
              </a:cxn>
              <a:cxn ang="0">
                <a:pos x="r" y="vc"/>
              </a:cxn>
            </a:cxnLst>
            <a:rect l="l" t="t" r="r" b="b"/>
            <a:pathLst>
              <a:path w="897" h="991">
                <a:moveTo>
                  <a:pt x="897" y="542"/>
                </a:moveTo>
                <a:cubicBezTo>
                  <a:pt x="897" y="341"/>
                  <a:pt x="766" y="172"/>
                  <a:pt x="584" y="114"/>
                </a:cubicBezTo>
                <a:cubicBezTo>
                  <a:pt x="541" y="101"/>
                  <a:pt x="471" y="54"/>
                  <a:pt x="449" y="0"/>
                </a:cubicBezTo>
                <a:cubicBezTo>
                  <a:pt x="426" y="50"/>
                  <a:pt x="357" y="101"/>
                  <a:pt x="315" y="114"/>
                </a:cubicBezTo>
                <a:cubicBezTo>
                  <a:pt x="132" y="172"/>
                  <a:pt x="0" y="342"/>
                  <a:pt x="0" y="542"/>
                </a:cubicBezTo>
                <a:cubicBezTo>
                  <a:pt x="0" y="789"/>
                  <a:pt x="202" y="991"/>
                  <a:pt x="449" y="991"/>
                </a:cubicBezTo>
                <a:cubicBezTo>
                  <a:pt x="697" y="991"/>
                  <a:pt x="897" y="789"/>
                  <a:pt x="897" y="542"/>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6" name="Freeform 55">
            <a:extLst>
              <a:ext uri="{FF2B5EF4-FFF2-40B4-BE49-F238E27FC236}">
                <a16:creationId xmlns:a16="http://schemas.microsoft.com/office/drawing/2014/main" id="{8BCF563E-9283-AC4E-8512-9E60AF0E8397}"/>
              </a:ext>
            </a:extLst>
          </p:cNvPr>
          <p:cNvSpPr/>
          <p:nvPr/>
        </p:nvSpPr>
        <p:spPr>
          <a:xfrm>
            <a:off x="6489380" y="2475929"/>
            <a:ext cx="1660392" cy="233707"/>
          </a:xfrm>
          <a:custGeom>
            <a:avLst/>
            <a:gdLst/>
            <a:ahLst/>
            <a:cxnLst>
              <a:cxn ang="3cd4">
                <a:pos x="hc" y="t"/>
              </a:cxn>
              <a:cxn ang="cd2">
                <a:pos x="l" y="vc"/>
              </a:cxn>
              <a:cxn ang="cd4">
                <a:pos x="hc" y="b"/>
              </a:cxn>
              <a:cxn ang="0">
                <a:pos x="r" y="vc"/>
              </a:cxn>
            </a:cxnLst>
            <a:rect l="l" t="t" r="r" b="b"/>
            <a:pathLst>
              <a:path w="1088" h="154">
                <a:moveTo>
                  <a:pt x="1066" y="76"/>
                </a:moveTo>
                <a:cubicBezTo>
                  <a:pt x="1066" y="49"/>
                  <a:pt x="1074" y="23"/>
                  <a:pt x="1087" y="0"/>
                </a:cubicBezTo>
                <a:lnTo>
                  <a:pt x="1" y="0"/>
                </a:lnTo>
                <a:cubicBezTo>
                  <a:pt x="14" y="23"/>
                  <a:pt x="22" y="49"/>
                  <a:pt x="22" y="76"/>
                </a:cubicBezTo>
                <a:cubicBezTo>
                  <a:pt x="22" y="106"/>
                  <a:pt x="14" y="131"/>
                  <a:pt x="0" y="154"/>
                </a:cubicBezTo>
                <a:lnTo>
                  <a:pt x="1088" y="154"/>
                </a:lnTo>
                <a:cubicBezTo>
                  <a:pt x="1075" y="131"/>
                  <a:pt x="1066" y="106"/>
                  <a:pt x="1066" y="76"/>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7" name="Freeform 56">
            <a:extLst>
              <a:ext uri="{FF2B5EF4-FFF2-40B4-BE49-F238E27FC236}">
                <a16:creationId xmlns:a16="http://schemas.microsoft.com/office/drawing/2014/main" id="{017F71C7-97C2-574F-826D-B09EC5C3194C}"/>
              </a:ext>
            </a:extLst>
          </p:cNvPr>
          <p:cNvSpPr/>
          <p:nvPr/>
        </p:nvSpPr>
        <p:spPr>
          <a:xfrm>
            <a:off x="8249060" y="2428576"/>
            <a:ext cx="326885" cy="326885"/>
          </a:xfrm>
          <a:custGeom>
            <a:avLst/>
            <a:gdLst/>
            <a:ahLst/>
            <a:cxnLst>
              <a:cxn ang="3cd4">
                <a:pos x="hc" y="t"/>
              </a:cxn>
              <a:cxn ang="cd2">
                <a:pos x="l" y="vc"/>
              </a:cxn>
              <a:cxn ang="cd4">
                <a:pos x="hc" y="b"/>
              </a:cxn>
              <a:cxn ang="0">
                <a:pos x="r" y="vc"/>
              </a:cxn>
            </a:cxnLst>
            <a:rect l="l" t="t" r="r" b="b"/>
            <a:pathLst>
              <a:path w="215" h="215">
                <a:moveTo>
                  <a:pt x="215" y="107"/>
                </a:moveTo>
                <a:cubicBezTo>
                  <a:pt x="215" y="166"/>
                  <a:pt x="167" y="215"/>
                  <a:pt x="108" y="215"/>
                </a:cubicBezTo>
                <a:cubicBezTo>
                  <a:pt x="49" y="215"/>
                  <a:pt x="0" y="166"/>
                  <a:pt x="0" y="107"/>
                </a:cubicBezTo>
                <a:cubicBezTo>
                  <a:pt x="0" y="48"/>
                  <a:pt x="49" y="0"/>
                  <a:pt x="108" y="0"/>
                </a:cubicBezTo>
                <a:cubicBezTo>
                  <a:pt x="167" y="0"/>
                  <a:pt x="215" y="48"/>
                  <a:pt x="215" y="107"/>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8" name="Freeform 57">
            <a:extLst>
              <a:ext uri="{FF2B5EF4-FFF2-40B4-BE49-F238E27FC236}">
                <a16:creationId xmlns:a16="http://schemas.microsoft.com/office/drawing/2014/main" id="{96F4A2A0-18C8-F044-A431-537EB66CDFB7}"/>
              </a:ext>
            </a:extLst>
          </p:cNvPr>
          <p:cNvSpPr/>
          <p:nvPr/>
        </p:nvSpPr>
        <p:spPr>
          <a:xfrm>
            <a:off x="8316270" y="2494259"/>
            <a:ext cx="192465" cy="193992"/>
          </a:xfrm>
          <a:custGeom>
            <a:avLst/>
            <a:gdLst/>
            <a:ahLst/>
            <a:cxnLst>
              <a:cxn ang="3cd4">
                <a:pos x="hc" y="t"/>
              </a:cxn>
              <a:cxn ang="cd2">
                <a:pos x="l" y="vc"/>
              </a:cxn>
              <a:cxn ang="cd4">
                <a:pos x="hc" y="b"/>
              </a:cxn>
              <a:cxn ang="0">
                <a:pos x="r" y="vc"/>
              </a:cxn>
            </a:cxnLst>
            <a:rect l="l" t="t" r="r" b="b"/>
            <a:pathLst>
              <a:path w="127" h="128">
                <a:moveTo>
                  <a:pt x="127" y="64"/>
                </a:moveTo>
                <a:cubicBezTo>
                  <a:pt x="127" y="100"/>
                  <a:pt x="98" y="128"/>
                  <a:pt x="64" y="128"/>
                </a:cubicBezTo>
                <a:cubicBezTo>
                  <a:pt x="29" y="128"/>
                  <a:pt x="0" y="100"/>
                  <a:pt x="0" y="64"/>
                </a:cubicBezTo>
                <a:cubicBezTo>
                  <a:pt x="0" y="30"/>
                  <a:pt x="29" y="0"/>
                  <a:pt x="64" y="0"/>
                </a:cubicBezTo>
                <a:cubicBezTo>
                  <a:pt x="98" y="0"/>
                  <a:pt x="127" y="30"/>
                  <a:pt x="127"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9" name="Freeform 58">
            <a:extLst>
              <a:ext uri="{FF2B5EF4-FFF2-40B4-BE49-F238E27FC236}">
                <a16:creationId xmlns:a16="http://schemas.microsoft.com/office/drawing/2014/main" id="{4EE984EA-0E9E-E246-B144-9A6FBED36A0D}"/>
              </a:ext>
            </a:extLst>
          </p:cNvPr>
          <p:cNvSpPr/>
          <p:nvPr/>
        </p:nvSpPr>
        <p:spPr>
          <a:xfrm>
            <a:off x="7728183" y="800258"/>
            <a:ext cx="1367112" cy="1510697"/>
          </a:xfrm>
          <a:custGeom>
            <a:avLst/>
            <a:gdLst/>
            <a:ahLst/>
            <a:cxnLst>
              <a:cxn ang="3cd4">
                <a:pos x="hc" y="t"/>
              </a:cxn>
              <a:cxn ang="cd2">
                <a:pos x="l" y="vc"/>
              </a:cxn>
              <a:cxn ang="cd4">
                <a:pos x="hc" y="b"/>
              </a:cxn>
              <a:cxn ang="0">
                <a:pos x="r" y="vc"/>
              </a:cxn>
            </a:cxnLst>
            <a:rect l="l" t="t" r="r" b="b"/>
            <a:pathLst>
              <a:path w="896" h="990">
                <a:moveTo>
                  <a:pt x="896" y="447"/>
                </a:moveTo>
                <a:cubicBezTo>
                  <a:pt x="896" y="649"/>
                  <a:pt x="764" y="819"/>
                  <a:pt x="582" y="875"/>
                </a:cubicBezTo>
                <a:cubicBezTo>
                  <a:pt x="541" y="889"/>
                  <a:pt x="471" y="936"/>
                  <a:pt x="449" y="990"/>
                </a:cubicBezTo>
                <a:cubicBezTo>
                  <a:pt x="427" y="941"/>
                  <a:pt x="357" y="889"/>
                  <a:pt x="314" y="875"/>
                </a:cubicBezTo>
                <a:cubicBezTo>
                  <a:pt x="132" y="817"/>
                  <a:pt x="0" y="649"/>
                  <a:pt x="0" y="447"/>
                </a:cubicBezTo>
                <a:cubicBezTo>
                  <a:pt x="0" y="200"/>
                  <a:pt x="202" y="0"/>
                  <a:pt x="449" y="0"/>
                </a:cubicBezTo>
                <a:cubicBezTo>
                  <a:pt x="696" y="0"/>
                  <a:pt x="896" y="200"/>
                  <a:pt x="896" y="447"/>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0" name="Freeform 59">
            <a:extLst>
              <a:ext uri="{FF2B5EF4-FFF2-40B4-BE49-F238E27FC236}">
                <a16:creationId xmlns:a16="http://schemas.microsoft.com/office/drawing/2014/main" id="{33B7BA85-0535-9D4E-9ABA-CAF119D02F9C}"/>
              </a:ext>
            </a:extLst>
          </p:cNvPr>
          <p:cNvSpPr/>
          <p:nvPr/>
        </p:nvSpPr>
        <p:spPr>
          <a:xfrm>
            <a:off x="8684398" y="2475929"/>
            <a:ext cx="1661920" cy="233707"/>
          </a:xfrm>
          <a:custGeom>
            <a:avLst/>
            <a:gdLst/>
            <a:ahLst/>
            <a:cxnLst>
              <a:cxn ang="3cd4">
                <a:pos x="hc" y="t"/>
              </a:cxn>
              <a:cxn ang="cd2">
                <a:pos x="l" y="vc"/>
              </a:cxn>
              <a:cxn ang="cd4">
                <a:pos x="hc" y="b"/>
              </a:cxn>
              <a:cxn ang="0">
                <a:pos x="r" y="vc"/>
              </a:cxn>
            </a:cxnLst>
            <a:rect l="l" t="t" r="r" b="b"/>
            <a:pathLst>
              <a:path w="1089" h="154">
                <a:moveTo>
                  <a:pt x="1067" y="76"/>
                </a:moveTo>
                <a:cubicBezTo>
                  <a:pt x="1067" y="49"/>
                  <a:pt x="1074" y="23"/>
                  <a:pt x="1088" y="0"/>
                </a:cubicBezTo>
                <a:lnTo>
                  <a:pt x="2" y="0"/>
                </a:lnTo>
                <a:cubicBezTo>
                  <a:pt x="16" y="23"/>
                  <a:pt x="23" y="49"/>
                  <a:pt x="23" y="76"/>
                </a:cubicBezTo>
                <a:cubicBezTo>
                  <a:pt x="23" y="106"/>
                  <a:pt x="14" y="131"/>
                  <a:pt x="0" y="154"/>
                </a:cubicBezTo>
                <a:lnTo>
                  <a:pt x="1089" y="154"/>
                </a:lnTo>
                <a:cubicBezTo>
                  <a:pt x="1074" y="131"/>
                  <a:pt x="1067" y="106"/>
                  <a:pt x="1067" y="76"/>
                </a:cubicBezTo>
                <a:close/>
              </a:path>
            </a:pathLst>
          </a:custGeom>
          <a:solidFill>
            <a:srgbClr val="79527B">
              <a:alpha val="90000"/>
            </a:srgbClr>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2" name="Freeform 61">
            <a:extLst>
              <a:ext uri="{FF2B5EF4-FFF2-40B4-BE49-F238E27FC236}">
                <a16:creationId xmlns:a16="http://schemas.microsoft.com/office/drawing/2014/main" id="{02BE76FA-A18A-5C43-8289-F22F35416D17}"/>
              </a:ext>
            </a:extLst>
          </p:cNvPr>
          <p:cNvSpPr/>
          <p:nvPr/>
        </p:nvSpPr>
        <p:spPr>
          <a:xfrm>
            <a:off x="10445605" y="2428576"/>
            <a:ext cx="325357" cy="326885"/>
          </a:xfrm>
          <a:custGeom>
            <a:avLst/>
            <a:gdLst/>
            <a:ahLst/>
            <a:cxnLst>
              <a:cxn ang="3cd4">
                <a:pos x="hc" y="t"/>
              </a:cxn>
              <a:cxn ang="cd2">
                <a:pos x="l" y="vc"/>
              </a:cxn>
              <a:cxn ang="cd4">
                <a:pos x="hc" y="b"/>
              </a:cxn>
              <a:cxn ang="0">
                <a:pos x="r" y="vc"/>
              </a:cxn>
            </a:cxnLst>
            <a:rect l="l" t="t" r="r" b="b"/>
            <a:pathLst>
              <a:path w="214" h="215">
                <a:moveTo>
                  <a:pt x="214" y="107"/>
                </a:moveTo>
                <a:cubicBezTo>
                  <a:pt x="214" y="166"/>
                  <a:pt x="167" y="215"/>
                  <a:pt x="108" y="215"/>
                </a:cubicBezTo>
                <a:cubicBezTo>
                  <a:pt x="49" y="215"/>
                  <a:pt x="0" y="166"/>
                  <a:pt x="0" y="107"/>
                </a:cubicBezTo>
                <a:cubicBezTo>
                  <a:pt x="0" y="48"/>
                  <a:pt x="49" y="0"/>
                  <a:pt x="108" y="0"/>
                </a:cubicBezTo>
                <a:cubicBezTo>
                  <a:pt x="167" y="0"/>
                  <a:pt x="214" y="48"/>
                  <a:pt x="214" y="107"/>
                </a:cubicBezTo>
                <a:close/>
              </a:path>
            </a:pathLst>
          </a:custGeom>
          <a:solidFill>
            <a:srgbClr val="79527B">
              <a:alpha val="90000"/>
            </a:srgbClr>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6" name="Freeform 65">
            <a:extLst>
              <a:ext uri="{FF2B5EF4-FFF2-40B4-BE49-F238E27FC236}">
                <a16:creationId xmlns:a16="http://schemas.microsoft.com/office/drawing/2014/main" id="{30B312E8-A919-B644-AE39-4333DF830601}"/>
              </a:ext>
            </a:extLst>
          </p:cNvPr>
          <p:cNvSpPr/>
          <p:nvPr/>
        </p:nvSpPr>
        <p:spPr>
          <a:xfrm>
            <a:off x="10512815" y="2494259"/>
            <a:ext cx="190937" cy="193992"/>
          </a:xfrm>
          <a:custGeom>
            <a:avLst/>
            <a:gdLst/>
            <a:ahLst/>
            <a:cxnLst>
              <a:cxn ang="3cd4">
                <a:pos x="hc" y="t"/>
              </a:cxn>
              <a:cxn ang="cd2">
                <a:pos x="l" y="vc"/>
              </a:cxn>
              <a:cxn ang="cd4">
                <a:pos x="hc" y="b"/>
              </a:cxn>
              <a:cxn ang="0">
                <a:pos x="r" y="vc"/>
              </a:cxn>
            </a:cxnLst>
            <a:rect l="l" t="t" r="r" b="b"/>
            <a:pathLst>
              <a:path w="126" h="128">
                <a:moveTo>
                  <a:pt x="126" y="64"/>
                </a:moveTo>
                <a:cubicBezTo>
                  <a:pt x="126" y="100"/>
                  <a:pt x="98" y="128"/>
                  <a:pt x="64" y="128"/>
                </a:cubicBezTo>
                <a:cubicBezTo>
                  <a:pt x="28" y="128"/>
                  <a:pt x="0" y="100"/>
                  <a:pt x="0" y="64"/>
                </a:cubicBezTo>
                <a:cubicBezTo>
                  <a:pt x="0" y="30"/>
                  <a:pt x="28" y="0"/>
                  <a:pt x="64" y="0"/>
                </a:cubicBezTo>
                <a:cubicBezTo>
                  <a:pt x="98" y="0"/>
                  <a:pt x="126" y="30"/>
                  <a:pt x="126"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7" name="Freeform 66">
            <a:extLst>
              <a:ext uri="{FF2B5EF4-FFF2-40B4-BE49-F238E27FC236}">
                <a16:creationId xmlns:a16="http://schemas.microsoft.com/office/drawing/2014/main" id="{F46B9467-BABF-064B-910D-2C704D814251}"/>
              </a:ext>
            </a:extLst>
          </p:cNvPr>
          <p:cNvSpPr/>
          <p:nvPr/>
        </p:nvSpPr>
        <p:spPr>
          <a:xfrm>
            <a:off x="9924727" y="2921959"/>
            <a:ext cx="1367112" cy="1512224"/>
          </a:xfrm>
          <a:custGeom>
            <a:avLst/>
            <a:gdLst/>
            <a:ahLst/>
            <a:cxnLst>
              <a:cxn ang="3cd4">
                <a:pos x="hc" y="t"/>
              </a:cxn>
              <a:cxn ang="cd2">
                <a:pos x="l" y="vc"/>
              </a:cxn>
              <a:cxn ang="cd4">
                <a:pos x="hc" y="b"/>
              </a:cxn>
              <a:cxn ang="0">
                <a:pos x="r" y="vc"/>
              </a:cxn>
            </a:cxnLst>
            <a:rect l="l" t="t" r="r" b="b"/>
            <a:pathLst>
              <a:path w="896" h="991">
                <a:moveTo>
                  <a:pt x="896" y="542"/>
                </a:moveTo>
                <a:cubicBezTo>
                  <a:pt x="896" y="341"/>
                  <a:pt x="764" y="172"/>
                  <a:pt x="582" y="114"/>
                </a:cubicBezTo>
                <a:cubicBezTo>
                  <a:pt x="541" y="101"/>
                  <a:pt x="471" y="54"/>
                  <a:pt x="449" y="0"/>
                </a:cubicBezTo>
                <a:cubicBezTo>
                  <a:pt x="427" y="50"/>
                  <a:pt x="355" y="101"/>
                  <a:pt x="314" y="114"/>
                </a:cubicBezTo>
                <a:cubicBezTo>
                  <a:pt x="132" y="172"/>
                  <a:pt x="0" y="342"/>
                  <a:pt x="0" y="542"/>
                </a:cubicBezTo>
                <a:cubicBezTo>
                  <a:pt x="0" y="789"/>
                  <a:pt x="200" y="991"/>
                  <a:pt x="449" y="991"/>
                </a:cubicBezTo>
                <a:cubicBezTo>
                  <a:pt x="696" y="991"/>
                  <a:pt x="896" y="789"/>
                  <a:pt x="896" y="542"/>
                </a:cubicBezTo>
                <a:close/>
              </a:path>
            </a:pathLst>
          </a:custGeom>
          <a:solidFill>
            <a:srgbClr val="79527B">
              <a:alpha val="90000"/>
            </a:srgbClr>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78" name="TextBox 77">
            <a:extLst>
              <a:ext uri="{FF2B5EF4-FFF2-40B4-BE49-F238E27FC236}">
                <a16:creationId xmlns:a16="http://schemas.microsoft.com/office/drawing/2014/main" id="{04634976-744C-254F-BE6F-6EB202B92360}"/>
              </a:ext>
            </a:extLst>
          </p:cNvPr>
          <p:cNvSpPr txBox="1"/>
          <p:nvPr/>
        </p:nvSpPr>
        <p:spPr>
          <a:xfrm>
            <a:off x="5691808" y="1322650"/>
            <a:ext cx="1045245" cy="286073"/>
          </a:xfrm>
          <a:prstGeom prst="rect">
            <a:avLst/>
          </a:prstGeom>
          <a:noFill/>
        </p:spPr>
        <p:txBody>
          <a:bodyPr wrap="none" rtlCol="0">
            <a:spAutoFit/>
          </a:bodyPr>
          <a:lstStyle/>
          <a:p>
            <a:pPr algn="ctr"/>
            <a:r>
              <a:rPr lang="en-US"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80" name="TextBox 79">
            <a:extLst>
              <a:ext uri="{FF2B5EF4-FFF2-40B4-BE49-F238E27FC236}">
                <a16:creationId xmlns:a16="http://schemas.microsoft.com/office/drawing/2014/main" id="{B0E5118A-8174-6649-9B3B-D77A8707F876}"/>
              </a:ext>
            </a:extLst>
          </p:cNvPr>
          <p:cNvSpPr txBox="1"/>
          <p:nvPr/>
        </p:nvSpPr>
        <p:spPr>
          <a:xfrm>
            <a:off x="10092535" y="1322650"/>
            <a:ext cx="1045245" cy="286073"/>
          </a:xfrm>
          <a:prstGeom prst="rect">
            <a:avLst/>
          </a:prstGeom>
          <a:noFill/>
        </p:spPr>
        <p:txBody>
          <a:bodyPr wrap="none" rtlCol="0">
            <a:spAutoFit/>
          </a:bodyPr>
          <a:lstStyle/>
          <a:p>
            <a:pPr algn="ctr"/>
            <a:r>
              <a:rPr lang="en-US"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84" name="TextBox 83">
            <a:extLst>
              <a:ext uri="{FF2B5EF4-FFF2-40B4-BE49-F238E27FC236}">
                <a16:creationId xmlns:a16="http://schemas.microsoft.com/office/drawing/2014/main" id="{93C43E96-4B36-3748-B67A-4817918F0204}"/>
              </a:ext>
            </a:extLst>
          </p:cNvPr>
          <p:cNvSpPr txBox="1"/>
          <p:nvPr/>
        </p:nvSpPr>
        <p:spPr>
          <a:xfrm>
            <a:off x="7895149" y="3013347"/>
            <a:ext cx="1045245" cy="286073"/>
          </a:xfrm>
          <a:prstGeom prst="rect">
            <a:avLst/>
          </a:prstGeom>
          <a:noFill/>
        </p:spPr>
        <p:txBody>
          <a:bodyPr wrap="none" rtlCol="0">
            <a:spAutoFit/>
          </a:bodyPr>
          <a:lstStyle/>
          <a:p>
            <a:pPr algn="ctr"/>
            <a:r>
              <a:rPr lang="en-US"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98" name="Text Placeholder 17">
            <a:extLst>
              <a:ext uri="{FF2B5EF4-FFF2-40B4-BE49-F238E27FC236}">
                <a16:creationId xmlns:a16="http://schemas.microsoft.com/office/drawing/2014/main" id="{3DED761C-20FA-594A-9976-CFD8D1D38242}"/>
              </a:ext>
            </a:extLst>
          </p:cNvPr>
          <p:cNvSpPr>
            <a:spLocks noGrp="1"/>
          </p:cNvSpPr>
          <p:nvPr>
            <p:ph type="body" sz="quarter" idx="31" hasCustomPrompt="1"/>
          </p:nvPr>
        </p:nvSpPr>
        <p:spPr>
          <a:xfrm>
            <a:off x="2833955" y="2984923"/>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99" name="Text Placeholder 17">
            <a:extLst>
              <a:ext uri="{FF2B5EF4-FFF2-40B4-BE49-F238E27FC236}">
                <a16:creationId xmlns:a16="http://schemas.microsoft.com/office/drawing/2014/main" id="{ADC51583-6324-9C45-9B98-7374A9499F17}"/>
              </a:ext>
            </a:extLst>
          </p:cNvPr>
          <p:cNvSpPr>
            <a:spLocks noGrp="1"/>
          </p:cNvSpPr>
          <p:nvPr>
            <p:ph type="body" sz="quarter" idx="32" hasCustomPrompt="1"/>
          </p:nvPr>
        </p:nvSpPr>
        <p:spPr>
          <a:xfrm>
            <a:off x="7261647" y="2951026"/>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0" name="Text Placeholder 17">
            <a:extLst>
              <a:ext uri="{FF2B5EF4-FFF2-40B4-BE49-F238E27FC236}">
                <a16:creationId xmlns:a16="http://schemas.microsoft.com/office/drawing/2014/main" id="{5D6484B6-6A23-DA4C-AFB8-4A3877BAEB9C}"/>
              </a:ext>
            </a:extLst>
          </p:cNvPr>
          <p:cNvSpPr>
            <a:spLocks noGrp="1"/>
          </p:cNvSpPr>
          <p:nvPr>
            <p:ph type="body" sz="quarter" idx="33" hasCustomPrompt="1"/>
          </p:nvPr>
        </p:nvSpPr>
        <p:spPr>
          <a:xfrm>
            <a:off x="5051398" y="1028522"/>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1" name="Text Placeholder 17">
            <a:extLst>
              <a:ext uri="{FF2B5EF4-FFF2-40B4-BE49-F238E27FC236}">
                <a16:creationId xmlns:a16="http://schemas.microsoft.com/office/drawing/2014/main" id="{17E014FD-573A-CD4A-8E06-A12C82D41C31}"/>
              </a:ext>
            </a:extLst>
          </p:cNvPr>
          <p:cNvSpPr>
            <a:spLocks noGrp="1"/>
          </p:cNvSpPr>
          <p:nvPr>
            <p:ph type="body" sz="quarter" idx="34" hasCustomPrompt="1"/>
          </p:nvPr>
        </p:nvSpPr>
        <p:spPr>
          <a:xfrm>
            <a:off x="9377489" y="994625"/>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5" name="Freeform 104">
            <a:extLst>
              <a:ext uri="{FF2B5EF4-FFF2-40B4-BE49-F238E27FC236}">
                <a16:creationId xmlns:a16="http://schemas.microsoft.com/office/drawing/2014/main" id="{337311E9-3EFE-D343-B68E-E469AF748125}"/>
              </a:ext>
            </a:extLst>
          </p:cNvPr>
          <p:cNvSpPr/>
          <p:nvPr userDrawn="1"/>
        </p:nvSpPr>
        <p:spPr>
          <a:xfrm>
            <a:off x="0" y="2489789"/>
            <a:ext cx="3733642" cy="233707"/>
          </a:xfrm>
          <a:custGeom>
            <a:avLst/>
            <a:gdLst>
              <a:gd name="connsiteX0" fmla="*/ 0 w 3733642"/>
              <a:gd name="connsiteY0" fmla="*/ 0 h 233707"/>
              <a:gd name="connsiteX1" fmla="*/ 2074776 w 3733642"/>
              <a:gd name="connsiteY1" fmla="*/ 0 h 233707"/>
              <a:gd name="connsiteX2" fmla="*/ 2492280 w 3733642"/>
              <a:gd name="connsiteY2" fmla="*/ 0 h 233707"/>
              <a:gd name="connsiteX3" fmla="*/ 3732116 w 3733642"/>
              <a:gd name="connsiteY3" fmla="*/ 0 h 233707"/>
              <a:gd name="connsiteX4" fmla="*/ 3700068 w 3733642"/>
              <a:gd name="connsiteY4" fmla="*/ 115336 h 233707"/>
              <a:gd name="connsiteX5" fmla="*/ 3733642 w 3733642"/>
              <a:gd name="connsiteY5" fmla="*/ 233707 h 233707"/>
              <a:gd name="connsiteX6" fmla="*/ 2494674 w 3733642"/>
              <a:gd name="connsiteY6" fmla="*/ 233707 h 233707"/>
              <a:gd name="connsiteX7" fmla="*/ 2073250 w 3733642"/>
              <a:gd name="connsiteY7" fmla="*/ 233707 h 233707"/>
              <a:gd name="connsiteX8" fmla="*/ 0 w 3733642"/>
              <a:gd name="connsiteY8" fmla="*/ 233707 h 233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33642" h="233707">
                <a:moveTo>
                  <a:pt x="0" y="0"/>
                </a:moveTo>
                <a:lnTo>
                  <a:pt x="2074776" y="0"/>
                </a:lnTo>
                <a:lnTo>
                  <a:pt x="2492280" y="0"/>
                </a:lnTo>
                <a:lnTo>
                  <a:pt x="3732116" y="0"/>
                </a:lnTo>
                <a:cubicBezTo>
                  <a:pt x="3710751" y="34904"/>
                  <a:pt x="3700068" y="74361"/>
                  <a:pt x="3700068" y="115336"/>
                </a:cubicBezTo>
                <a:cubicBezTo>
                  <a:pt x="3700068" y="160863"/>
                  <a:pt x="3713803" y="198803"/>
                  <a:pt x="3733642" y="233707"/>
                </a:cubicBezTo>
                <a:lnTo>
                  <a:pt x="2494674" y="233707"/>
                </a:lnTo>
                <a:lnTo>
                  <a:pt x="2073250" y="233707"/>
                </a:lnTo>
                <a:lnTo>
                  <a:pt x="0" y="233707"/>
                </a:lnTo>
                <a:close/>
              </a:path>
            </a:pathLst>
          </a:custGeom>
          <a:solidFill>
            <a:srgbClr val="79527B"/>
          </a:solidFill>
          <a:ln cap="flat">
            <a:noFill/>
            <a:prstDash val="solid"/>
          </a:ln>
        </p:spPr>
        <p:txBody>
          <a:bodyPr vert="horz" wrap="square" lIns="90000" tIns="45000" rIns="90000" bIns="45000" anchor="ctr" anchorCtr="1" compatLnSpc="0">
            <a:noAutofit/>
          </a:bodyPr>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grpSp>
        <p:nvGrpSpPr>
          <p:cNvPr id="27" name="Group 26">
            <a:extLst>
              <a:ext uri="{FF2B5EF4-FFF2-40B4-BE49-F238E27FC236}">
                <a16:creationId xmlns:a16="http://schemas.microsoft.com/office/drawing/2014/main" id="{95B40CD0-7A91-CF4A-AD77-9398E53ED4C2}"/>
              </a:ext>
            </a:extLst>
          </p:cNvPr>
          <p:cNvGrpSpPr/>
          <p:nvPr userDrawn="1"/>
        </p:nvGrpSpPr>
        <p:grpSpPr>
          <a:xfrm>
            <a:off x="389965" y="6092742"/>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99567171-8F5D-2246-9C70-6C5AF6CA3AD2}"/>
                </a:ext>
              </a:extLst>
            </p:cNvPr>
            <p:cNvPicPr>
              <a:picLocks noChangeAspect="1"/>
            </p:cNvPicPr>
            <p:nvPr userDrawn="1"/>
          </p:nvPicPr>
          <p:blipFill rotWithShape="1">
            <a:blip r:embed="rId3"/>
            <a:srcRect l="-126" t="34675" r="96166" b="30712"/>
            <a:stretch/>
          </p:blipFill>
          <p:spPr>
            <a:xfrm>
              <a:off x="301128" y="6151084"/>
              <a:ext cx="286437" cy="374574"/>
            </a:xfrm>
            <a:prstGeom prst="rect">
              <a:avLst/>
            </a:prstGeom>
          </p:spPr>
        </p:pic>
        <p:pic>
          <p:nvPicPr>
            <p:cNvPr id="31" name="Picture 30" descr="Shape&#10;&#10;Description automatically generated with medium confidence">
              <a:extLst>
                <a:ext uri="{FF2B5EF4-FFF2-40B4-BE49-F238E27FC236}">
                  <a16:creationId xmlns:a16="http://schemas.microsoft.com/office/drawing/2014/main" id="{13B666C6-CC20-A44F-A5A6-1297BB75A761}"/>
                </a:ext>
              </a:extLst>
            </p:cNvPr>
            <p:cNvPicPr>
              <a:picLocks noChangeAspect="1"/>
            </p:cNvPicPr>
            <p:nvPr userDrawn="1"/>
          </p:nvPicPr>
          <p:blipFill rotWithShape="1">
            <a:blip r:embed="rId3"/>
            <a:srcRect l="4706" t="36094" r="60657" b="26595"/>
            <a:stretch/>
          </p:blipFill>
          <p:spPr>
            <a:xfrm>
              <a:off x="598968" y="6190727"/>
              <a:ext cx="1832298" cy="295289"/>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351A8E25-A44E-9E48-BC47-C499B6C3C263}"/>
                </a:ext>
              </a:extLst>
            </p:cNvPr>
            <p:cNvPicPr>
              <a:picLocks noChangeAspect="1"/>
            </p:cNvPicPr>
            <p:nvPr userDrawn="1"/>
          </p:nvPicPr>
          <p:blipFill rotWithShape="1">
            <a:blip r:embed="rId3"/>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20268893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Final Slide">
    <p:spTree>
      <p:nvGrpSpPr>
        <p:cNvPr id="1" name=""/>
        <p:cNvGrpSpPr/>
        <p:nvPr/>
      </p:nvGrpSpPr>
      <p:grpSpPr>
        <a:xfrm>
          <a:off x="0" y="0"/>
          <a:ext cx="0" cy="0"/>
          <a:chOff x="0" y="0"/>
          <a:chExt cx="0" cy="0"/>
        </a:xfrm>
      </p:grpSpPr>
      <p:pic>
        <p:nvPicPr>
          <p:cNvPr id="26" name="Picture 25" descr="Background pattern&#10;&#10;Description automatically generated">
            <a:extLst>
              <a:ext uri="{FF2B5EF4-FFF2-40B4-BE49-F238E27FC236}">
                <a16:creationId xmlns:a16="http://schemas.microsoft.com/office/drawing/2014/main" id="{118F66A6-DC24-5F49-A669-B4008D361D59}"/>
              </a:ext>
            </a:extLst>
          </p:cNvPr>
          <p:cNvPicPr>
            <a:picLocks noChangeAspect="1"/>
          </p:cNvPicPr>
          <p:nvPr userDrawn="1"/>
        </p:nvPicPr>
        <p:blipFill rotWithShape="1">
          <a:blip r:embed="rId2"/>
          <a:srcRect l="-7972" t="10416" r="16408" b="3452"/>
          <a:stretch/>
        </p:blipFill>
        <p:spPr>
          <a:xfrm>
            <a:off x="6816681" y="0"/>
            <a:ext cx="5375319" cy="6857999"/>
          </a:xfrm>
          <a:prstGeom prst="rect">
            <a:avLst/>
          </a:prstGeom>
        </p:spPr>
      </p:pic>
      <p:sp>
        <p:nvSpPr>
          <p:cNvPr id="2" name="Rectangle 1">
            <a:extLst>
              <a:ext uri="{FF2B5EF4-FFF2-40B4-BE49-F238E27FC236}">
                <a16:creationId xmlns:a16="http://schemas.microsoft.com/office/drawing/2014/main" id="{918D471C-0C8F-0146-83F3-CAF71642C847}"/>
              </a:ext>
            </a:extLst>
          </p:cNvPr>
          <p:cNvSpPr/>
          <p:nvPr userDrawn="1"/>
        </p:nvSpPr>
        <p:spPr>
          <a:xfrm flipV="1">
            <a:off x="3843" y="2769245"/>
            <a:ext cx="12188157" cy="2832760"/>
          </a:xfrm>
          <a:prstGeom prst="rect">
            <a:avLst/>
          </a:prstGeom>
          <a:solidFill>
            <a:srgbClr val="79527B"/>
          </a:solidFill>
          <a:ln>
            <a:solidFill>
              <a:srgbClr val="BFCA9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5" name="Google Shape;482;p39">
            <a:extLst>
              <a:ext uri="{FF2B5EF4-FFF2-40B4-BE49-F238E27FC236}">
                <a16:creationId xmlns:a16="http://schemas.microsoft.com/office/drawing/2014/main" id="{EEC38ED6-50FB-8743-88C0-96E8A16C20B3}"/>
              </a:ext>
            </a:extLst>
          </p:cNvPr>
          <p:cNvSpPr/>
          <p:nvPr userDrawn="1"/>
        </p:nvSpPr>
        <p:spPr>
          <a:xfrm>
            <a:off x="7312226" y="3314699"/>
            <a:ext cx="229290" cy="200087"/>
          </a:xfrm>
          <a:custGeom>
            <a:avLst/>
            <a:gdLst/>
            <a:ahLst/>
            <a:cxnLst/>
            <a:rect l="l" t="t" r="r" b="b"/>
            <a:pathLst>
              <a:path w="18365" h="16026" fill="none" extrusionOk="0">
                <a:moveTo>
                  <a:pt x="9182" y="0"/>
                </a:moveTo>
                <a:lnTo>
                  <a:pt x="0" y="8841"/>
                </a:lnTo>
                <a:lnTo>
                  <a:pt x="2874" y="8841"/>
                </a:lnTo>
                <a:lnTo>
                  <a:pt x="2874" y="15246"/>
                </a:lnTo>
                <a:lnTo>
                  <a:pt x="2874" y="15246"/>
                </a:lnTo>
                <a:lnTo>
                  <a:pt x="2899" y="15417"/>
                </a:lnTo>
                <a:lnTo>
                  <a:pt x="2947" y="15563"/>
                </a:lnTo>
                <a:lnTo>
                  <a:pt x="3020" y="15685"/>
                </a:lnTo>
                <a:lnTo>
                  <a:pt x="3093" y="15806"/>
                </a:lnTo>
                <a:lnTo>
                  <a:pt x="3215" y="15904"/>
                </a:lnTo>
                <a:lnTo>
                  <a:pt x="3361" y="15977"/>
                </a:lnTo>
                <a:lnTo>
                  <a:pt x="3508" y="16026"/>
                </a:lnTo>
                <a:lnTo>
                  <a:pt x="3654" y="16026"/>
                </a:lnTo>
                <a:lnTo>
                  <a:pt x="7404" y="16026"/>
                </a:lnTo>
                <a:lnTo>
                  <a:pt x="7404" y="13420"/>
                </a:lnTo>
                <a:lnTo>
                  <a:pt x="7404" y="13420"/>
                </a:lnTo>
                <a:lnTo>
                  <a:pt x="7429" y="13127"/>
                </a:lnTo>
                <a:lnTo>
                  <a:pt x="7526" y="12860"/>
                </a:lnTo>
                <a:lnTo>
                  <a:pt x="7648" y="12616"/>
                </a:lnTo>
                <a:lnTo>
                  <a:pt x="7818" y="12421"/>
                </a:lnTo>
                <a:lnTo>
                  <a:pt x="8038" y="12251"/>
                </a:lnTo>
                <a:lnTo>
                  <a:pt x="8257" y="12129"/>
                </a:lnTo>
                <a:lnTo>
                  <a:pt x="8525" y="12031"/>
                </a:lnTo>
                <a:lnTo>
                  <a:pt x="8817" y="12007"/>
                </a:lnTo>
                <a:lnTo>
                  <a:pt x="9548" y="12007"/>
                </a:lnTo>
                <a:lnTo>
                  <a:pt x="9548" y="12007"/>
                </a:lnTo>
                <a:lnTo>
                  <a:pt x="9840" y="12031"/>
                </a:lnTo>
                <a:lnTo>
                  <a:pt x="10108" y="12129"/>
                </a:lnTo>
                <a:lnTo>
                  <a:pt x="10327" y="12251"/>
                </a:lnTo>
                <a:lnTo>
                  <a:pt x="10546" y="12421"/>
                </a:lnTo>
                <a:lnTo>
                  <a:pt x="10717" y="12616"/>
                </a:lnTo>
                <a:lnTo>
                  <a:pt x="10838" y="12860"/>
                </a:lnTo>
                <a:lnTo>
                  <a:pt x="10936" y="13127"/>
                </a:lnTo>
                <a:lnTo>
                  <a:pt x="10960" y="13420"/>
                </a:lnTo>
                <a:lnTo>
                  <a:pt x="10960" y="16026"/>
                </a:lnTo>
                <a:lnTo>
                  <a:pt x="14711" y="16026"/>
                </a:lnTo>
                <a:lnTo>
                  <a:pt x="14711" y="16026"/>
                </a:lnTo>
                <a:lnTo>
                  <a:pt x="14857" y="16026"/>
                </a:lnTo>
                <a:lnTo>
                  <a:pt x="15003" y="15977"/>
                </a:lnTo>
                <a:lnTo>
                  <a:pt x="15149" y="15904"/>
                </a:lnTo>
                <a:lnTo>
                  <a:pt x="15271" y="15806"/>
                </a:lnTo>
                <a:lnTo>
                  <a:pt x="15344" y="15685"/>
                </a:lnTo>
                <a:lnTo>
                  <a:pt x="15417" y="15563"/>
                </a:lnTo>
                <a:lnTo>
                  <a:pt x="15466" y="15417"/>
                </a:lnTo>
                <a:lnTo>
                  <a:pt x="15490" y="15246"/>
                </a:lnTo>
                <a:lnTo>
                  <a:pt x="15490" y="8841"/>
                </a:lnTo>
                <a:lnTo>
                  <a:pt x="18364" y="8841"/>
                </a:lnTo>
                <a:lnTo>
                  <a:pt x="9182" y="0"/>
                </a:lnTo>
                <a:close/>
              </a:path>
            </a:pathLst>
          </a:custGeom>
          <a:no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 name="Google Shape;664;p39">
            <a:extLst>
              <a:ext uri="{FF2B5EF4-FFF2-40B4-BE49-F238E27FC236}">
                <a16:creationId xmlns:a16="http://schemas.microsoft.com/office/drawing/2014/main" id="{CC85109A-A3EC-3D46-89F2-96E07506BA98}"/>
              </a:ext>
            </a:extLst>
          </p:cNvPr>
          <p:cNvGrpSpPr/>
          <p:nvPr userDrawn="1"/>
        </p:nvGrpSpPr>
        <p:grpSpPr>
          <a:xfrm>
            <a:off x="7296026" y="4560883"/>
            <a:ext cx="233548" cy="233548"/>
            <a:chOff x="5941025" y="3634400"/>
            <a:chExt cx="467650" cy="467650"/>
          </a:xfrm>
          <a:noFill/>
        </p:grpSpPr>
        <p:sp>
          <p:nvSpPr>
            <p:cNvPr id="7" name="Google Shape;665;p39">
              <a:extLst>
                <a:ext uri="{FF2B5EF4-FFF2-40B4-BE49-F238E27FC236}">
                  <a16:creationId xmlns:a16="http://schemas.microsoft.com/office/drawing/2014/main" id="{8AE5DE59-CD7E-C247-8CC4-585D7EEC5EE4}"/>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666;p39">
              <a:extLst>
                <a:ext uri="{FF2B5EF4-FFF2-40B4-BE49-F238E27FC236}">
                  <a16:creationId xmlns:a16="http://schemas.microsoft.com/office/drawing/2014/main" id="{141E336F-B4CC-8243-BF7F-1553C0EA509D}"/>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667;p39">
              <a:extLst>
                <a:ext uri="{FF2B5EF4-FFF2-40B4-BE49-F238E27FC236}">
                  <a16:creationId xmlns:a16="http://schemas.microsoft.com/office/drawing/2014/main" id="{B7F1A6A5-0657-E242-BDC1-9059DBA33F9C}"/>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668;p39">
              <a:extLst>
                <a:ext uri="{FF2B5EF4-FFF2-40B4-BE49-F238E27FC236}">
                  <a16:creationId xmlns:a16="http://schemas.microsoft.com/office/drawing/2014/main" id="{C110D7FA-7DD5-4C43-80F0-95CFFA5A8617}"/>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669;p39">
              <a:extLst>
                <a:ext uri="{FF2B5EF4-FFF2-40B4-BE49-F238E27FC236}">
                  <a16:creationId xmlns:a16="http://schemas.microsoft.com/office/drawing/2014/main" id="{695A813B-B96B-044E-9680-414DFC05A657}"/>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670;p39">
              <a:extLst>
                <a:ext uri="{FF2B5EF4-FFF2-40B4-BE49-F238E27FC236}">
                  <a16:creationId xmlns:a16="http://schemas.microsoft.com/office/drawing/2014/main" id="{FF65CAE6-8287-454E-9FEF-03CB5CBA73CB}"/>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506;p39">
            <a:extLst>
              <a:ext uri="{FF2B5EF4-FFF2-40B4-BE49-F238E27FC236}">
                <a16:creationId xmlns:a16="http://schemas.microsoft.com/office/drawing/2014/main" id="{BE36E1A7-274E-E141-9C59-C21A3978818E}"/>
              </a:ext>
            </a:extLst>
          </p:cNvPr>
          <p:cNvGrpSpPr/>
          <p:nvPr userDrawn="1"/>
        </p:nvGrpSpPr>
        <p:grpSpPr>
          <a:xfrm>
            <a:off x="7301260" y="3950821"/>
            <a:ext cx="232323" cy="156913"/>
            <a:chOff x="564675" y="1700625"/>
            <a:chExt cx="465200" cy="314200"/>
          </a:xfrm>
          <a:noFill/>
        </p:grpSpPr>
        <p:sp>
          <p:nvSpPr>
            <p:cNvPr id="14" name="Google Shape;507;p39">
              <a:extLst>
                <a:ext uri="{FF2B5EF4-FFF2-40B4-BE49-F238E27FC236}">
                  <a16:creationId xmlns:a16="http://schemas.microsoft.com/office/drawing/2014/main" id="{78B620C8-3961-A24A-95ED-BD7768E16E1D}"/>
                </a:ext>
              </a:extLst>
            </p:cNvPr>
            <p:cNvSpPr/>
            <p:nvPr/>
          </p:nvSpPr>
          <p:spPr>
            <a:xfrm>
              <a:off x="564675" y="1700625"/>
              <a:ext cx="465200" cy="29250"/>
            </a:xfrm>
            <a:custGeom>
              <a:avLst/>
              <a:gdLst/>
              <a:ahLst/>
              <a:cxnLst/>
              <a:rect l="l" t="t" r="r" b="b"/>
              <a:pathLst>
                <a:path w="18608" h="1170" fill="none" extrusionOk="0">
                  <a:moveTo>
                    <a:pt x="18608" y="1170"/>
                  </a:moveTo>
                  <a:lnTo>
                    <a:pt x="18608" y="488"/>
                  </a:lnTo>
                  <a:lnTo>
                    <a:pt x="18608" y="488"/>
                  </a:lnTo>
                  <a:lnTo>
                    <a:pt x="18608" y="390"/>
                  </a:lnTo>
                  <a:lnTo>
                    <a:pt x="18559" y="293"/>
                  </a:lnTo>
                  <a:lnTo>
                    <a:pt x="18535" y="220"/>
                  </a:lnTo>
                  <a:lnTo>
                    <a:pt x="18462" y="147"/>
                  </a:lnTo>
                  <a:lnTo>
                    <a:pt x="18389" y="74"/>
                  </a:lnTo>
                  <a:lnTo>
                    <a:pt x="18316" y="49"/>
                  </a:lnTo>
                  <a:lnTo>
                    <a:pt x="18218" y="1"/>
                  </a:lnTo>
                  <a:lnTo>
                    <a:pt x="18121" y="1"/>
                  </a:lnTo>
                  <a:lnTo>
                    <a:pt x="488" y="1"/>
                  </a:lnTo>
                  <a:lnTo>
                    <a:pt x="488" y="1"/>
                  </a:lnTo>
                  <a:lnTo>
                    <a:pt x="390" y="1"/>
                  </a:lnTo>
                  <a:lnTo>
                    <a:pt x="293" y="49"/>
                  </a:lnTo>
                  <a:lnTo>
                    <a:pt x="220" y="74"/>
                  </a:lnTo>
                  <a:lnTo>
                    <a:pt x="147" y="147"/>
                  </a:lnTo>
                  <a:lnTo>
                    <a:pt x="74" y="220"/>
                  </a:lnTo>
                  <a:lnTo>
                    <a:pt x="49" y="293"/>
                  </a:lnTo>
                  <a:lnTo>
                    <a:pt x="1" y="390"/>
                  </a:lnTo>
                  <a:lnTo>
                    <a:pt x="1" y="488"/>
                  </a:lnTo>
                  <a:lnTo>
                    <a:pt x="1" y="117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508;p39">
              <a:extLst>
                <a:ext uri="{FF2B5EF4-FFF2-40B4-BE49-F238E27FC236}">
                  <a16:creationId xmlns:a16="http://schemas.microsoft.com/office/drawing/2014/main" id="{D0414B44-6B53-BF4D-B0DF-78956131704E}"/>
                </a:ext>
              </a:extLst>
            </p:cNvPr>
            <p:cNvSpPr/>
            <p:nvPr/>
          </p:nvSpPr>
          <p:spPr>
            <a:xfrm>
              <a:off x="564675" y="1732300"/>
              <a:ext cx="465200" cy="272175"/>
            </a:xfrm>
            <a:custGeom>
              <a:avLst/>
              <a:gdLst/>
              <a:ahLst/>
              <a:cxnLst/>
              <a:rect l="l" t="t" r="r" b="b"/>
              <a:pathLst>
                <a:path w="18608" h="10887" fill="none" extrusionOk="0">
                  <a:moveTo>
                    <a:pt x="13493" y="7209"/>
                  </a:moveTo>
                  <a:lnTo>
                    <a:pt x="18608" y="10887"/>
                  </a:lnTo>
                  <a:lnTo>
                    <a:pt x="18608" y="10887"/>
                  </a:lnTo>
                  <a:lnTo>
                    <a:pt x="18608" y="10814"/>
                  </a:lnTo>
                  <a:lnTo>
                    <a:pt x="18608" y="0"/>
                  </a:lnTo>
                  <a:lnTo>
                    <a:pt x="9450" y="6625"/>
                  </a:lnTo>
                  <a:lnTo>
                    <a:pt x="9450" y="6625"/>
                  </a:lnTo>
                  <a:lnTo>
                    <a:pt x="9377" y="6673"/>
                  </a:lnTo>
                  <a:lnTo>
                    <a:pt x="9304" y="6673"/>
                  </a:lnTo>
                  <a:lnTo>
                    <a:pt x="9304" y="6673"/>
                  </a:lnTo>
                  <a:lnTo>
                    <a:pt x="9231" y="6673"/>
                  </a:lnTo>
                  <a:lnTo>
                    <a:pt x="9158" y="6625"/>
                  </a:lnTo>
                  <a:lnTo>
                    <a:pt x="1" y="0"/>
                  </a:lnTo>
                  <a:lnTo>
                    <a:pt x="1" y="10814"/>
                  </a:lnTo>
                  <a:lnTo>
                    <a:pt x="1" y="10814"/>
                  </a:lnTo>
                  <a:lnTo>
                    <a:pt x="1" y="10887"/>
                  </a:lnTo>
                  <a:lnTo>
                    <a:pt x="5115" y="7209"/>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509;p39">
              <a:extLst>
                <a:ext uri="{FF2B5EF4-FFF2-40B4-BE49-F238E27FC236}">
                  <a16:creationId xmlns:a16="http://schemas.microsoft.com/office/drawing/2014/main" id="{81197B7C-6E1B-B64F-995D-EA99DBC8C50F}"/>
                </a:ext>
              </a:extLst>
            </p:cNvPr>
            <p:cNvSpPr/>
            <p:nvPr/>
          </p:nvSpPr>
          <p:spPr>
            <a:xfrm>
              <a:off x="572600" y="2014200"/>
              <a:ext cx="449375" cy="625"/>
            </a:xfrm>
            <a:custGeom>
              <a:avLst/>
              <a:gdLst/>
              <a:ahLst/>
              <a:cxnLst/>
              <a:rect l="l" t="t" r="r" b="b"/>
              <a:pathLst>
                <a:path w="17975" h="25" fill="none" extrusionOk="0">
                  <a:moveTo>
                    <a:pt x="0" y="0"/>
                  </a:moveTo>
                  <a:lnTo>
                    <a:pt x="0" y="0"/>
                  </a:lnTo>
                  <a:lnTo>
                    <a:pt x="98" y="25"/>
                  </a:lnTo>
                  <a:lnTo>
                    <a:pt x="171" y="25"/>
                  </a:lnTo>
                  <a:lnTo>
                    <a:pt x="17804" y="25"/>
                  </a:lnTo>
                  <a:lnTo>
                    <a:pt x="17804" y="25"/>
                  </a:lnTo>
                  <a:lnTo>
                    <a:pt x="17877" y="25"/>
                  </a:lnTo>
                  <a:lnTo>
                    <a:pt x="17974" y="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Text Placeholder 17">
            <a:extLst>
              <a:ext uri="{FF2B5EF4-FFF2-40B4-BE49-F238E27FC236}">
                <a16:creationId xmlns:a16="http://schemas.microsoft.com/office/drawing/2014/main" id="{C149A2ED-4CA8-C043-B50B-8D1817BB1A26}"/>
              </a:ext>
            </a:extLst>
          </p:cNvPr>
          <p:cNvSpPr>
            <a:spLocks noGrp="1"/>
          </p:cNvSpPr>
          <p:nvPr>
            <p:ph type="body" sz="quarter" idx="25" hasCustomPrompt="1"/>
          </p:nvPr>
        </p:nvSpPr>
        <p:spPr>
          <a:xfrm>
            <a:off x="7723301" y="3283370"/>
            <a:ext cx="3704362" cy="361924"/>
          </a:xfrm>
        </p:spPr>
        <p:txBody>
          <a:bodyPr anchor="t"/>
          <a:lstStyle>
            <a:lvl1pPr algn="l">
              <a:buNone/>
              <a:defRPr sz="1400" b="0" i="0" spc="0">
                <a:solidFill>
                  <a:schemeClr val="bg1"/>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Text Placeholder 17">
            <a:extLst>
              <a:ext uri="{FF2B5EF4-FFF2-40B4-BE49-F238E27FC236}">
                <a16:creationId xmlns:a16="http://schemas.microsoft.com/office/drawing/2014/main" id="{B3B235D2-8B53-D94D-AB40-46FCD68B0F68}"/>
              </a:ext>
            </a:extLst>
          </p:cNvPr>
          <p:cNvSpPr>
            <a:spLocks noGrp="1"/>
          </p:cNvSpPr>
          <p:nvPr>
            <p:ph type="body" sz="quarter" idx="26" hasCustomPrompt="1"/>
          </p:nvPr>
        </p:nvSpPr>
        <p:spPr>
          <a:xfrm>
            <a:off x="7723301" y="3906329"/>
            <a:ext cx="3704362" cy="361924"/>
          </a:xfrm>
        </p:spPr>
        <p:txBody>
          <a:bodyPr anchor="t"/>
          <a:lstStyle>
            <a:lvl1pPr algn="l">
              <a:buNone/>
              <a:defRPr sz="1400" b="0" i="0" spc="0">
                <a:solidFill>
                  <a:schemeClr val="bg1"/>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Text Placeholder 17">
            <a:extLst>
              <a:ext uri="{FF2B5EF4-FFF2-40B4-BE49-F238E27FC236}">
                <a16:creationId xmlns:a16="http://schemas.microsoft.com/office/drawing/2014/main" id="{38C72918-A963-5543-BE47-6799D21FAF65}"/>
              </a:ext>
            </a:extLst>
          </p:cNvPr>
          <p:cNvSpPr>
            <a:spLocks noGrp="1"/>
          </p:cNvSpPr>
          <p:nvPr>
            <p:ph type="body" sz="quarter" idx="27" hasCustomPrompt="1"/>
          </p:nvPr>
        </p:nvSpPr>
        <p:spPr>
          <a:xfrm>
            <a:off x="7731465" y="4549892"/>
            <a:ext cx="3704362" cy="361924"/>
          </a:xfrm>
        </p:spPr>
        <p:txBody>
          <a:bodyPr anchor="t"/>
          <a:lstStyle>
            <a:lvl1pPr algn="l">
              <a:buNone/>
              <a:defRPr sz="1400" b="0" i="0" spc="0">
                <a:solidFill>
                  <a:schemeClr val="bg1"/>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38" name="Text Placeholder 23">
            <a:extLst>
              <a:ext uri="{FF2B5EF4-FFF2-40B4-BE49-F238E27FC236}">
                <a16:creationId xmlns:a16="http://schemas.microsoft.com/office/drawing/2014/main" id="{28AA1DCD-E2D1-AB4F-9525-3C7A8492D0A8}"/>
              </a:ext>
            </a:extLst>
          </p:cNvPr>
          <p:cNvSpPr>
            <a:spLocks noGrp="1"/>
          </p:cNvSpPr>
          <p:nvPr>
            <p:ph type="body" sz="quarter" idx="19" hasCustomPrompt="1"/>
          </p:nvPr>
        </p:nvSpPr>
        <p:spPr>
          <a:xfrm>
            <a:off x="967062" y="4154268"/>
            <a:ext cx="3195486" cy="731140"/>
          </a:xfrm>
        </p:spPr>
        <p:txBody>
          <a:bodyPr anchor="ctr">
            <a:normAutofit/>
          </a:bodyPr>
          <a:lstStyle>
            <a:lvl1pPr marL="0" indent="0" algn="l">
              <a:buNone/>
              <a:defRPr sz="2800" baseline="0">
                <a:solidFill>
                  <a:schemeClr val="bg1"/>
                </a:solidFill>
                <a:latin typeface="+mn-lt"/>
              </a:defRPr>
            </a:lvl1pPr>
          </a:lstStyle>
          <a:p>
            <a:pPr lvl="0"/>
            <a:r>
              <a:rPr lang="en-US" dirty="0"/>
              <a:t>Any Questions?</a:t>
            </a:r>
          </a:p>
        </p:txBody>
      </p:sp>
      <p:sp>
        <p:nvSpPr>
          <p:cNvPr id="39" name="Text Placeholder 23">
            <a:extLst>
              <a:ext uri="{FF2B5EF4-FFF2-40B4-BE49-F238E27FC236}">
                <a16:creationId xmlns:a16="http://schemas.microsoft.com/office/drawing/2014/main" id="{15F19531-BE71-324A-B2F4-BCED970EE5C0}"/>
              </a:ext>
            </a:extLst>
          </p:cNvPr>
          <p:cNvSpPr>
            <a:spLocks noGrp="1"/>
          </p:cNvSpPr>
          <p:nvPr>
            <p:ph type="body" sz="quarter" idx="20" hasCustomPrompt="1"/>
          </p:nvPr>
        </p:nvSpPr>
        <p:spPr>
          <a:xfrm>
            <a:off x="967062" y="3344692"/>
            <a:ext cx="3195485" cy="837258"/>
          </a:xfrm>
        </p:spPr>
        <p:txBody>
          <a:bodyPr anchor="ctr">
            <a:normAutofit/>
          </a:bodyPr>
          <a:lstStyle>
            <a:lvl1pPr marL="0" indent="0" algn="l">
              <a:buNone/>
              <a:defRPr sz="5000" baseline="0">
                <a:solidFill>
                  <a:schemeClr val="bg1"/>
                </a:solidFill>
                <a:latin typeface="+mn-lt"/>
              </a:defRPr>
            </a:lvl1pPr>
          </a:lstStyle>
          <a:p>
            <a:pPr lvl="0"/>
            <a:r>
              <a:rPr lang="en-US" dirty="0"/>
              <a:t>Thank You</a:t>
            </a:r>
          </a:p>
        </p:txBody>
      </p:sp>
      <p:pic>
        <p:nvPicPr>
          <p:cNvPr id="27" name="Picture 26" descr="A picture containing text&#10;&#10;Description automatically generated">
            <a:extLst>
              <a:ext uri="{FF2B5EF4-FFF2-40B4-BE49-F238E27FC236}">
                <a16:creationId xmlns:a16="http://schemas.microsoft.com/office/drawing/2014/main" id="{779220D5-E881-5F4F-B934-02FD4F4206F2}"/>
              </a:ext>
            </a:extLst>
          </p:cNvPr>
          <p:cNvPicPr>
            <a:picLocks noChangeAspect="1"/>
          </p:cNvPicPr>
          <p:nvPr userDrawn="1"/>
        </p:nvPicPr>
        <p:blipFill>
          <a:blip r:embed="rId3"/>
          <a:stretch>
            <a:fillRect/>
          </a:stretch>
        </p:blipFill>
        <p:spPr>
          <a:xfrm>
            <a:off x="615586" y="473530"/>
            <a:ext cx="4899073" cy="2154566"/>
          </a:xfrm>
          <a:prstGeom prst="rect">
            <a:avLst/>
          </a:prstGeom>
        </p:spPr>
      </p:pic>
      <p:grpSp>
        <p:nvGrpSpPr>
          <p:cNvPr id="28" name="Group 27">
            <a:extLst>
              <a:ext uri="{FF2B5EF4-FFF2-40B4-BE49-F238E27FC236}">
                <a16:creationId xmlns:a16="http://schemas.microsoft.com/office/drawing/2014/main" id="{275E8263-0477-5645-B634-01AF59D540E4}"/>
              </a:ext>
            </a:extLst>
          </p:cNvPr>
          <p:cNvGrpSpPr/>
          <p:nvPr userDrawn="1"/>
        </p:nvGrpSpPr>
        <p:grpSpPr>
          <a:xfrm>
            <a:off x="9456007" y="5836660"/>
            <a:ext cx="2735993" cy="679345"/>
            <a:chOff x="0" y="0"/>
            <a:chExt cx="2301694" cy="571500"/>
          </a:xfrm>
        </p:grpSpPr>
        <p:sp>
          <p:nvSpPr>
            <p:cNvPr id="29" name="Rectangle 28">
              <a:extLst>
                <a:ext uri="{FF2B5EF4-FFF2-40B4-BE49-F238E27FC236}">
                  <a16:creationId xmlns:a16="http://schemas.microsoft.com/office/drawing/2014/main" id="{2D522520-FDCE-8442-9D71-202E6368C4F3}"/>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32" name="Picture 31">
              <a:extLst>
                <a:ext uri="{FF2B5EF4-FFF2-40B4-BE49-F238E27FC236}">
                  <a16:creationId xmlns:a16="http://schemas.microsoft.com/office/drawing/2014/main" id="{79C25753-B4D7-6849-9A91-5984DB1A8A7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3" name="TextBox 2">
            <a:extLst>
              <a:ext uri="{FF2B5EF4-FFF2-40B4-BE49-F238E27FC236}">
                <a16:creationId xmlns:a16="http://schemas.microsoft.com/office/drawing/2014/main" id="{B80105E6-B935-E0B8-0464-2016F4CB9141}"/>
              </a:ext>
            </a:extLst>
          </p:cNvPr>
          <p:cNvSpPr txBox="1"/>
          <p:nvPr userDrawn="1"/>
        </p:nvSpPr>
        <p:spPr>
          <a:xfrm>
            <a:off x="615586" y="5951057"/>
            <a:ext cx="7590263" cy="8771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The European Commission supports the production of this publication and </a:t>
            </a:r>
            <a:r>
              <a:rPr lang="en-IE" sz="13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does not constitute an endorsement of the contents which reflects the views only of the authors, and the Commission cannot be held responsible for any use which may be of the information contained </a:t>
            </a:r>
            <a:r>
              <a:rPr lang="en-US" sz="13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therein </a:t>
            </a:r>
            <a:r>
              <a:rPr lang="en-IE" sz="13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300" dirty="0">
              <a:solidFill>
                <a:srgbClr val="4D4D4D"/>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IE" sz="1200" dirty="0">
              <a:solidFill>
                <a:srgbClr val="4D4D4D"/>
              </a:solidFill>
            </a:endParaRPr>
          </a:p>
        </p:txBody>
      </p:sp>
    </p:spTree>
    <p:extLst>
      <p:ext uri="{BB962C8B-B14F-4D97-AF65-F5344CB8AC3E}">
        <p14:creationId xmlns:p14="http://schemas.microsoft.com/office/powerpoint/2010/main" val="30970682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verview/Content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C52FF19B-F26A-EC40-9F99-C10D1E505E59}"/>
              </a:ext>
            </a:extLst>
          </p:cNvPr>
          <p:cNvSpPr/>
          <p:nvPr userDrawn="1"/>
        </p:nvSpPr>
        <p:spPr>
          <a:xfrm>
            <a:off x="6642832" y="992114"/>
            <a:ext cx="771474" cy="7714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5">
            <a:extLst>
              <a:ext uri="{FF2B5EF4-FFF2-40B4-BE49-F238E27FC236}">
                <a16:creationId xmlns:a16="http://schemas.microsoft.com/office/drawing/2014/main" id="{CAF61B17-26D4-B14D-97CA-EAAECA6A7411}"/>
              </a:ext>
            </a:extLst>
          </p:cNvPr>
          <p:cNvSpPr>
            <a:spLocks noGrp="1"/>
          </p:cNvSpPr>
          <p:nvPr>
            <p:ph type="body" sz="quarter" idx="15" hasCustomPrompt="1"/>
          </p:nvPr>
        </p:nvSpPr>
        <p:spPr>
          <a:xfrm>
            <a:off x="6781160" y="104930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1</a:t>
            </a:r>
          </a:p>
        </p:txBody>
      </p:sp>
      <p:cxnSp>
        <p:nvCxnSpPr>
          <p:cNvPr id="31" name="Straight Connector 30">
            <a:extLst>
              <a:ext uri="{FF2B5EF4-FFF2-40B4-BE49-F238E27FC236}">
                <a16:creationId xmlns:a16="http://schemas.microsoft.com/office/drawing/2014/main" id="{D8522547-A08F-EE44-A9AD-5FABBDCD549F}"/>
              </a:ext>
            </a:extLst>
          </p:cNvPr>
          <p:cNvCxnSpPr>
            <a:cxnSpLocks/>
          </p:cNvCxnSpPr>
          <p:nvPr userDrawn="1"/>
        </p:nvCxnSpPr>
        <p:spPr>
          <a:xfrm>
            <a:off x="6051115" y="1382085"/>
            <a:ext cx="59171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Text Placeholder 25">
            <a:extLst>
              <a:ext uri="{FF2B5EF4-FFF2-40B4-BE49-F238E27FC236}">
                <a16:creationId xmlns:a16="http://schemas.microsoft.com/office/drawing/2014/main" id="{5A1E8056-B0BB-444E-9F56-12D2DD4B8542}"/>
              </a:ext>
            </a:extLst>
          </p:cNvPr>
          <p:cNvSpPr>
            <a:spLocks noGrp="1"/>
          </p:cNvSpPr>
          <p:nvPr>
            <p:ph type="body" sz="quarter" idx="14" hasCustomPrompt="1"/>
          </p:nvPr>
        </p:nvSpPr>
        <p:spPr>
          <a:xfrm>
            <a:off x="7511069" y="99211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3" name="Oval 32">
            <a:extLst>
              <a:ext uri="{FF2B5EF4-FFF2-40B4-BE49-F238E27FC236}">
                <a16:creationId xmlns:a16="http://schemas.microsoft.com/office/drawing/2014/main" id="{60359091-EF1E-5347-86A8-664FF906AFA2}"/>
              </a:ext>
            </a:extLst>
          </p:cNvPr>
          <p:cNvSpPr/>
          <p:nvPr userDrawn="1"/>
        </p:nvSpPr>
        <p:spPr>
          <a:xfrm>
            <a:off x="6642832" y="2066740"/>
            <a:ext cx="771474" cy="7714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5">
            <a:extLst>
              <a:ext uri="{FF2B5EF4-FFF2-40B4-BE49-F238E27FC236}">
                <a16:creationId xmlns:a16="http://schemas.microsoft.com/office/drawing/2014/main" id="{29FF15AB-A467-5248-AA8B-EA7E9FC37BED}"/>
              </a:ext>
            </a:extLst>
          </p:cNvPr>
          <p:cNvSpPr>
            <a:spLocks noGrp="1"/>
          </p:cNvSpPr>
          <p:nvPr>
            <p:ph type="body" sz="quarter" idx="19" hasCustomPrompt="1"/>
          </p:nvPr>
        </p:nvSpPr>
        <p:spPr>
          <a:xfrm>
            <a:off x="6781160" y="212393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2</a:t>
            </a:r>
          </a:p>
        </p:txBody>
      </p:sp>
      <p:cxnSp>
        <p:nvCxnSpPr>
          <p:cNvPr id="35" name="Straight Connector 34">
            <a:extLst>
              <a:ext uri="{FF2B5EF4-FFF2-40B4-BE49-F238E27FC236}">
                <a16:creationId xmlns:a16="http://schemas.microsoft.com/office/drawing/2014/main" id="{63453B8E-02A0-D945-99F3-A46F3D8AA698}"/>
              </a:ext>
            </a:extLst>
          </p:cNvPr>
          <p:cNvCxnSpPr>
            <a:cxnSpLocks/>
          </p:cNvCxnSpPr>
          <p:nvPr userDrawn="1"/>
        </p:nvCxnSpPr>
        <p:spPr>
          <a:xfrm>
            <a:off x="6051115" y="2456711"/>
            <a:ext cx="59171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6" name="Text Placeholder 25">
            <a:extLst>
              <a:ext uri="{FF2B5EF4-FFF2-40B4-BE49-F238E27FC236}">
                <a16:creationId xmlns:a16="http://schemas.microsoft.com/office/drawing/2014/main" id="{F2455212-2D5D-E648-802A-B9EB354595FE}"/>
              </a:ext>
            </a:extLst>
          </p:cNvPr>
          <p:cNvSpPr>
            <a:spLocks noGrp="1"/>
          </p:cNvSpPr>
          <p:nvPr>
            <p:ph type="body" sz="quarter" idx="20" hasCustomPrompt="1"/>
          </p:nvPr>
        </p:nvSpPr>
        <p:spPr>
          <a:xfrm>
            <a:off x="7511069" y="206674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7" name="Oval 36">
            <a:extLst>
              <a:ext uri="{FF2B5EF4-FFF2-40B4-BE49-F238E27FC236}">
                <a16:creationId xmlns:a16="http://schemas.microsoft.com/office/drawing/2014/main" id="{8DF1992D-B7D5-8E4B-BDA5-761CB37D3675}"/>
              </a:ext>
            </a:extLst>
          </p:cNvPr>
          <p:cNvSpPr/>
          <p:nvPr userDrawn="1"/>
        </p:nvSpPr>
        <p:spPr>
          <a:xfrm>
            <a:off x="6642832" y="3126504"/>
            <a:ext cx="771474" cy="7714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 Placeholder 25">
            <a:extLst>
              <a:ext uri="{FF2B5EF4-FFF2-40B4-BE49-F238E27FC236}">
                <a16:creationId xmlns:a16="http://schemas.microsoft.com/office/drawing/2014/main" id="{D5D057F3-7821-E04C-AEF9-9BAF88BFC81A}"/>
              </a:ext>
            </a:extLst>
          </p:cNvPr>
          <p:cNvSpPr>
            <a:spLocks noGrp="1"/>
          </p:cNvSpPr>
          <p:nvPr>
            <p:ph type="body" sz="quarter" idx="21" hasCustomPrompt="1"/>
          </p:nvPr>
        </p:nvSpPr>
        <p:spPr>
          <a:xfrm>
            <a:off x="6781160" y="318369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3</a:t>
            </a:r>
          </a:p>
        </p:txBody>
      </p:sp>
      <p:cxnSp>
        <p:nvCxnSpPr>
          <p:cNvPr id="39" name="Straight Connector 38">
            <a:extLst>
              <a:ext uri="{FF2B5EF4-FFF2-40B4-BE49-F238E27FC236}">
                <a16:creationId xmlns:a16="http://schemas.microsoft.com/office/drawing/2014/main" id="{201686CB-AFC3-2E42-8385-6797A30142D9}"/>
              </a:ext>
            </a:extLst>
          </p:cNvPr>
          <p:cNvCxnSpPr>
            <a:cxnSpLocks/>
          </p:cNvCxnSpPr>
          <p:nvPr userDrawn="1"/>
        </p:nvCxnSpPr>
        <p:spPr>
          <a:xfrm>
            <a:off x="6051115" y="3516475"/>
            <a:ext cx="59171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0" name="Text Placeholder 25">
            <a:extLst>
              <a:ext uri="{FF2B5EF4-FFF2-40B4-BE49-F238E27FC236}">
                <a16:creationId xmlns:a16="http://schemas.microsoft.com/office/drawing/2014/main" id="{3EBAF954-82F2-CC42-82E9-A19064755653}"/>
              </a:ext>
            </a:extLst>
          </p:cNvPr>
          <p:cNvSpPr>
            <a:spLocks noGrp="1"/>
          </p:cNvSpPr>
          <p:nvPr>
            <p:ph type="body" sz="quarter" idx="22" hasCustomPrompt="1"/>
          </p:nvPr>
        </p:nvSpPr>
        <p:spPr>
          <a:xfrm>
            <a:off x="7511069" y="312650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1" name="Oval 40">
            <a:extLst>
              <a:ext uri="{FF2B5EF4-FFF2-40B4-BE49-F238E27FC236}">
                <a16:creationId xmlns:a16="http://schemas.microsoft.com/office/drawing/2014/main" id="{7212A528-3E55-3E4C-A29B-933FD36CD4AA}"/>
              </a:ext>
            </a:extLst>
          </p:cNvPr>
          <p:cNvSpPr/>
          <p:nvPr userDrawn="1"/>
        </p:nvSpPr>
        <p:spPr>
          <a:xfrm>
            <a:off x="6628977" y="4184690"/>
            <a:ext cx="771474" cy="7714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 Placeholder 25">
            <a:extLst>
              <a:ext uri="{FF2B5EF4-FFF2-40B4-BE49-F238E27FC236}">
                <a16:creationId xmlns:a16="http://schemas.microsoft.com/office/drawing/2014/main" id="{5C41E408-2BE8-184D-BAE4-AEB73C241B6C}"/>
              </a:ext>
            </a:extLst>
          </p:cNvPr>
          <p:cNvSpPr>
            <a:spLocks noGrp="1"/>
          </p:cNvSpPr>
          <p:nvPr>
            <p:ph type="body" sz="quarter" idx="23" hasCustomPrompt="1"/>
          </p:nvPr>
        </p:nvSpPr>
        <p:spPr>
          <a:xfrm>
            <a:off x="6767305" y="424188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4</a:t>
            </a:r>
          </a:p>
        </p:txBody>
      </p:sp>
      <p:cxnSp>
        <p:nvCxnSpPr>
          <p:cNvPr id="43" name="Straight Connector 42">
            <a:extLst>
              <a:ext uri="{FF2B5EF4-FFF2-40B4-BE49-F238E27FC236}">
                <a16:creationId xmlns:a16="http://schemas.microsoft.com/office/drawing/2014/main" id="{EB1EA6CF-9EE0-6148-AA67-CE0598A3805A}"/>
              </a:ext>
            </a:extLst>
          </p:cNvPr>
          <p:cNvCxnSpPr>
            <a:cxnSpLocks/>
          </p:cNvCxnSpPr>
          <p:nvPr userDrawn="1"/>
        </p:nvCxnSpPr>
        <p:spPr>
          <a:xfrm>
            <a:off x="6037260" y="4574661"/>
            <a:ext cx="59171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 Placeholder 25">
            <a:extLst>
              <a:ext uri="{FF2B5EF4-FFF2-40B4-BE49-F238E27FC236}">
                <a16:creationId xmlns:a16="http://schemas.microsoft.com/office/drawing/2014/main" id="{5A47AF7F-E736-2640-98D0-99CBD669AFBF}"/>
              </a:ext>
            </a:extLst>
          </p:cNvPr>
          <p:cNvSpPr>
            <a:spLocks noGrp="1"/>
          </p:cNvSpPr>
          <p:nvPr>
            <p:ph type="body" sz="quarter" idx="24" hasCustomPrompt="1"/>
          </p:nvPr>
        </p:nvSpPr>
        <p:spPr>
          <a:xfrm>
            <a:off x="7497214" y="418469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5" name="Oval 44">
            <a:extLst>
              <a:ext uri="{FF2B5EF4-FFF2-40B4-BE49-F238E27FC236}">
                <a16:creationId xmlns:a16="http://schemas.microsoft.com/office/drawing/2014/main" id="{3CA01ECA-9BBA-EE4B-8E28-5EE6A1A3E11D}"/>
              </a:ext>
            </a:extLst>
          </p:cNvPr>
          <p:cNvSpPr/>
          <p:nvPr userDrawn="1"/>
        </p:nvSpPr>
        <p:spPr>
          <a:xfrm>
            <a:off x="6642832" y="5261992"/>
            <a:ext cx="771474" cy="7714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 Placeholder 25">
            <a:extLst>
              <a:ext uri="{FF2B5EF4-FFF2-40B4-BE49-F238E27FC236}">
                <a16:creationId xmlns:a16="http://schemas.microsoft.com/office/drawing/2014/main" id="{981C64DC-4A52-6744-8327-31289AFCBA9B}"/>
              </a:ext>
            </a:extLst>
          </p:cNvPr>
          <p:cNvSpPr>
            <a:spLocks noGrp="1"/>
          </p:cNvSpPr>
          <p:nvPr>
            <p:ph type="body" sz="quarter" idx="25" hasCustomPrompt="1"/>
          </p:nvPr>
        </p:nvSpPr>
        <p:spPr>
          <a:xfrm>
            <a:off x="6781160" y="5319187"/>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5</a:t>
            </a:r>
          </a:p>
        </p:txBody>
      </p:sp>
      <p:cxnSp>
        <p:nvCxnSpPr>
          <p:cNvPr id="47" name="Straight Connector 46">
            <a:extLst>
              <a:ext uri="{FF2B5EF4-FFF2-40B4-BE49-F238E27FC236}">
                <a16:creationId xmlns:a16="http://schemas.microsoft.com/office/drawing/2014/main" id="{32514181-21FC-3442-AF04-713C37001620}"/>
              </a:ext>
            </a:extLst>
          </p:cNvPr>
          <p:cNvCxnSpPr>
            <a:cxnSpLocks/>
          </p:cNvCxnSpPr>
          <p:nvPr userDrawn="1"/>
        </p:nvCxnSpPr>
        <p:spPr>
          <a:xfrm>
            <a:off x="6051115" y="5651963"/>
            <a:ext cx="59171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8" name="Text Placeholder 25">
            <a:extLst>
              <a:ext uri="{FF2B5EF4-FFF2-40B4-BE49-F238E27FC236}">
                <a16:creationId xmlns:a16="http://schemas.microsoft.com/office/drawing/2014/main" id="{41215D43-08A5-AA4E-8D46-F8BEBABD637B}"/>
              </a:ext>
            </a:extLst>
          </p:cNvPr>
          <p:cNvSpPr>
            <a:spLocks noGrp="1"/>
          </p:cNvSpPr>
          <p:nvPr>
            <p:ph type="body" sz="quarter" idx="26" hasCustomPrompt="1"/>
          </p:nvPr>
        </p:nvSpPr>
        <p:spPr>
          <a:xfrm>
            <a:off x="7511069" y="5261992"/>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grpSp>
        <p:nvGrpSpPr>
          <p:cNvPr id="26" name="Group 25">
            <a:extLst>
              <a:ext uri="{FF2B5EF4-FFF2-40B4-BE49-F238E27FC236}">
                <a16:creationId xmlns:a16="http://schemas.microsoft.com/office/drawing/2014/main" id="{A1F962A0-A2EA-DC4C-8389-AD163244EE8B}"/>
              </a:ext>
            </a:extLst>
          </p:cNvPr>
          <p:cNvGrpSpPr/>
          <p:nvPr userDrawn="1"/>
        </p:nvGrpSpPr>
        <p:grpSpPr>
          <a:xfrm rot="16200000">
            <a:off x="-1025447" y="4518095"/>
            <a:ext cx="3445636" cy="410479"/>
            <a:chOff x="301128" y="6151084"/>
            <a:chExt cx="3144242" cy="374574"/>
          </a:xfrm>
        </p:grpSpPr>
        <p:pic>
          <p:nvPicPr>
            <p:cNvPr id="27" name="Picture 26" descr="Shape&#10;&#10;Description automatically generated with medium confidence">
              <a:extLst>
                <a:ext uri="{FF2B5EF4-FFF2-40B4-BE49-F238E27FC236}">
                  <a16:creationId xmlns:a16="http://schemas.microsoft.com/office/drawing/2014/main" id="{F9F9E868-EEEC-CF4D-97B5-1E7AA7219A0B}"/>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E0D2222E-FECD-C940-8C21-8E56311CC781}"/>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29" name="Picture 28" descr="Shape&#10;&#10;Description automatically generated with medium confidence">
              <a:extLst>
                <a:ext uri="{FF2B5EF4-FFF2-40B4-BE49-F238E27FC236}">
                  <a16:creationId xmlns:a16="http://schemas.microsoft.com/office/drawing/2014/main" id="{BAA49679-8673-7C43-9836-AE06179A6C28}"/>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sp>
        <p:nvSpPr>
          <p:cNvPr id="11" name="Rectangle 10">
            <a:extLst>
              <a:ext uri="{FF2B5EF4-FFF2-40B4-BE49-F238E27FC236}">
                <a16:creationId xmlns:a16="http://schemas.microsoft.com/office/drawing/2014/main" id="{F8DF3840-EDCD-4B47-B492-D9F24116159A}"/>
              </a:ext>
            </a:extLst>
          </p:cNvPr>
          <p:cNvSpPr/>
          <p:nvPr userDrawn="1"/>
        </p:nvSpPr>
        <p:spPr>
          <a:xfrm flipV="1">
            <a:off x="997496" y="-34759"/>
            <a:ext cx="5327104" cy="6892757"/>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6" name="Text Placeholder 17">
            <a:extLst>
              <a:ext uri="{FF2B5EF4-FFF2-40B4-BE49-F238E27FC236}">
                <a16:creationId xmlns:a16="http://schemas.microsoft.com/office/drawing/2014/main" id="{8EC99E19-5C6F-0E42-9D44-703CC975D6EF}"/>
              </a:ext>
            </a:extLst>
          </p:cNvPr>
          <p:cNvSpPr>
            <a:spLocks noGrp="1"/>
          </p:cNvSpPr>
          <p:nvPr>
            <p:ph type="body" sz="quarter" idx="18" hasCustomPrompt="1"/>
          </p:nvPr>
        </p:nvSpPr>
        <p:spPr>
          <a:xfrm>
            <a:off x="1575582" y="1899687"/>
            <a:ext cx="4180325" cy="4546458"/>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7" name="Text Placeholder 23">
            <a:extLst>
              <a:ext uri="{FF2B5EF4-FFF2-40B4-BE49-F238E27FC236}">
                <a16:creationId xmlns:a16="http://schemas.microsoft.com/office/drawing/2014/main" id="{5BC66613-CDA2-A74A-9395-2463EF11F2BF}"/>
              </a:ext>
            </a:extLst>
          </p:cNvPr>
          <p:cNvSpPr>
            <a:spLocks noGrp="1"/>
          </p:cNvSpPr>
          <p:nvPr>
            <p:ph type="body" sz="quarter" idx="16" hasCustomPrompt="1"/>
          </p:nvPr>
        </p:nvSpPr>
        <p:spPr>
          <a:xfrm>
            <a:off x="1548092" y="628636"/>
            <a:ext cx="4250272" cy="603631"/>
          </a:xfrm>
        </p:spPr>
        <p:txBody>
          <a:bodyPr>
            <a:normAutofit/>
          </a:bodyPr>
          <a:lstStyle>
            <a:lvl1pPr marL="0" indent="0" algn="l">
              <a:buNone/>
              <a:defRPr sz="3600" b="0" i="0">
                <a:solidFill>
                  <a:schemeClr val="bg1"/>
                </a:solidFill>
                <a:latin typeface="+mn-lt"/>
              </a:defRPr>
            </a:lvl1pPr>
          </a:lstStyle>
          <a:p>
            <a:pPr lvl="0"/>
            <a:r>
              <a:rPr lang="en-US" dirty="0"/>
              <a:t>Overview Slide</a:t>
            </a:r>
          </a:p>
        </p:txBody>
      </p:sp>
    </p:spTree>
    <p:extLst>
      <p:ext uri="{BB962C8B-B14F-4D97-AF65-F5344CB8AC3E}">
        <p14:creationId xmlns:p14="http://schemas.microsoft.com/office/powerpoint/2010/main" val="24765027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Overview/Content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C52FF19B-F26A-EC40-9F99-C10D1E505E59}"/>
              </a:ext>
            </a:extLst>
          </p:cNvPr>
          <p:cNvSpPr/>
          <p:nvPr userDrawn="1"/>
        </p:nvSpPr>
        <p:spPr>
          <a:xfrm>
            <a:off x="6642832" y="992114"/>
            <a:ext cx="771474" cy="771474"/>
          </a:xfrm>
          <a:prstGeom prst="ellipse">
            <a:avLst/>
          </a:prstGeom>
          <a:solidFill>
            <a:srgbClr val="7A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5">
            <a:extLst>
              <a:ext uri="{FF2B5EF4-FFF2-40B4-BE49-F238E27FC236}">
                <a16:creationId xmlns:a16="http://schemas.microsoft.com/office/drawing/2014/main" id="{CAF61B17-26D4-B14D-97CA-EAAECA6A7411}"/>
              </a:ext>
            </a:extLst>
          </p:cNvPr>
          <p:cNvSpPr>
            <a:spLocks noGrp="1"/>
          </p:cNvSpPr>
          <p:nvPr>
            <p:ph type="body" sz="quarter" idx="15" hasCustomPrompt="1"/>
          </p:nvPr>
        </p:nvSpPr>
        <p:spPr>
          <a:xfrm>
            <a:off x="6781160" y="104930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1</a:t>
            </a:r>
          </a:p>
        </p:txBody>
      </p:sp>
      <p:cxnSp>
        <p:nvCxnSpPr>
          <p:cNvPr id="31" name="Straight Connector 30">
            <a:extLst>
              <a:ext uri="{FF2B5EF4-FFF2-40B4-BE49-F238E27FC236}">
                <a16:creationId xmlns:a16="http://schemas.microsoft.com/office/drawing/2014/main" id="{D8522547-A08F-EE44-A9AD-5FABBDCD549F}"/>
              </a:ext>
            </a:extLst>
          </p:cNvPr>
          <p:cNvCxnSpPr>
            <a:cxnSpLocks/>
          </p:cNvCxnSpPr>
          <p:nvPr userDrawn="1"/>
        </p:nvCxnSpPr>
        <p:spPr>
          <a:xfrm>
            <a:off x="6051115" y="1382085"/>
            <a:ext cx="591717" cy="0"/>
          </a:xfrm>
          <a:prstGeom prst="line">
            <a:avLst/>
          </a:prstGeom>
          <a:ln w="19050">
            <a:solidFill>
              <a:srgbClr val="7A547C"/>
            </a:solidFill>
          </a:ln>
        </p:spPr>
        <p:style>
          <a:lnRef idx="1">
            <a:schemeClr val="accent1"/>
          </a:lnRef>
          <a:fillRef idx="0">
            <a:schemeClr val="accent1"/>
          </a:fillRef>
          <a:effectRef idx="0">
            <a:schemeClr val="accent1"/>
          </a:effectRef>
          <a:fontRef idx="minor">
            <a:schemeClr val="tx1"/>
          </a:fontRef>
        </p:style>
      </p:cxnSp>
      <p:sp>
        <p:nvSpPr>
          <p:cNvPr id="21" name="Text Placeholder 25">
            <a:extLst>
              <a:ext uri="{FF2B5EF4-FFF2-40B4-BE49-F238E27FC236}">
                <a16:creationId xmlns:a16="http://schemas.microsoft.com/office/drawing/2014/main" id="{5A1E8056-B0BB-444E-9F56-12D2DD4B8542}"/>
              </a:ext>
            </a:extLst>
          </p:cNvPr>
          <p:cNvSpPr>
            <a:spLocks noGrp="1"/>
          </p:cNvSpPr>
          <p:nvPr>
            <p:ph type="body" sz="quarter" idx="14" hasCustomPrompt="1"/>
          </p:nvPr>
        </p:nvSpPr>
        <p:spPr>
          <a:xfrm>
            <a:off x="7511069" y="99211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3" name="Oval 32">
            <a:extLst>
              <a:ext uri="{FF2B5EF4-FFF2-40B4-BE49-F238E27FC236}">
                <a16:creationId xmlns:a16="http://schemas.microsoft.com/office/drawing/2014/main" id="{60359091-EF1E-5347-86A8-664FF906AFA2}"/>
              </a:ext>
            </a:extLst>
          </p:cNvPr>
          <p:cNvSpPr/>
          <p:nvPr userDrawn="1"/>
        </p:nvSpPr>
        <p:spPr>
          <a:xfrm>
            <a:off x="6642832" y="2066740"/>
            <a:ext cx="771474" cy="771474"/>
          </a:xfrm>
          <a:prstGeom prst="ellipse">
            <a:avLst/>
          </a:prstGeom>
          <a:solidFill>
            <a:srgbClr val="7A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5">
            <a:extLst>
              <a:ext uri="{FF2B5EF4-FFF2-40B4-BE49-F238E27FC236}">
                <a16:creationId xmlns:a16="http://schemas.microsoft.com/office/drawing/2014/main" id="{29FF15AB-A467-5248-AA8B-EA7E9FC37BED}"/>
              </a:ext>
            </a:extLst>
          </p:cNvPr>
          <p:cNvSpPr>
            <a:spLocks noGrp="1"/>
          </p:cNvSpPr>
          <p:nvPr>
            <p:ph type="body" sz="quarter" idx="19" hasCustomPrompt="1"/>
          </p:nvPr>
        </p:nvSpPr>
        <p:spPr>
          <a:xfrm>
            <a:off x="6781160" y="212393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2</a:t>
            </a:r>
          </a:p>
        </p:txBody>
      </p:sp>
      <p:cxnSp>
        <p:nvCxnSpPr>
          <p:cNvPr id="35" name="Straight Connector 34">
            <a:extLst>
              <a:ext uri="{FF2B5EF4-FFF2-40B4-BE49-F238E27FC236}">
                <a16:creationId xmlns:a16="http://schemas.microsoft.com/office/drawing/2014/main" id="{63453B8E-02A0-D945-99F3-A46F3D8AA698}"/>
              </a:ext>
            </a:extLst>
          </p:cNvPr>
          <p:cNvCxnSpPr>
            <a:cxnSpLocks/>
          </p:cNvCxnSpPr>
          <p:nvPr userDrawn="1"/>
        </p:nvCxnSpPr>
        <p:spPr>
          <a:xfrm>
            <a:off x="6051115" y="2456711"/>
            <a:ext cx="591717" cy="0"/>
          </a:xfrm>
          <a:prstGeom prst="line">
            <a:avLst/>
          </a:prstGeom>
          <a:ln w="19050">
            <a:solidFill>
              <a:srgbClr val="7A547C"/>
            </a:solidFill>
          </a:ln>
        </p:spPr>
        <p:style>
          <a:lnRef idx="1">
            <a:schemeClr val="accent1"/>
          </a:lnRef>
          <a:fillRef idx="0">
            <a:schemeClr val="accent1"/>
          </a:fillRef>
          <a:effectRef idx="0">
            <a:schemeClr val="accent1"/>
          </a:effectRef>
          <a:fontRef idx="minor">
            <a:schemeClr val="tx1"/>
          </a:fontRef>
        </p:style>
      </p:cxnSp>
      <p:sp>
        <p:nvSpPr>
          <p:cNvPr id="36" name="Text Placeholder 25">
            <a:extLst>
              <a:ext uri="{FF2B5EF4-FFF2-40B4-BE49-F238E27FC236}">
                <a16:creationId xmlns:a16="http://schemas.microsoft.com/office/drawing/2014/main" id="{F2455212-2D5D-E648-802A-B9EB354595FE}"/>
              </a:ext>
            </a:extLst>
          </p:cNvPr>
          <p:cNvSpPr>
            <a:spLocks noGrp="1"/>
          </p:cNvSpPr>
          <p:nvPr>
            <p:ph type="body" sz="quarter" idx="20" hasCustomPrompt="1"/>
          </p:nvPr>
        </p:nvSpPr>
        <p:spPr>
          <a:xfrm>
            <a:off x="7511069" y="206674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7" name="Oval 36">
            <a:extLst>
              <a:ext uri="{FF2B5EF4-FFF2-40B4-BE49-F238E27FC236}">
                <a16:creationId xmlns:a16="http://schemas.microsoft.com/office/drawing/2014/main" id="{8DF1992D-B7D5-8E4B-BDA5-761CB37D3675}"/>
              </a:ext>
            </a:extLst>
          </p:cNvPr>
          <p:cNvSpPr/>
          <p:nvPr userDrawn="1"/>
        </p:nvSpPr>
        <p:spPr>
          <a:xfrm>
            <a:off x="6642832" y="3126504"/>
            <a:ext cx="771474" cy="771474"/>
          </a:xfrm>
          <a:prstGeom prst="ellipse">
            <a:avLst/>
          </a:prstGeom>
          <a:solidFill>
            <a:srgbClr val="7A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 Placeholder 25">
            <a:extLst>
              <a:ext uri="{FF2B5EF4-FFF2-40B4-BE49-F238E27FC236}">
                <a16:creationId xmlns:a16="http://schemas.microsoft.com/office/drawing/2014/main" id="{D5D057F3-7821-E04C-AEF9-9BAF88BFC81A}"/>
              </a:ext>
            </a:extLst>
          </p:cNvPr>
          <p:cNvSpPr>
            <a:spLocks noGrp="1"/>
          </p:cNvSpPr>
          <p:nvPr>
            <p:ph type="body" sz="quarter" idx="21" hasCustomPrompt="1"/>
          </p:nvPr>
        </p:nvSpPr>
        <p:spPr>
          <a:xfrm>
            <a:off x="6781160" y="318369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3</a:t>
            </a:r>
          </a:p>
        </p:txBody>
      </p:sp>
      <p:cxnSp>
        <p:nvCxnSpPr>
          <p:cNvPr id="39" name="Straight Connector 38">
            <a:extLst>
              <a:ext uri="{FF2B5EF4-FFF2-40B4-BE49-F238E27FC236}">
                <a16:creationId xmlns:a16="http://schemas.microsoft.com/office/drawing/2014/main" id="{201686CB-AFC3-2E42-8385-6797A30142D9}"/>
              </a:ext>
            </a:extLst>
          </p:cNvPr>
          <p:cNvCxnSpPr>
            <a:cxnSpLocks/>
          </p:cNvCxnSpPr>
          <p:nvPr userDrawn="1"/>
        </p:nvCxnSpPr>
        <p:spPr>
          <a:xfrm>
            <a:off x="6051115" y="3516475"/>
            <a:ext cx="591717" cy="0"/>
          </a:xfrm>
          <a:prstGeom prst="line">
            <a:avLst/>
          </a:prstGeom>
          <a:ln w="19050">
            <a:solidFill>
              <a:srgbClr val="7A547C"/>
            </a:solidFill>
          </a:ln>
        </p:spPr>
        <p:style>
          <a:lnRef idx="1">
            <a:schemeClr val="accent1"/>
          </a:lnRef>
          <a:fillRef idx="0">
            <a:schemeClr val="accent1"/>
          </a:fillRef>
          <a:effectRef idx="0">
            <a:schemeClr val="accent1"/>
          </a:effectRef>
          <a:fontRef idx="minor">
            <a:schemeClr val="tx1"/>
          </a:fontRef>
        </p:style>
      </p:cxnSp>
      <p:sp>
        <p:nvSpPr>
          <p:cNvPr id="40" name="Text Placeholder 25">
            <a:extLst>
              <a:ext uri="{FF2B5EF4-FFF2-40B4-BE49-F238E27FC236}">
                <a16:creationId xmlns:a16="http://schemas.microsoft.com/office/drawing/2014/main" id="{3EBAF954-82F2-CC42-82E9-A19064755653}"/>
              </a:ext>
            </a:extLst>
          </p:cNvPr>
          <p:cNvSpPr>
            <a:spLocks noGrp="1"/>
          </p:cNvSpPr>
          <p:nvPr>
            <p:ph type="body" sz="quarter" idx="22" hasCustomPrompt="1"/>
          </p:nvPr>
        </p:nvSpPr>
        <p:spPr>
          <a:xfrm>
            <a:off x="7511069" y="312650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1" name="Oval 40">
            <a:extLst>
              <a:ext uri="{FF2B5EF4-FFF2-40B4-BE49-F238E27FC236}">
                <a16:creationId xmlns:a16="http://schemas.microsoft.com/office/drawing/2014/main" id="{7212A528-3E55-3E4C-A29B-933FD36CD4AA}"/>
              </a:ext>
            </a:extLst>
          </p:cNvPr>
          <p:cNvSpPr/>
          <p:nvPr userDrawn="1"/>
        </p:nvSpPr>
        <p:spPr>
          <a:xfrm>
            <a:off x="6628977" y="4184690"/>
            <a:ext cx="771474" cy="771474"/>
          </a:xfrm>
          <a:prstGeom prst="ellipse">
            <a:avLst/>
          </a:prstGeom>
          <a:solidFill>
            <a:srgbClr val="7A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 Placeholder 25">
            <a:extLst>
              <a:ext uri="{FF2B5EF4-FFF2-40B4-BE49-F238E27FC236}">
                <a16:creationId xmlns:a16="http://schemas.microsoft.com/office/drawing/2014/main" id="{5C41E408-2BE8-184D-BAE4-AEB73C241B6C}"/>
              </a:ext>
            </a:extLst>
          </p:cNvPr>
          <p:cNvSpPr>
            <a:spLocks noGrp="1"/>
          </p:cNvSpPr>
          <p:nvPr>
            <p:ph type="body" sz="quarter" idx="23" hasCustomPrompt="1"/>
          </p:nvPr>
        </p:nvSpPr>
        <p:spPr>
          <a:xfrm>
            <a:off x="6767305" y="424188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4</a:t>
            </a:r>
          </a:p>
        </p:txBody>
      </p:sp>
      <p:cxnSp>
        <p:nvCxnSpPr>
          <p:cNvPr id="43" name="Straight Connector 42">
            <a:extLst>
              <a:ext uri="{FF2B5EF4-FFF2-40B4-BE49-F238E27FC236}">
                <a16:creationId xmlns:a16="http://schemas.microsoft.com/office/drawing/2014/main" id="{EB1EA6CF-9EE0-6148-AA67-CE0598A3805A}"/>
              </a:ext>
            </a:extLst>
          </p:cNvPr>
          <p:cNvCxnSpPr>
            <a:cxnSpLocks/>
          </p:cNvCxnSpPr>
          <p:nvPr userDrawn="1"/>
        </p:nvCxnSpPr>
        <p:spPr>
          <a:xfrm>
            <a:off x="6037260" y="4574661"/>
            <a:ext cx="591717" cy="0"/>
          </a:xfrm>
          <a:prstGeom prst="line">
            <a:avLst/>
          </a:prstGeom>
          <a:ln w="19050">
            <a:solidFill>
              <a:srgbClr val="7A547C"/>
            </a:solidFill>
          </a:ln>
        </p:spPr>
        <p:style>
          <a:lnRef idx="1">
            <a:schemeClr val="accent1"/>
          </a:lnRef>
          <a:fillRef idx="0">
            <a:schemeClr val="accent1"/>
          </a:fillRef>
          <a:effectRef idx="0">
            <a:schemeClr val="accent1"/>
          </a:effectRef>
          <a:fontRef idx="minor">
            <a:schemeClr val="tx1"/>
          </a:fontRef>
        </p:style>
      </p:cxnSp>
      <p:sp>
        <p:nvSpPr>
          <p:cNvPr id="44" name="Text Placeholder 25">
            <a:extLst>
              <a:ext uri="{FF2B5EF4-FFF2-40B4-BE49-F238E27FC236}">
                <a16:creationId xmlns:a16="http://schemas.microsoft.com/office/drawing/2014/main" id="{5A47AF7F-E736-2640-98D0-99CBD669AFBF}"/>
              </a:ext>
            </a:extLst>
          </p:cNvPr>
          <p:cNvSpPr>
            <a:spLocks noGrp="1"/>
          </p:cNvSpPr>
          <p:nvPr>
            <p:ph type="body" sz="quarter" idx="24" hasCustomPrompt="1"/>
          </p:nvPr>
        </p:nvSpPr>
        <p:spPr>
          <a:xfrm>
            <a:off x="7497214" y="418469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5" name="Oval 44">
            <a:extLst>
              <a:ext uri="{FF2B5EF4-FFF2-40B4-BE49-F238E27FC236}">
                <a16:creationId xmlns:a16="http://schemas.microsoft.com/office/drawing/2014/main" id="{3CA01ECA-9BBA-EE4B-8E28-5EE6A1A3E11D}"/>
              </a:ext>
            </a:extLst>
          </p:cNvPr>
          <p:cNvSpPr/>
          <p:nvPr userDrawn="1"/>
        </p:nvSpPr>
        <p:spPr>
          <a:xfrm>
            <a:off x="6642832" y="5261992"/>
            <a:ext cx="771474" cy="771474"/>
          </a:xfrm>
          <a:prstGeom prst="ellipse">
            <a:avLst/>
          </a:prstGeom>
          <a:solidFill>
            <a:srgbClr val="7A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 Placeholder 25">
            <a:extLst>
              <a:ext uri="{FF2B5EF4-FFF2-40B4-BE49-F238E27FC236}">
                <a16:creationId xmlns:a16="http://schemas.microsoft.com/office/drawing/2014/main" id="{981C64DC-4A52-6744-8327-31289AFCBA9B}"/>
              </a:ext>
            </a:extLst>
          </p:cNvPr>
          <p:cNvSpPr>
            <a:spLocks noGrp="1"/>
          </p:cNvSpPr>
          <p:nvPr>
            <p:ph type="body" sz="quarter" idx="25" hasCustomPrompt="1"/>
          </p:nvPr>
        </p:nvSpPr>
        <p:spPr>
          <a:xfrm>
            <a:off x="6781160" y="5319187"/>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5</a:t>
            </a:r>
          </a:p>
        </p:txBody>
      </p:sp>
      <p:cxnSp>
        <p:nvCxnSpPr>
          <p:cNvPr id="47" name="Straight Connector 46">
            <a:extLst>
              <a:ext uri="{FF2B5EF4-FFF2-40B4-BE49-F238E27FC236}">
                <a16:creationId xmlns:a16="http://schemas.microsoft.com/office/drawing/2014/main" id="{32514181-21FC-3442-AF04-713C37001620}"/>
              </a:ext>
            </a:extLst>
          </p:cNvPr>
          <p:cNvCxnSpPr>
            <a:cxnSpLocks/>
          </p:cNvCxnSpPr>
          <p:nvPr userDrawn="1"/>
        </p:nvCxnSpPr>
        <p:spPr>
          <a:xfrm>
            <a:off x="6051115" y="5651963"/>
            <a:ext cx="591717" cy="0"/>
          </a:xfrm>
          <a:prstGeom prst="line">
            <a:avLst/>
          </a:prstGeom>
          <a:ln w="19050">
            <a:solidFill>
              <a:srgbClr val="7A547C"/>
            </a:solidFill>
          </a:ln>
        </p:spPr>
        <p:style>
          <a:lnRef idx="1">
            <a:schemeClr val="accent1"/>
          </a:lnRef>
          <a:fillRef idx="0">
            <a:schemeClr val="accent1"/>
          </a:fillRef>
          <a:effectRef idx="0">
            <a:schemeClr val="accent1"/>
          </a:effectRef>
          <a:fontRef idx="minor">
            <a:schemeClr val="tx1"/>
          </a:fontRef>
        </p:style>
      </p:cxnSp>
      <p:sp>
        <p:nvSpPr>
          <p:cNvPr id="48" name="Text Placeholder 25">
            <a:extLst>
              <a:ext uri="{FF2B5EF4-FFF2-40B4-BE49-F238E27FC236}">
                <a16:creationId xmlns:a16="http://schemas.microsoft.com/office/drawing/2014/main" id="{41215D43-08A5-AA4E-8D46-F8BEBABD637B}"/>
              </a:ext>
            </a:extLst>
          </p:cNvPr>
          <p:cNvSpPr>
            <a:spLocks noGrp="1"/>
          </p:cNvSpPr>
          <p:nvPr>
            <p:ph type="body" sz="quarter" idx="26" hasCustomPrompt="1"/>
          </p:nvPr>
        </p:nvSpPr>
        <p:spPr>
          <a:xfrm>
            <a:off x="7511069" y="5261992"/>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grpSp>
        <p:nvGrpSpPr>
          <p:cNvPr id="26" name="Group 25">
            <a:extLst>
              <a:ext uri="{FF2B5EF4-FFF2-40B4-BE49-F238E27FC236}">
                <a16:creationId xmlns:a16="http://schemas.microsoft.com/office/drawing/2014/main" id="{A1F962A0-A2EA-DC4C-8389-AD163244EE8B}"/>
              </a:ext>
            </a:extLst>
          </p:cNvPr>
          <p:cNvGrpSpPr/>
          <p:nvPr userDrawn="1"/>
        </p:nvGrpSpPr>
        <p:grpSpPr>
          <a:xfrm rot="16200000">
            <a:off x="-1025447" y="4518095"/>
            <a:ext cx="3445636" cy="410479"/>
            <a:chOff x="301128" y="6151084"/>
            <a:chExt cx="3144242" cy="374574"/>
          </a:xfrm>
        </p:grpSpPr>
        <p:pic>
          <p:nvPicPr>
            <p:cNvPr id="27" name="Picture 26" descr="Shape&#10;&#10;Description automatically generated with medium confidence">
              <a:extLst>
                <a:ext uri="{FF2B5EF4-FFF2-40B4-BE49-F238E27FC236}">
                  <a16:creationId xmlns:a16="http://schemas.microsoft.com/office/drawing/2014/main" id="{F9F9E868-EEEC-CF4D-97B5-1E7AA7219A0B}"/>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E0D2222E-FECD-C940-8C21-8E56311CC781}"/>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29" name="Picture 28" descr="Shape&#10;&#10;Description automatically generated with medium confidence">
              <a:extLst>
                <a:ext uri="{FF2B5EF4-FFF2-40B4-BE49-F238E27FC236}">
                  <a16:creationId xmlns:a16="http://schemas.microsoft.com/office/drawing/2014/main" id="{BAA49679-8673-7C43-9836-AE06179A6C28}"/>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sp>
        <p:nvSpPr>
          <p:cNvPr id="11" name="Rectangle 10">
            <a:extLst>
              <a:ext uri="{FF2B5EF4-FFF2-40B4-BE49-F238E27FC236}">
                <a16:creationId xmlns:a16="http://schemas.microsoft.com/office/drawing/2014/main" id="{F8DF3840-EDCD-4B47-B492-D9F24116159A}"/>
              </a:ext>
            </a:extLst>
          </p:cNvPr>
          <p:cNvSpPr/>
          <p:nvPr userDrawn="1"/>
        </p:nvSpPr>
        <p:spPr>
          <a:xfrm flipV="1">
            <a:off x="997495" y="-6"/>
            <a:ext cx="5279479" cy="6892757"/>
          </a:xfrm>
          <a:prstGeom prst="rect">
            <a:avLst/>
          </a:prstGeom>
          <a:solidFill>
            <a:srgbClr val="086D6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6" name="Text Placeholder 17">
            <a:extLst>
              <a:ext uri="{FF2B5EF4-FFF2-40B4-BE49-F238E27FC236}">
                <a16:creationId xmlns:a16="http://schemas.microsoft.com/office/drawing/2014/main" id="{8EC99E19-5C6F-0E42-9D44-703CC975D6EF}"/>
              </a:ext>
            </a:extLst>
          </p:cNvPr>
          <p:cNvSpPr>
            <a:spLocks noGrp="1"/>
          </p:cNvSpPr>
          <p:nvPr>
            <p:ph type="body" sz="quarter" idx="18" hasCustomPrompt="1"/>
          </p:nvPr>
        </p:nvSpPr>
        <p:spPr>
          <a:xfrm>
            <a:off x="1575582" y="1899687"/>
            <a:ext cx="4180325" cy="4546458"/>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7" name="Text Placeholder 23">
            <a:extLst>
              <a:ext uri="{FF2B5EF4-FFF2-40B4-BE49-F238E27FC236}">
                <a16:creationId xmlns:a16="http://schemas.microsoft.com/office/drawing/2014/main" id="{5BC66613-CDA2-A74A-9395-2463EF11F2BF}"/>
              </a:ext>
            </a:extLst>
          </p:cNvPr>
          <p:cNvSpPr>
            <a:spLocks noGrp="1"/>
          </p:cNvSpPr>
          <p:nvPr>
            <p:ph type="body" sz="quarter" idx="16" hasCustomPrompt="1"/>
          </p:nvPr>
        </p:nvSpPr>
        <p:spPr>
          <a:xfrm>
            <a:off x="1548092" y="628636"/>
            <a:ext cx="4250272" cy="603631"/>
          </a:xfrm>
        </p:spPr>
        <p:txBody>
          <a:bodyPr>
            <a:normAutofit/>
          </a:bodyPr>
          <a:lstStyle>
            <a:lvl1pPr marL="0" indent="0" algn="l">
              <a:buNone/>
              <a:defRPr sz="3600" b="0" i="0">
                <a:solidFill>
                  <a:schemeClr val="bg1"/>
                </a:solidFill>
                <a:latin typeface="+mn-lt"/>
              </a:defRPr>
            </a:lvl1pPr>
          </a:lstStyle>
          <a:p>
            <a:pPr lvl="0"/>
            <a:r>
              <a:rPr lang="en-US" dirty="0"/>
              <a:t>Overview Slide</a:t>
            </a:r>
          </a:p>
        </p:txBody>
      </p:sp>
    </p:spTree>
    <p:extLst>
      <p:ext uri="{BB962C8B-B14F-4D97-AF65-F5344CB8AC3E}">
        <p14:creationId xmlns:p14="http://schemas.microsoft.com/office/powerpoint/2010/main" val="2594899827"/>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71" Type="http://schemas.openxmlformats.org/officeDocument/2006/relationships/slideLayout" Target="../slideLayouts/slideLayout7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F337BB-9F57-1B43-913A-21BC65FFB72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70557024-83C6-E440-928C-6196DF32B1C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6124A238-6532-A840-B650-EB91262EE67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7FD578-4D8C-F94D-9569-CDE05732EEA7}" type="datetimeFigureOut">
              <a:rPr lang="en-US" smtClean="0"/>
              <a:t>5/19/2023</a:t>
            </a:fld>
            <a:endParaRPr lang="en-US"/>
          </a:p>
        </p:txBody>
      </p:sp>
      <p:sp>
        <p:nvSpPr>
          <p:cNvPr id="5" name="Footer Placeholder 4">
            <a:extLst>
              <a:ext uri="{FF2B5EF4-FFF2-40B4-BE49-F238E27FC236}">
                <a16:creationId xmlns:a16="http://schemas.microsoft.com/office/drawing/2014/main" id="{2229FE06-AD7A-EE46-8712-1181F535E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26DBF10-9497-BF4E-8AAE-86407B91845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760C49-C21F-C349-B509-93C281143DFD}" type="slidenum">
              <a:rPr lang="en-US" smtClean="0"/>
              <a:t>‹#›</a:t>
            </a:fld>
            <a:endParaRPr lang="en-US"/>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68" r:id="rId2"/>
    <p:sldLayoutId id="2147483829" r:id="rId3"/>
    <p:sldLayoutId id="2147483880" r:id="rId4"/>
    <p:sldLayoutId id="2147483882" r:id="rId5"/>
    <p:sldLayoutId id="2147483881" r:id="rId6"/>
    <p:sldLayoutId id="2147483830" r:id="rId7"/>
    <p:sldLayoutId id="2147483842" r:id="rId8"/>
    <p:sldLayoutId id="2147483910" r:id="rId9"/>
    <p:sldLayoutId id="2147483840" r:id="rId10"/>
    <p:sldLayoutId id="2147483841" r:id="rId11"/>
    <p:sldLayoutId id="2147483883" r:id="rId12"/>
    <p:sldLayoutId id="2147483891" r:id="rId13"/>
    <p:sldLayoutId id="2147483862" r:id="rId14"/>
    <p:sldLayoutId id="2147483907" r:id="rId15"/>
    <p:sldLayoutId id="2147483861" r:id="rId16"/>
    <p:sldLayoutId id="2147483906" r:id="rId17"/>
    <p:sldLayoutId id="2147483874" r:id="rId18"/>
    <p:sldLayoutId id="2147483863" r:id="rId19"/>
    <p:sldLayoutId id="2147483835" r:id="rId20"/>
    <p:sldLayoutId id="2147483875" r:id="rId21"/>
    <p:sldLayoutId id="2147483901" r:id="rId22"/>
    <p:sldLayoutId id="2147483836" r:id="rId23"/>
    <p:sldLayoutId id="2147483831" r:id="rId24"/>
    <p:sldLayoutId id="2147483888" r:id="rId25"/>
    <p:sldLayoutId id="2147483902" r:id="rId26"/>
    <p:sldLayoutId id="2147483889" r:id="rId27"/>
    <p:sldLayoutId id="2147483890" r:id="rId28"/>
    <p:sldLayoutId id="2147483846" r:id="rId29"/>
    <p:sldLayoutId id="2147483904" r:id="rId30"/>
    <p:sldLayoutId id="2147483876" r:id="rId31"/>
    <p:sldLayoutId id="2147483873" r:id="rId32"/>
    <p:sldLayoutId id="2147483834" r:id="rId33"/>
    <p:sldLayoutId id="2147483877" r:id="rId34"/>
    <p:sldLayoutId id="2147483845" r:id="rId35"/>
    <p:sldLayoutId id="2147483869" r:id="rId36"/>
    <p:sldLayoutId id="2147483878" r:id="rId37"/>
    <p:sldLayoutId id="2147483866" r:id="rId38"/>
    <p:sldLayoutId id="2147483833" r:id="rId39"/>
    <p:sldLayoutId id="2147483900" r:id="rId40"/>
    <p:sldLayoutId id="2147483847" r:id="rId41"/>
    <p:sldLayoutId id="2147483871" r:id="rId42"/>
    <p:sldLayoutId id="2147483870" r:id="rId43"/>
    <p:sldLayoutId id="2147483872" r:id="rId44"/>
    <p:sldLayoutId id="2147483837" r:id="rId45"/>
    <p:sldLayoutId id="2147483838" r:id="rId46"/>
    <p:sldLayoutId id="2147483844" r:id="rId47"/>
    <p:sldLayoutId id="2147483848" r:id="rId48"/>
    <p:sldLayoutId id="2147483898" r:id="rId49"/>
    <p:sldLayoutId id="2147483903" r:id="rId50"/>
    <p:sldLayoutId id="2147483905" r:id="rId51"/>
    <p:sldLayoutId id="2147483849" r:id="rId52"/>
    <p:sldLayoutId id="2147483895" r:id="rId53"/>
    <p:sldLayoutId id="2147483887" r:id="rId54"/>
    <p:sldLayoutId id="2147483896" r:id="rId55"/>
    <p:sldLayoutId id="2147483851" r:id="rId56"/>
    <p:sldLayoutId id="2147483854" r:id="rId57"/>
    <p:sldLayoutId id="2147483855" r:id="rId58"/>
    <p:sldLayoutId id="2147483885" r:id="rId59"/>
    <p:sldLayoutId id="2147483899" r:id="rId60"/>
    <p:sldLayoutId id="2147483886" r:id="rId61"/>
    <p:sldLayoutId id="2147483856" r:id="rId62"/>
    <p:sldLayoutId id="2147483893" r:id="rId63"/>
    <p:sldLayoutId id="2147483894" r:id="rId64"/>
    <p:sldLayoutId id="2147483892" r:id="rId65"/>
    <p:sldLayoutId id="2147483857" r:id="rId66"/>
    <p:sldLayoutId id="2147483864" r:id="rId67"/>
    <p:sldLayoutId id="2147483852" r:id="rId68"/>
    <p:sldLayoutId id="2147483858" r:id="rId69"/>
    <p:sldLayoutId id="2147483859" r:id="rId70"/>
    <p:sldLayoutId id="2147483860" r:id="rId71"/>
    <p:sldLayoutId id="2147483853" r:id="rId7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g"/><Relationship Id="rId7" Type="http://schemas.openxmlformats.org/officeDocument/2006/relationships/image" Target="../media/image26.svg"/><Relationship Id="rId2" Type="http://schemas.openxmlformats.org/officeDocument/2006/relationships/hyperlink" Target="https://libres.uncg.edu/ir/uncg/f/Y_Apostolopoulos_Tourism_1999.pdf" TargetMode="External"/><Relationship Id="rId1" Type="http://schemas.openxmlformats.org/officeDocument/2006/relationships/slideLayout" Target="../slideLayouts/slideLayout29.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7.jpg"/><Relationship Id="rId7" Type="http://schemas.openxmlformats.org/officeDocument/2006/relationships/image" Target="../media/image24.svg"/><Relationship Id="rId2" Type="http://schemas.openxmlformats.org/officeDocument/2006/relationships/hyperlink" Target="https://en.wikipedia.org/wiki/Tourism_region" TargetMode="External"/><Relationship Id="rId1" Type="http://schemas.openxmlformats.org/officeDocument/2006/relationships/slideLayout" Target="../slideLayouts/slideLayout19.xml"/><Relationship Id="rId6" Type="http://schemas.openxmlformats.org/officeDocument/2006/relationships/image" Target="../media/image23.png"/><Relationship Id="rId5" Type="http://schemas.openxmlformats.org/officeDocument/2006/relationships/image" Target="../media/image28.jpg"/><Relationship Id="rId4" Type="http://schemas.openxmlformats.org/officeDocument/2006/relationships/hyperlink" Target="https://www.istockphoto.com/photos/ring-of-kerry"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3" Type="http://schemas.openxmlformats.org/officeDocument/2006/relationships/image" Target="../media/image30.jpg"/><Relationship Id="rId7" Type="http://schemas.openxmlformats.org/officeDocument/2006/relationships/image" Target="../media/image32.svg"/><Relationship Id="rId2" Type="http://schemas.openxmlformats.org/officeDocument/2006/relationships/notesSlide" Target="../notesSlides/notesSlide1.xml"/><Relationship Id="rId1" Type="http://schemas.openxmlformats.org/officeDocument/2006/relationships/slideLayout" Target="../slideLayouts/slideLayout19.xml"/><Relationship Id="rId6" Type="http://schemas.openxmlformats.org/officeDocument/2006/relationships/image" Target="../media/image31.png"/><Relationship Id="rId5" Type="http://schemas.openxmlformats.org/officeDocument/2006/relationships/hyperlink" Target="https://www.smartsheet.com/enterprise-risk-management-guide" TargetMode="External"/><Relationship Id="rId4" Type="http://schemas.openxmlformats.org/officeDocument/2006/relationships/hyperlink" Target="https://www.smartsheet.com/content/crisis-management-templates"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s://www.tourism.jp/en/consulting/expertise/crisis-management/#:~:text=Tourism%20crisis%20management%20entails%20developing,actions%20for%20post%20disaster%20recovery." TargetMode="External"/><Relationship Id="rId2" Type="http://schemas.openxmlformats.org/officeDocument/2006/relationships/image" Target="../media/image33.jpg"/><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xml"/><Relationship Id="rId1" Type="http://schemas.openxmlformats.org/officeDocument/2006/relationships/slideLayout" Target="../slideLayouts/slideLayout27.xml"/><Relationship Id="rId4" Type="http://schemas.openxmlformats.org/officeDocument/2006/relationships/hyperlink" Target="https://ec.europa.eu/eurostat/cache/digpub/regions/#:~:text=Regions%20in%20Europe%20%E2%80%94%202022%20interactive,regions%20of%20the%20EFTA%20countries%20."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hyperlink" Target="https://eur-lex.europa.eu/legal-content/EN/ALL/?uri=CELEX:52010DC0352" TargetMode="External"/><Relationship Id="rId1" Type="http://schemas.openxmlformats.org/officeDocument/2006/relationships/slideLayout" Target="../slideLayouts/slideLayout3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hyperlink" Target="https://www.mdpi.com/2071-1050/14/17/11009/pdf#:~:text=Tourism%20is%20easily%20affected%20by,most%20important%20factor%20affecting%20tourism." TargetMode="External"/><Relationship Id="rId1" Type="http://schemas.openxmlformats.org/officeDocument/2006/relationships/slideLayout" Target="../slideLayouts/slideLayout3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4.xml.rels><?xml version="1.0" encoding="UTF-8" standalone="yes"?>
<Relationships xmlns="http://schemas.openxmlformats.org/package/2006/relationships"><Relationship Id="rId3" Type="http://schemas.openxmlformats.org/officeDocument/2006/relationships/hyperlink" Target="https://ec.europa.eu/eurostat/statistics-explained/index.php?title=Tourism_statistics_-_impact_of_Covid-19_on_trips_of_Europeans" TargetMode="External"/><Relationship Id="rId2" Type="http://schemas.openxmlformats.org/officeDocument/2006/relationships/hyperlink" Target="https://www.schengenvisainfo.com/news/wttc-europes-travel-tourism-sector-suffered-51-4-financial-decrease-last-year-due-to-covid-19/" TargetMode="External"/><Relationship Id="rId1" Type="http://schemas.openxmlformats.org/officeDocument/2006/relationships/slideLayout" Target="../slideLayouts/slideLayout29.xml"/><Relationship Id="rId6" Type="http://schemas.openxmlformats.org/officeDocument/2006/relationships/image" Target="../media/image37.jpg"/><Relationship Id="rId5" Type="http://schemas.openxmlformats.org/officeDocument/2006/relationships/hyperlink" Target="https://ec.europa.eu/eurostat/web/products-eurostat-news/-/ddn-20220707-1#:~:text=Compared%20with%202019%2C%20before%20the,on%20European%20Business%20%E2%80%94%20Statistics%20Illustrated." TargetMode="External"/><Relationship Id="rId4" Type="http://schemas.openxmlformats.org/officeDocument/2006/relationships/hyperlink" Target="https://ec.europa.eu/eurostat/statistics-explained/index.php?title=Tourism_statistics_-_participation_in_tourism"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hyperlink" Target="https://www.bbc.com/future/article/20220927-italys-plan-to-save-venice-from-sinking#:~:text=The%20tide%20reached%20a%20peak,Mayor%20of%20Venice%2C%20Luigi%20Brugnaro." TargetMode="External"/><Relationship Id="rId1" Type="http://schemas.openxmlformats.org/officeDocument/2006/relationships/slideLayout" Target="../slideLayouts/slideLayout29.xml"/><Relationship Id="rId5" Type="http://schemas.openxmlformats.org/officeDocument/2006/relationships/image" Target="../media/image40.svg"/><Relationship Id="rId4" Type="http://schemas.openxmlformats.org/officeDocument/2006/relationships/image" Target="../media/image39.png"/></Relationships>
</file>

<file path=ppt/slides/_rels/slide26.xml.rels><?xml version="1.0" encoding="UTF-8" standalone="yes"?>
<Relationships xmlns="http://schemas.openxmlformats.org/package/2006/relationships"><Relationship Id="rId3" Type="http://schemas.openxmlformats.org/officeDocument/2006/relationships/hyperlink" Target="https://www.decanter.com/wine-news/bordeaux-launches-ad-campaign-to-stem-fall-in-exports-5598/" TargetMode="External"/><Relationship Id="rId7" Type="http://schemas.openxmlformats.org/officeDocument/2006/relationships/hyperlink" Target="https://ec.europa.eu/commission/presscorner/detail/es/MEMO_11_346" TargetMode="External"/><Relationship Id="rId2" Type="http://schemas.openxmlformats.org/officeDocument/2006/relationships/image" Target="../media/image41.jpg"/><Relationship Id="rId1" Type="http://schemas.openxmlformats.org/officeDocument/2006/relationships/slideLayout" Target="../slideLayouts/slideLayout30.xml"/><Relationship Id="rId6" Type="http://schemas.openxmlformats.org/officeDocument/2006/relationships/hyperlink" Target="https://www.riskmanagementstudio.com/volcanic-eruption-risk-management-challenges/" TargetMode="External"/><Relationship Id="rId5" Type="http://schemas.openxmlformats.org/officeDocument/2006/relationships/hyperlink" Target="https://en.wikipedia.org/wiki/Air_travel_disruption_after_the_2010_Eyjafjallaj%C3%B6kull_eruption" TargetMode="External"/><Relationship Id="rId4" Type="http://schemas.openxmlformats.org/officeDocument/2006/relationships/hyperlink" Target="https://en.wikipedia.org/wiki/International_Air_Transport_Association" TargetMode="External"/></Relationships>
</file>

<file path=ppt/slides/_rels/slide27.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21.xml"/></Relationships>
</file>

<file path=ppt/slides/_rels/slide28.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hyperlink" Target="https://www.decanter.com/wine-news/bordeaux-launches-ad-campaign-to-stem-fall-in-exports-5598/" TargetMode="External"/><Relationship Id="rId1" Type="http://schemas.openxmlformats.org/officeDocument/2006/relationships/slideLayout" Target="../slideLayouts/slideLayout21.xml"/><Relationship Id="rId6" Type="http://schemas.openxmlformats.org/officeDocument/2006/relationships/image" Target="../media/image40.svg"/><Relationship Id="rId5" Type="http://schemas.openxmlformats.org/officeDocument/2006/relationships/image" Target="../media/image45.svg"/><Relationship Id="rId4" Type="http://schemas.openxmlformats.org/officeDocument/2006/relationships/image" Target="../media/image39.png"/></Relationships>
</file>

<file path=ppt/slides/_rels/slide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38.xml"/><Relationship Id="rId6" Type="http://schemas.openxmlformats.org/officeDocument/2006/relationships/image" Target="../media/image13.png"/><Relationship Id="rId11" Type="http://schemas.openxmlformats.org/officeDocument/2006/relationships/image" Target="../media/image1.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30.xml.rels><?xml version="1.0" encoding="UTF-8" standalone="yes"?>
<Relationships xmlns="http://schemas.openxmlformats.org/package/2006/relationships"><Relationship Id="rId3" Type="http://schemas.openxmlformats.org/officeDocument/2006/relationships/hyperlink" Target="https://www.failteireland.ie/FailteIreland/media/WebsiteStructure/Documents/3_Research_Insights/Research_reports_infographics/Failte-Ireland-The-Impact-of-Insurance-on-the-Tourism-Sector.pdf?ext=.pdf" TargetMode="External"/><Relationship Id="rId7" Type="http://schemas.openxmlformats.org/officeDocument/2006/relationships/image" Target="../media/image40.svg"/><Relationship Id="rId2" Type="http://schemas.openxmlformats.org/officeDocument/2006/relationships/notesSlide" Target="../notesSlides/notesSlide3.xml"/><Relationship Id="rId1" Type="http://schemas.openxmlformats.org/officeDocument/2006/relationships/slideLayout" Target="../slideLayouts/slideLayout21.xml"/><Relationship Id="rId6" Type="http://schemas.openxmlformats.org/officeDocument/2006/relationships/image" Target="../media/image39.png"/><Relationship Id="rId5" Type="http://schemas.openxmlformats.org/officeDocument/2006/relationships/hyperlink" Target="https://www.discoverypark.ie/insurance-crisis-in-our-sector/" TargetMode="External"/><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27.xml"/></Relationships>
</file>

<file path=ppt/slides/_rels/slide3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hyperlink" Target="https://www.ncbi.nlm.nih.gov/pmc/articles/PMC7149992/" TargetMode="External"/><Relationship Id="rId1" Type="http://schemas.openxmlformats.org/officeDocument/2006/relationships/slideLayout" Target="../slideLayouts/slideLayout13.xml"/><Relationship Id="rId6" Type="http://schemas.openxmlformats.org/officeDocument/2006/relationships/hyperlink" Target="Responding%20to%20Crisis%20&#8211;%20The%20Destination%20Perspective" TargetMode="External"/><Relationship Id="rId5" Type="http://schemas.openxmlformats.org/officeDocument/2006/relationships/image" Target="../media/image50.jpg"/><Relationship Id="rId4" Type="http://schemas.openxmlformats.org/officeDocument/2006/relationships/image" Target="../media/image49.svg"/></Relationships>
</file>

<file path=ppt/slides/_rels/slide33.xml.rels><?xml version="1.0" encoding="UTF-8" standalone="yes"?>
<Relationships xmlns="http://schemas.openxmlformats.org/package/2006/relationships"><Relationship Id="rId3" Type="http://schemas.openxmlformats.org/officeDocument/2006/relationships/hyperlink" Target="https://www.ncbi.nlm.nih.gov/pmc/articles/PMC7149992/" TargetMode="External"/><Relationship Id="rId2" Type="http://schemas.openxmlformats.org/officeDocument/2006/relationships/image" Target="../media/image51.jpg"/><Relationship Id="rId1" Type="http://schemas.openxmlformats.org/officeDocument/2006/relationships/slideLayout" Target="../slideLayouts/slideLayout13.xml"/><Relationship Id="rId5" Type="http://schemas.openxmlformats.org/officeDocument/2006/relationships/image" Target="../media/image49.svg"/><Relationship Id="rId4" Type="http://schemas.openxmlformats.org/officeDocument/2006/relationships/image" Target="../media/image48.png"/></Relationships>
</file>

<file path=ppt/slides/_rels/slide34.xml.rels><?xml version="1.0" encoding="UTF-8" standalone="yes"?>
<Relationships xmlns="http://schemas.openxmlformats.org/package/2006/relationships"><Relationship Id="rId3" Type="http://schemas.openxmlformats.org/officeDocument/2006/relationships/hyperlink" Target="https://link.springer.com/content/pdf/10.1057/9781137342157_5.pdf" TargetMode="External"/><Relationship Id="rId2" Type="http://schemas.openxmlformats.org/officeDocument/2006/relationships/hyperlink" Target="https://www.tourwriter.com/covid-19-pt1/#:~:text=The%20Global%20Financial%20Crisis&amp;text=Understandably%2C%20tourism%20was%20one%20of,lines%20falling%20up%20to%2074%25." TargetMode="External"/><Relationship Id="rId1" Type="http://schemas.openxmlformats.org/officeDocument/2006/relationships/slideLayout" Target="../slideLayouts/slideLayout38.xml"/><Relationship Id="rId6" Type="http://schemas.openxmlformats.org/officeDocument/2006/relationships/hyperlink" Target="https://www.nepjol.info/index.php/jota/article/download/22753/19329/71033#:~:text=In%20conclusion%2C%20natural%20disasters%20may,to%20bad%20management%20of%20crisis." TargetMode="External"/><Relationship Id="rId5" Type="http://schemas.openxmlformats.org/officeDocument/2006/relationships/hyperlink" Target="https://arrow.tudublin.ie/cgi/viewcontent.cgi?article=1052&amp;context=ijrtp" TargetMode="External"/><Relationship Id="rId4" Type="http://schemas.openxmlformats.org/officeDocument/2006/relationships/hyperlink" Target="https://blogs.elon.edu/ipe/files/2021/02/v27-1-Ekine-2018.pdf" TargetMode="External"/></Relationships>
</file>

<file path=ppt/slides/_rels/slide35.xml.rels><?xml version="1.0" encoding="UTF-8" standalone="yes"?>
<Relationships xmlns="http://schemas.openxmlformats.org/package/2006/relationships"><Relationship Id="rId3" Type="http://schemas.openxmlformats.org/officeDocument/2006/relationships/hyperlink" Target="https://en.wikipedia.org/wiki/Incidents_at_European_amusement_parks" TargetMode="External"/><Relationship Id="rId2" Type="http://schemas.openxmlformats.org/officeDocument/2006/relationships/hyperlink" Target="https://www.cntraveler.com/galleries/2015-06-19/barcelona-bhutan-places-that-limit-tourist-numbers" TargetMode="External"/><Relationship Id="rId1" Type="http://schemas.openxmlformats.org/officeDocument/2006/relationships/slideLayout" Target="../slideLayouts/slideLayout38.xml"/><Relationship Id="rId5" Type="http://schemas.openxmlformats.org/officeDocument/2006/relationships/hyperlink" Target="https://modernrestaurantmanagement.com/five-common-hospitality-industry-injuries-and-how-to-prevent-them/" TargetMode="External"/><Relationship Id="rId4" Type="http://schemas.openxmlformats.org/officeDocument/2006/relationships/hyperlink" Target="https://www.bbc.com/news/world-europe-63884695" TargetMode="Externa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7.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27.xml"/></Relationships>
</file>

<file path=ppt/slides/_rels/slide38.xml.rels><?xml version="1.0" encoding="UTF-8" standalone="yes"?>
<Relationships xmlns="http://schemas.openxmlformats.org/package/2006/relationships"><Relationship Id="rId8" Type="http://schemas.openxmlformats.org/officeDocument/2006/relationships/image" Target="../media/image49.svg"/><Relationship Id="rId3" Type="http://schemas.openxmlformats.org/officeDocument/2006/relationships/hyperlink" Target="https://www.history.com/news/deadliest-tsunami-2004-indian-ocean" TargetMode="External"/><Relationship Id="rId7" Type="http://schemas.openxmlformats.org/officeDocument/2006/relationships/image" Target="../media/image48.png"/><Relationship Id="rId2" Type="http://schemas.openxmlformats.org/officeDocument/2006/relationships/hyperlink" Target="https://en.wikipedia.org/wiki/Air_travel_disruption_after_the_2010_Eyjafjallaj%C3%B6kull_eruption" TargetMode="External"/><Relationship Id="rId1" Type="http://schemas.openxmlformats.org/officeDocument/2006/relationships/slideLayout" Target="../slideLayouts/slideLayout20.xml"/><Relationship Id="rId6" Type="http://schemas.openxmlformats.org/officeDocument/2006/relationships/hyperlink" Target="https://www.theguardian.com/world/blog/2010/apr/15/volcano-airport-disruption-iceland" TargetMode="External"/><Relationship Id="rId5" Type="http://schemas.openxmlformats.org/officeDocument/2006/relationships/image" Target="../media/image54.jpeg"/><Relationship Id="rId10" Type="http://schemas.openxmlformats.org/officeDocument/2006/relationships/image" Target="../media/image40.svg"/><Relationship Id="rId4" Type="http://schemas.openxmlformats.org/officeDocument/2006/relationships/image" Target="../media/image53.jpeg"/><Relationship Id="rId9" Type="http://schemas.openxmlformats.org/officeDocument/2006/relationships/image" Target="../media/image39.png"/></Relationships>
</file>

<file path=ppt/slides/_rels/slide39.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56.svg"/><Relationship Id="rId7" Type="http://schemas.openxmlformats.org/officeDocument/2006/relationships/hyperlink" Target="https://www.europarl.europa.eu/cmsdata/130660/The%20Impact%20of%20Taxes%20on%20the%20Competitiveness%20of%20European%20tourism.pdf" TargetMode="External"/><Relationship Id="rId2" Type="http://schemas.openxmlformats.org/officeDocument/2006/relationships/image" Target="../media/image55.png"/><Relationship Id="rId1" Type="http://schemas.openxmlformats.org/officeDocument/2006/relationships/slideLayout" Target="../slideLayouts/slideLayout20.xml"/><Relationship Id="rId6" Type="http://schemas.openxmlformats.org/officeDocument/2006/relationships/hyperlink" Target="https://www.independent.ie/regionals/dublin/dublin-news/q-and-a-do-dublin-hotel-prices-show-our-rip-off-republic-is-back-41694735.html" TargetMode="External"/><Relationship Id="rId5" Type="http://schemas.openxmlformats.org/officeDocument/2006/relationships/hyperlink" Target="https://www.independent.ie/life/travel/travel-news/going-on-holiday-abroad-its-not-only-dublin-airport-where-you-may-experience-delays-41714895.html" TargetMode="External"/><Relationship Id="rId4" Type="http://schemas.openxmlformats.org/officeDocument/2006/relationships/image" Target="../media/image57.jpeg"/><Relationship Id="rId9" Type="http://schemas.openxmlformats.org/officeDocument/2006/relationships/image" Target="../media/image40.sv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0.xml.rels><?xml version="1.0" encoding="UTF-8" standalone="yes"?>
<Relationships xmlns="http://schemas.openxmlformats.org/package/2006/relationships"><Relationship Id="rId3" Type="http://schemas.openxmlformats.org/officeDocument/2006/relationships/hyperlink" Target="https://en.wikipedia.org/wiki/2008%E2%80%932011_Icelandic_financial_crisis" TargetMode="External"/><Relationship Id="rId2" Type="http://schemas.openxmlformats.org/officeDocument/2006/relationships/hyperlink" Target="https://www.ilo.org/wcmsp5/groups/public/@ed_dialogue/@sector/documents/publication/wcms_214576.pdf" TargetMode="External"/><Relationship Id="rId1" Type="http://schemas.openxmlformats.org/officeDocument/2006/relationships/slideLayout" Target="../slideLayouts/slideLayout20.xml"/><Relationship Id="rId5" Type="http://schemas.openxmlformats.org/officeDocument/2006/relationships/hyperlink" Target="https://www.nytimes.com/2009/04/25/business/global/25euecon.html" TargetMode="External"/><Relationship Id="rId4" Type="http://schemas.openxmlformats.org/officeDocument/2006/relationships/hyperlink" Target="https://www.researchgate.net/publication/30930632_Crisis_Communication_and_Recovery_for_the_Tourism_Industry_Lessons_from_the_2001_Foot_and_Mouth_Disease_Outbreak_in_the_United_Kingdom" TargetMode="External"/></Relationships>
</file>

<file path=ppt/slides/_rels/slide41.xml.rels><?xml version="1.0" encoding="UTF-8" standalone="yes"?>
<Relationships xmlns="http://schemas.openxmlformats.org/package/2006/relationships"><Relationship Id="rId8" Type="http://schemas.openxmlformats.org/officeDocument/2006/relationships/image" Target="../media/image59.jpeg"/><Relationship Id="rId3" Type="http://schemas.openxmlformats.org/officeDocument/2006/relationships/hyperlink" Target="https://en.wikipedia.org/wiki/Manchester_Arena_bombing" TargetMode="External"/><Relationship Id="rId7" Type="http://schemas.openxmlformats.org/officeDocument/2006/relationships/image" Target="../media/image58.jpeg"/><Relationship Id="rId2" Type="http://schemas.openxmlformats.org/officeDocument/2006/relationships/hyperlink" Target="https://en.wikipedia.org/wiki/November_2015_Paris_attacks" TargetMode="External"/><Relationship Id="rId1" Type="http://schemas.openxmlformats.org/officeDocument/2006/relationships/slideLayout" Target="../slideLayouts/slideLayout20.xml"/><Relationship Id="rId6" Type="http://schemas.openxmlformats.org/officeDocument/2006/relationships/image" Target="../media/image56.svg"/><Relationship Id="rId5" Type="http://schemas.openxmlformats.org/officeDocument/2006/relationships/image" Target="../media/image55.png"/><Relationship Id="rId10" Type="http://schemas.openxmlformats.org/officeDocument/2006/relationships/image" Target="../media/image40.svg"/><Relationship Id="rId4" Type="http://schemas.openxmlformats.org/officeDocument/2006/relationships/hyperlink" Target="https://en.wikipedia.org/wiki/Hanau_shootings" TargetMode="External"/><Relationship Id="rId9" Type="http://schemas.openxmlformats.org/officeDocument/2006/relationships/image" Target="../media/image39.png"/></Relationships>
</file>

<file path=ppt/slides/_rels/slide42.xml.rels><?xml version="1.0" encoding="UTF-8" standalone="yes"?>
<Relationships xmlns="http://schemas.openxmlformats.org/package/2006/relationships"><Relationship Id="rId3" Type="http://schemas.openxmlformats.org/officeDocument/2006/relationships/image" Target="../media/image61.jpeg"/><Relationship Id="rId7" Type="http://schemas.openxmlformats.org/officeDocument/2006/relationships/image" Target="../media/image40.svg"/><Relationship Id="rId2" Type="http://schemas.openxmlformats.org/officeDocument/2006/relationships/image" Target="../media/image60.jpeg"/><Relationship Id="rId1" Type="http://schemas.openxmlformats.org/officeDocument/2006/relationships/slideLayout" Target="../slideLayouts/slideLayout20.xml"/><Relationship Id="rId6" Type="http://schemas.openxmlformats.org/officeDocument/2006/relationships/image" Target="../media/image39.png"/><Relationship Id="rId5" Type="http://schemas.openxmlformats.org/officeDocument/2006/relationships/hyperlink" Target="https://www.independent.ie/life/travel/travel-news/going-on-holiday-abroad-its-not-only-dublin-airport-where-you-may-experience-delays-41714895.html" TargetMode="External"/><Relationship Id="rId4" Type="http://schemas.openxmlformats.org/officeDocument/2006/relationships/hyperlink" Target="https://www.irishexaminer.com/business/economy/arid-40879121.html" TargetMode="External"/></Relationships>
</file>

<file path=ppt/slides/_rels/slide43.xml.rels><?xml version="1.0" encoding="UTF-8" standalone="yes"?>
<Relationships xmlns="http://schemas.openxmlformats.org/package/2006/relationships"><Relationship Id="rId3" Type="http://schemas.openxmlformats.org/officeDocument/2006/relationships/hyperlink" Target="https://www.diplomatie.gouv.fr/IMG/pdf/made_in_paris_cle85c152.pdf" TargetMode="External"/><Relationship Id="rId7" Type="http://schemas.openxmlformats.org/officeDocument/2006/relationships/image" Target="../media/image40.svg"/><Relationship Id="rId2" Type="http://schemas.openxmlformats.org/officeDocument/2006/relationships/hyperlink" Target="https://worldtraveltourismcouncil.medium.com/tourism-recovery-after-terrorism-how-france-bounced-back-ff2d25c2834a" TargetMode="External"/><Relationship Id="rId1" Type="http://schemas.openxmlformats.org/officeDocument/2006/relationships/slideLayout" Target="../slideLayouts/slideLayout20.xml"/><Relationship Id="rId6" Type="http://schemas.openxmlformats.org/officeDocument/2006/relationships/image" Target="../media/image39.png"/><Relationship Id="rId5" Type="http://schemas.openxmlformats.org/officeDocument/2006/relationships/image" Target="../media/image62.png"/><Relationship Id="rId4" Type="http://schemas.openxmlformats.org/officeDocument/2006/relationships/hyperlink" Target="https://www.independent.ie/life/travel/travel-news/going-on-holiday-abroad-its-not-only-dublin-airport-where-you-may-experience-delays-41714895.html" TargetMode="External"/></Relationships>
</file>

<file path=ppt/slides/_rels/slide44.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hyperlink" Target="https://www.unwto.org/impact-assessment-of-the-covid-19-outbreak-on-international-tourism" TargetMode="External"/><Relationship Id="rId7" Type="http://schemas.openxmlformats.org/officeDocument/2006/relationships/image" Target="../media/image63.png"/><Relationship Id="rId2" Type="http://schemas.openxmlformats.org/officeDocument/2006/relationships/hyperlink" Target="https://www.forbes.com/sites/alisondurkee/2020/08/25/un-report-tourism-industry-covid-19-faces-1-trillion-loss-100-million-jobs-at-risk/?sh=418f2c47cdd3" TargetMode="External"/><Relationship Id="rId1" Type="http://schemas.openxmlformats.org/officeDocument/2006/relationships/slideLayout" Target="../slideLayouts/slideLayout20.xml"/><Relationship Id="rId6" Type="http://schemas.openxmlformats.org/officeDocument/2006/relationships/hyperlink" Target="https://www.weforum.org/agenda/2022/01/global-travel-tourism-pandemic-covid-19/" TargetMode="External"/><Relationship Id="rId5" Type="http://schemas.openxmlformats.org/officeDocument/2006/relationships/hyperlink" Target="https://wttc.org/Portals/0/Documents/Reports/2019/Crisis%20Preparedness%20Management%20Recovery-Crisis%20Readiness-Nov%202019.pdf?ver=2021-02-25-182725-567" TargetMode="External"/><Relationship Id="rId4" Type="http://schemas.openxmlformats.org/officeDocument/2006/relationships/hyperlink" Target="https://resolvetosavelives.org/assets/Resources/ROI-Cost-of-Not-Being-Prepared%20Factsheet.pdf" TargetMode="External"/><Relationship Id="rId9" Type="http://schemas.openxmlformats.org/officeDocument/2006/relationships/image" Target="../media/image40.svg"/></Relationships>
</file>

<file path=ppt/slides/_rels/slide4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hyperlink" Target="https://www.ncbi.nlm.nih.gov/pmc/articles/PMC7149992/" TargetMode="External"/><Relationship Id="rId1" Type="http://schemas.openxmlformats.org/officeDocument/2006/relationships/slideLayout" Target="../slideLayouts/slideLayout55.xml"/><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49.svg"/></Relationships>
</file>

<file path=ppt/slides/_rels/slide4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38.xml"/><Relationship Id="rId6" Type="http://schemas.openxmlformats.org/officeDocument/2006/relationships/image" Target="../media/image13.png"/><Relationship Id="rId11" Type="http://schemas.openxmlformats.org/officeDocument/2006/relationships/image" Target="../media/image1.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47.xml.rels><?xml version="1.0" encoding="UTF-8" standalone="yes"?>
<Relationships xmlns="http://schemas.openxmlformats.org/package/2006/relationships"><Relationship Id="rId3" Type="http://schemas.openxmlformats.org/officeDocument/2006/relationships/hyperlink" Target="https://momentumconsulting.ie/team/laura-magan/" TargetMode="External"/><Relationship Id="rId2" Type="http://schemas.openxmlformats.org/officeDocument/2006/relationships/hyperlink" Target="https://www.tourismrecovery.eu/" TargetMode="External"/><Relationship Id="rId1" Type="http://schemas.openxmlformats.org/officeDocument/2006/relationships/slideLayout" Target="../slideLayouts/slideLayout72.xml"/><Relationship Id="rId5" Type="http://schemas.openxmlformats.org/officeDocument/2006/relationships/image" Target="../media/image64.jpeg"/><Relationship Id="rId4" Type="http://schemas.openxmlformats.org/officeDocument/2006/relationships/hyperlink" Target="https://www.facebook.com/tourismcrisisrecovery"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hyperlink" Target="https://www.ncbi.nlm.nih.gov/pmc/articles/PMC8961192/#bib26" TargetMode="External"/><Relationship Id="rId2" Type="http://schemas.openxmlformats.org/officeDocument/2006/relationships/hyperlink" Target="https://www.ncbi.nlm.nih.gov/pmc/articles/PMC8961192/#bib29" TargetMode="External"/><Relationship Id="rId1" Type="http://schemas.openxmlformats.org/officeDocument/2006/relationships/slideLayout" Target="../slideLayouts/slideLayout3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CE3EA55-9759-7ED0-D15C-2C5A250022BE}"/>
              </a:ext>
            </a:extLst>
          </p:cNvPr>
          <p:cNvSpPr>
            <a:spLocks noGrp="1"/>
          </p:cNvSpPr>
          <p:nvPr>
            <p:ph type="body" sz="quarter" idx="15"/>
          </p:nvPr>
        </p:nvSpPr>
        <p:spPr>
          <a:xfrm>
            <a:off x="817350" y="4549823"/>
            <a:ext cx="5840626" cy="697353"/>
          </a:xfrm>
        </p:spPr>
        <p:txBody>
          <a:bodyPr/>
          <a:lstStyle/>
          <a:p>
            <a:pPr>
              <a:spcBef>
                <a:spcPts val="0"/>
              </a:spcBef>
            </a:pPr>
            <a:r>
              <a:rPr lang="en-IE" sz="3200" b="0" dirty="0"/>
              <a:t>Introduction to Regional Tourism Crisis Management (RCMT)</a:t>
            </a:r>
          </a:p>
          <a:p>
            <a:endParaRPr lang="en-IE" sz="3200" dirty="0"/>
          </a:p>
        </p:txBody>
      </p:sp>
      <p:sp>
        <p:nvSpPr>
          <p:cNvPr id="4" name="Text Placeholder 3">
            <a:extLst>
              <a:ext uri="{FF2B5EF4-FFF2-40B4-BE49-F238E27FC236}">
                <a16:creationId xmlns:a16="http://schemas.microsoft.com/office/drawing/2014/main" id="{4FC3F148-6E68-05B5-0D92-B41B8A44F575}"/>
              </a:ext>
            </a:extLst>
          </p:cNvPr>
          <p:cNvSpPr>
            <a:spLocks noGrp="1"/>
          </p:cNvSpPr>
          <p:nvPr>
            <p:ph type="body" sz="quarter" idx="16"/>
          </p:nvPr>
        </p:nvSpPr>
        <p:spPr>
          <a:xfrm>
            <a:off x="817349" y="3652445"/>
            <a:ext cx="8002801" cy="697353"/>
          </a:xfrm>
        </p:spPr>
        <p:txBody>
          <a:bodyPr>
            <a:noAutofit/>
          </a:bodyPr>
          <a:lstStyle/>
          <a:p>
            <a:r>
              <a:rPr lang="en-IE" sz="6000" b="1" dirty="0"/>
              <a:t>Module 1 (Part 1)</a:t>
            </a:r>
            <a:endParaRPr lang="en-IE" sz="6000" dirty="0"/>
          </a:p>
        </p:txBody>
      </p:sp>
      <p:sp>
        <p:nvSpPr>
          <p:cNvPr id="5" name="TextBox 4">
            <a:extLst>
              <a:ext uri="{FF2B5EF4-FFF2-40B4-BE49-F238E27FC236}">
                <a16:creationId xmlns:a16="http://schemas.microsoft.com/office/drawing/2014/main" id="{C3866521-55C7-A0EA-B4F0-A4CB782E009D}"/>
              </a:ext>
            </a:extLst>
          </p:cNvPr>
          <p:cNvSpPr txBox="1"/>
          <p:nvPr/>
        </p:nvSpPr>
        <p:spPr>
          <a:xfrm>
            <a:off x="817349" y="2201904"/>
            <a:ext cx="6257925" cy="1107996"/>
          </a:xfrm>
          <a:prstGeom prst="rect">
            <a:avLst/>
          </a:prstGeom>
          <a:noFill/>
        </p:spPr>
        <p:txBody>
          <a:bodyPr wrap="square" rtlCol="0">
            <a:spAutoFit/>
          </a:bodyPr>
          <a:lstStyle/>
          <a:p>
            <a:r>
              <a:rPr lang="en-IE" sz="2400" dirty="0">
                <a:solidFill>
                  <a:srgbClr val="7A547C"/>
                </a:solidFill>
              </a:rPr>
              <a:t>Regional Tourism Crisis Management (RTCM)</a:t>
            </a:r>
          </a:p>
          <a:p>
            <a:r>
              <a:rPr lang="en-IE" sz="2400" dirty="0">
                <a:solidFill>
                  <a:srgbClr val="7A547C"/>
                </a:solidFill>
              </a:rPr>
              <a:t>HEI Course, 2023</a:t>
            </a:r>
          </a:p>
          <a:p>
            <a:r>
              <a:rPr lang="en-IE" i="1" dirty="0">
                <a:solidFill>
                  <a:srgbClr val="7A547C"/>
                </a:solidFill>
              </a:rPr>
              <a:t>Developed by Laura Magan (Momentum) </a:t>
            </a:r>
          </a:p>
        </p:txBody>
      </p:sp>
    </p:spTree>
    <p:extLst>
      <p:ext uri="{BB962C8B-B14F-4D97-AF65-F5344CB8AC3E}">
        <p14:creationId xmlns:p14="http://schemas.microsoft.com/office/powerpoint/2010/main" val="33214865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A397179-D480-128A-F66C-F1924CBD312A}"/>
              </a:ext>
            </a:extLst>
          </p:cNvPr>
          <p:cNvSpPr>
            <a:spLocks noGrp="1"/>
          </p:cNvSpPr>
          <p:nvPr>
            <p:ph type="body" sz="quarter" idx="18"/>
          </p:nvPr>
        </p:nvSpPr>
        <p:spPr>
          <a:xfrm>
            <a:off x="389965" y="1011956"/>
            <a:ext cx="11401985" cy="5848350"/>
          </a:xfrm>
          <a:solidFill>
            <a:schemeClr val="bg1"/>
          </a:solidFill>
        </p:spPr>
        <p:txBody>
          <a:bodyPr>
            <a:noAutofit/>
          </a:bodyPr>
          <a:lstStyle/>
          <a:p>
            <a:pPr marL="0" indent="0">
              <a:lnSpc>
                <a:spcPct val="100000"/>
              </a:lnSpc>
              <a:spcBef>
                <a:spcPts val="0"/>
              </a:spcBef>
            </a:pPr>
            <a:endParaRPr lang="en-GB" sz="2000" b="1" dirty="0">
              <a:solidFill>
                <a:srgbClr val="79527B"/>
              </a:solidFill>
            </a:endParaRPr>
          </a:p>
          <a:p>
            <a:pPr marL="0" indent="0">
              <a:lnSpc>
                <a:spcPct val="100000"/>
              </a:lnSpc>
              <a:spcBef>
                <a:spcPts val="0"/>
              </a:spcBef>
            </a:pPr>
            <a:r>
              <a:rPr lang="en-GB" sz="2000" b="1" dirty="0">
                <a:solidFill>
                  <a:srgbClr val="916395"/>
                </a:solidFill>
              </a:rPr>
              <a:t>HEI students </a:t>
            </a:r>
            <a:r>
              <a:rPr lang="en-GB" sz="2000" dirty="0">
                <a:solidFill>
                  <a:srgbClr val="4D4D4D"/>
                </a:solidFill>
              </a:rPr>
              <a:t>will </a:t>
            </a:r>
            <a:r>
              <a:rPr lang="en-GB" sz="2000" i="0" dirty="0">
                <a:solidFill>
                  <a:srgbClr val="4D4D4D"/>
                </a:solidFill>
                <a:effectLst/>
              </a:rPr>
              <a:t>learn about regional tourism crisis preparation, prevention, mitigation, response, and recovery</a:t>
            </a:r>
            <a:r>
              <a:rPr lang="en-GB" sz="2000" dirty="0">
                <a:solidFill>
                  <a:srgbClr val="4D4D4D"/>
                </a:solidFill>
              </a:rPr>
              <a:t> </a:t>
            </a:r>
            <a:r>
              <a:rPr lang="en-GB" sz="2000" i="0" dirty="0">
                <a:solidFill>
                  <a:srgbClr val="4D4D4D"/>
                </a:solidFill>
                <a:effectLst/>
              </a:rPr>
              <a:t>management practices using different methods, approaches, models, practices, and theories.</a:t>
            </a:r>
            <a:r>
              <a:rPr lang="en-GB" sz="2000" dirty="0">
                <a:solidFill>
                  <a:srgbClr val="4D4D4D"/>
                </a:solidFill>
              </a:rPr>
              <a:t> Curriculum learning is supported by sample templates, practical and research exercises for deeper thinking and understanding, case studies, instructional units, resources, and research material.</a:t>
            </a:r>
          </a:p>
          <a:p>
            <a:pPr marL="0" indent="0">
              <a:lnSpc>
                <a:spcPct val="100000"/>
              </a:lnSpc>
              <a:spcBef>
                <a:spcPts val="0"/>
              </a:spcBef>
            </a:pPr>
            <a:endParaRPr lang="en-GB" sz="2000" dirty="0">
              <a:solidFill>
                <a:srgbClr val="4D4D4D"/>
              </a:solidFill>
            </a:endParaRPr>
          </a:p>
          <a:p>
            <a:pPr marL="0" indent="0">
              <a:lnSpc>
                <a:spcPct val="100000"/>
              </a:lnSpc>
              <a:spcBef>
                <a:spcPts val="0"/>
              </a:spcBef>
            </a:pPr>
            <a:r>
              <a:rPr lang="en-GB" sz="2000" b="1" dirty="0">
                <a:solidFill>
                  <a:srgbClr val="916395"/>
                </a:solidFill>
              </a:rPr>
              <a:t>European tourism regions </a:t>
            </a:r>
            <a:r>
              <a:rPr lang="en-GB" sz="2000" dirty="0">
                <a:solidFill>
                  <a:srgbClr val="4D4D4D"/>
                </a:solidFill>
              </a:rPr>
              <a:t>will enhance their resilience, preparation, and recovery strategies and plans so that they can be better protected from a future crisis.  The </a:t>
            </a:r>
            <a:r>
              <a:rPr lang="en-GB" sz="2000" b="0" i="0" dirty="0">
                <a:solidFill>
                  <a:srgbClr val="4D4D4D"/>
                </a:solidFill>
                <a:effectLst/>
              </a:rPr>
              <a:t>TC NAV Curriculum;</a:t>
            </a:r>
          </a:p>
          <a:p>
            <a:pPr marL="0" indent="0">
              <a:lnSpc>
                <a:spcPct val="100000"/>
              </a:lnSpc>
              <a:spcBef>
                <a:spcPts val="0"/>
              </a:spcBef>
            </a:pPr>
            <a:endParaRPr lang="en-GB" sz="2000" dirty="0">
              <a:solidFill>
                <a:srgbClr val="4D4D4D"/>
              </a:solidFill>
            </a:endParaRPr>
          </a:p>
          <a:p>
            <a:pPr marL="342900" indent="-342900">
              <a:lnSpc>
                <a:spcPct val="100000"/>
              </a:lnSpc>
              <a:spcBef>
                <a:spcPts val="0"/>
              </a:spcBef>
              <a:buClr>
                <a:srgbClr val="916395"/>
              </a:buClr>
              <a:buFont typeface="Wingdings" panose="05000000000000000000" pitchFamily="2" charset="2"/>
              <a:buChar char="v"/>
            </a:pPr>
            <a:r>
              <a:rPr lang="en-GB" sz="2000" i="0" dirty="0">
                <a:solidFill>
                  <a:srgbClr val="4D4D4D"/>
                </a:solidFill>
                <a:effectLst/>
              </a:rPr>
              <a:t>Looks at the </a:t>
            </a:r>
            <a:r>
              <a:rPr lang="en-GB" sz="2000" dirty="0">
                <a:solidFill>
                  <a:srgbClr val="4D4D4D"/>
                </a:solidFill>
              </a:rPr>
              <a:t>different applications of regional tourism crisis management </a:t>
            </a:r>
            <a:r>
              <a:rPr lang="en-GB" sz="2000" b="1" i="0" dirty="0">
                <a:solidFill>
                  <a:srgbClr val="79527B"/>
                </a:solidFill>
                <a:effectLst/>
              </a:rPr>
              <a:t>strategies, and models </a:t>
            </a:r>
            <a:r>
              <a:rPr lang="en-GB" sz="2000" dirty="0">
                <a:solidFill>
                  <a:srgbClr val="4D4D4D"/>
                </a:solidFill>
              </a:rPr>
              <a:t>delivered </a:t>
            </a:r>
            <a:r>
              <a:rPr lang="en-GB" sz="2000" i="0" dirty="0">
                <a:solidFill>
                  <a:srgbClr val="4D4D4D"/>
                </a:solidFill>
                <a:effectLst/>
              </a:rPr>
              <a:t>across diverse European and international relevant contexts</a:t>
            </a:r>
          </a:p>
          <a:p>
            <a:pPr marL="342900" indent="-342900">
              <a:lnSpc>
                <a:spcPct val="100000"/>
              </a:lnSpc>
              <a:spcBef>
                <a:spcPts val="0"/>
              </a:spcBef>
              <a:buClr>
                <a:srgbClr val="916395"/>
              </a:buClr>
              <a:buFont typeface="Wingdings" panose="05000000000000000000" pitchFamily="2" charset="2"/>
              <a:buChar char="v"/>
            </a:pPr>
            <a:r>
              <a:rPr lang="en-GB" sz="2000" dirty="0">
                <a:solidFill>
                  <a:srgbClr val="4D4D4D"/>
                </a:solidFill>
              </a:rPr>
              <a:t>H</a:t>
            </a:r>
            <a:r>
              <a:rPr lang="en-GB" sz="2000" i="0" dirty="0">
                <a:solidFill>
                  <a:srgbClr val="4D4D4D"/>
                </a:solidFill>
                <a:effectLst/>
              </a:rPr>
              <a:t>ighlights </a:t>
            </a:r>
            <a:r>
              <a:rPr lang="en-GB" sz="2000" i="0" dirty="0">
                <a:solidFill>
                  <a:srgbClr val="79527B"/>
                </a:solidFill>
                <a:effectLst/>
              </a:rPr>
              <a:t>key concepts </a:t>
            </a:r>
            <a:r>
              <a:rPr lang="en-GB" sz="2000" i="0" dirty="0">
                <a:solidFill>
                  <a:srgbClr val="4D4D4D"/>
                </a:solidFill>
                <a:effectLst/>
              </a:rPr>
              <a:t>demonstrated in </a:t>
            </a:r>
            <a:r>
              <a:rPr lang="en-GB" sz="2000" b="1" i="0" dirty="0">
                <a:solidFill>
                  <a:srgbClr val="79527B"/>
                </a:solidFill>
                <a:effectLst/>
              </a:rPr>
              <a:t>real-life application scenarios </a:t>
            </a:r>
            <a:r>
              <a:rPr lang="en-GB" sz="2000" dirty="0">
                <a:solidFill>
                  <a:srgbClr val="4D4D4D"/>
                </a:solidFill>
              </a:rPr>
              <a:t>and regional tourism </a:t>
            </a:r>
            <a:r>
              <a:rPr lang="en-GB" sz="2000" b="1" i="0" dirty="0">
                <a:solidFill>
                  <a:srgbClr val="916395"/>
                </a:solidFill>
                <a:effectLst/>
              </a:rPr>
              <a:t>case studies </a:t>
            </a:r>
          </a:p>
          <a:p>
            <a:pPr marL="342900" indent="-342900">
              <a:lnSpc>
                <a:spcPct val="100000"/>
              </a:lnSpc>
              <a:spcBef>
                <a:spcPts val="0"/>
              </a:spcBef>
              <a:buClr>
                <a:srgbClr val="916395"/>
              </a:buClr>
              <a:buFont typeface="Wingdings" panose="05000000000000000000" pitchFamily="2" charset="2"/>
              <a:buChar char="v"/>
            </a:pPr>
            <a:r>
              <a:rPr lang="en-GB" sz="2000" dirty="0">
                <a:solidFill>
                  <a:srgbClr val="4D4D4D"/>
                </a:solidFill>
              </a:rPr>
              <a:t>Demonstrates h</a:t>
            </a:r>
            <a:r>
              <a:rPr lang="en-GB" sz="2000" i="0" dirty="0">
                <a:solidFill>
                  <a:srgbClr val="4D4D4D"/>
                </a:solidFill>
                <a:effectLst/>
              </a:rPr>
              <a:t>ow to develop a series of regional tourism </a:t>
            </a:r>
            <a:r>
              <a:rPr lang="en-GB" sz="2000" b="1" i="0" dirty="0">
                <a:solidFill>
                  <a:srgbClr val="916395"/>
                </a:solidFill>
                <a:effectLst/>
              </a:rPr>
              <a:t>crisis-specific tools, strategies and plans </a:t>
            </a:r>
            <a:r>
              <a:rPr lang="en-GB" sz="2000" i="0" dirty="0">
                <a:solidFill>
                  <a:srgbClr val="4D4D4D"/>
                </a:solidFill>
                <a:effectLst/>
              </a:rPr>
              <a:t>need to </a:t>
            </a:r>
            <a:r>
              <a:rPr lang="en-GB" sz="2000" dirty="0">
                <a:solidFill>
                  <a:srgbClr val="4D4D4D"/>
                </a:solidFill>
              </a:rPr>
              <a:t>assist a region to protect and rebuild its brand and reputation</a:t>
            </a:r>
          </a:p>
          <a:p>
            <a:pPr marL="342900" indent="-342900">
              <a:lnSpc>
                <a:spcPct val="100000"/>
              </a:lnSpc>
              <a:spcBef>
                <a:spcPts val="0"/>
              </a:spcBef>
              <a:buClr>
                <a:srgbClr val="916395"/>
              </a:buClr>
              <a:buFont typeface="Wingdings" panose="05000000000000000000" pitchFamily="2" charset="2"/>
              <a:buChar char="v"/>
            </a:pPr>
            <a:r>
              <a:rPr lang="en-GB" sz="2000" i="0" dirty="0">
                <a:solidFill>
                  <a:srgbClr val="4D4D4D"/>
                </a:solidFill>
                <a:effectLst/>
              </a:rPr>
              <a:t>The course also discusses approaches to </a:t>
            </a:r>
            <a:r>
              <a:rPr lang="en-GB" sz="2000" b="1" i="0" dirty="0">
                <a:solidFill>
                  <a:srgbClr val="79527B"/>
                </a:solidFill>
                <a:effectLst/>
              </a:rPr>
              <a:t>reopening, recovery, rebuilding, and resilience </a:t>
            </a:r>
            <a:r>
              <a:rPr lang="en-GB" sz="2000" i="0" dirty="0">
                <a:solidFill>
                  <a:srgbClr val="4D4D4D"/>
                </a:solidFill>
                <a:effectLst/>
              </a:rPr>
              <a:t>focusing on timely post-pandemic scenarios. </a:t>
            </a:r>
            <a:endParaRPr lang="en-US" sz="2000" dirty="0">
              <a:solidFill>
                <a:srgbClr val="4D4D4D"/>
              </a:solidFill>
            </a:endParaRPr>
          </a:p>
          <a:p>
            <a:pPr marL="0" indent="0">
              <a:lnSpc>
                <a:spcPct val="100000"/>
              </a:lnSpc>
              <a:spcBef>
                <a:spcPts val="0"/>
              </a:spcBef>
            </a:pPr>
            <a:endParaRPr lang="en-GB" sz="2000" dirty="0">
              <a:solidFill>
                <a:srgbClr val="4D4D4D"/>
              </a:solidFill>
            </a:endParaRPr>
          </a:p>
          <a:p>
            <a:pPr marL="0" indent="0">
              <a:lnSpc>
                <a:spcPct val="100000"/>
              </a:lnSpc>
              <a:spcBef>
                <a:spcPts val="0"/>
              </a:spcBef>
            </a:pPr>
            <a:endParaRPr lang="en-GB" sz="2000" dirty="0">
              <a:solidFill>
                <a:srgbClr val="4D4D4D"/>
              </a:solidFill>
            </a:endParaRPr>
          </a:p>
          <a:p>
            <a:pPr marL="0" indent="0">
              <a:lnSpc>
                <a:spcPct val="100000"/>
              </a:lnSpc>
              <a:spcBef>
                <a:spcPts val="0"/>
              </a:spcBef>
            </a:pPr>
            <a:endParaRPr lang="en-GB" sz="2000" dirty="0">
              <a:solidFill>
                <a:srgbClr val="4D4D4D"/>
              </a:solidFill>
            </a:endParaRPr>
          </a:p>
          <a:p>
            <a:pPr>
              <a:lnSpc>
                <a:spcPct val="100000"/>
              </a:lnSpc>
              <a:spcBef>
                <a:spcPts val="0"/>
              </a:spcBef>
            </a:pPr>
            <a:endParaRPr lang="en-IE" sz="2000" dirty="0"/>
          </a:p>
        </p:txBody>
      </p:sp>
      <p:sp>
        <p:nvSpPr>
          <p:cNvPr id="3" name="Text Placeholder 2">
            <a:extLst>
              <a:ext uri="{FF2B5EF4-FFF2-40B4-BE49-F238E27FC236}">
                <a16:creationId xmlns:a16="http://schemas.microsoft.com/office/drawing/2014/main" id="{B07A378F-873B-9717-B599-8381FAAC8022}"/>
              </a:ext>
            </a:extLst>
          </p:cNvPr>
          <p:cNvSpPr>
            <a:spLocks noGrp="1"/>
          </p:cNvSpPr>
          <p:nvPr>
            <p:ph type="body" sz="quarter" idx="16"/>
          </p:nvPr>
        </p:nvSpPr>
        <p:spPr>
          <a:xfrm>
            <a:off x="389965" y="286860"/>
            <a:ext cx="11470341" cy="582221"/>
          </a:xfrm>
          <a:solidFill>
            <a:srgbClr val="79527B"/>
          </a:solidFill>
        </p:spPr>
        <p:txBody>
          <a:bodyPr>
            <a:normAutofit fontScale="85000" lnSpcReduction="10000"/>
          </a:bodyPr>
          <a:lstStyle/>
          <a:p>
            <a:r>
              <a:rPr lang="en-US" dirty="0">
                <a:solidFill>
                  <a:schemeClr val="bg1"/>
                </a:solidFill>
              </a:rPr>
              <a:t>The Learning via Navigating Tourism Crisis Recovery HEI Curriculum</a:t>
            </a:r>
          </a:p>
          <a:p>
            <a:endParaRPr lang="en-IE" dirty="0">
              <a:solidFill>
                <a:schemeClr val="bg1"/>
              </a:solidFill>
            </a:endParaRPr>
          </a:p>
        </p:txBody>
      </p:sp>
    </p:spTree>
    <p:extLst>
      <p:ext uri="{BB962C8B-B14F-4D97-AF65-F5344CB8AC3E}">
        <p14:creationId xmlns:p14="http://schemas.microsoft.com/office/powerpoint/2010/main" val="27702320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3">
            <a:extLst>
              <a:ext uri="{FF2B5EF4-FFF2-40B4-BE49-F238E27FC236}">
                <a16:creationId xmlns:a16="http://schemas.microsoft.com/office/drawing/2014/main" id="{9FC9002C-E846-F2C8-A803-886592583391}"/>
              </a:ext>
            </a:extLst>
          </p:cNvPr>
          <p:cNvSpPr>
            <a:spLocks noGrp="1"/>
          </p:cNvSpPr>
          <p:nvPr>
            <p:ph type="body" sz="quarter" idx="16"/>
          </p:nvPr>
        </p:nvSpPr>
        <p:spPr>
          <a:xfrm>
            <a:off x="666707" y="752637"/>
            <a:ext cx="5953167" cy="3619337"/>
          </a:xfrm>
        </p:spPr>
        <p:txBody>
          <a:bodyPr>
            <a:normAutofit/>
          </a:bodyPr>
          <a:lstStyle/>
          <a:p>
            <a:r>
              <a:rPr lang="en-IE" sz="6000" b="1" dirty="0"/>
              <a:t>Module 1 </a:t>
            </a:r>
            <a:r>
              <a:rPr lang="en-IE" sz="6000" dirty="0"/>
              <a:t>(Part 1)</a:t>
            </a:r>
          </a:p>
          <a:p>
            <a:r>
              <a:rPr lang="en-IE" dirty="0"/>
              <a:t>Introduction to Regional Tourism Crisis Management</a:t>
            </a:r>
          </a:p>
        </p:txBody>
      </p:sp>
    </p:spTree>
    <p:extLst>
      <p:ext uri="{BB962C8B-B14F-4D97-AF65-F5344CB8AC3E}">
        <p14:creationId xmlns:p14="http://schemas.microsoft.com/office/powerpoint/2010/main" val="34888091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829BBBA-5918-193F-3E85-E6F56118E5CA}"/>
              </a:ext>
            </a:extLst>
          </p:cNvPr>
          <p:cNvSpPr>
            <a:spLocks noGrp="1"/>
          </p:cNvSpPr>
          <p:nvPr>
            <p:ph type="body" sz="quarter" idx="16"/>
          </p:nvPr>
        </p:nvSpPr>
        <p:spPr>
          <a:xfrm>
            <a:off x="6351829" y="1307719"/>
            <a:ext cx="5645999" cy="1017790"/>
          </a:xfrm>
        </p:spPr>
        <p:txBody>
          <a:bodyPr>
            <a:noAutofit/>
          </a:bodyPr>
          <a:lstStyle/>
          <a:p>
            <a:pPr>
              <a:lnSpc>
                <a:spcPct val="100000"/>
              </a:lnSpc>
              <a:spcBef>
                <a:spcPts val="0"/>
              </a:spcBef>
            </a:pPr>
            <a:r>
              <a:rPr lang="en-IE" dirty="0"/>
              <a:t>1.  Definitions Explained </a:t>
            </a:r>
          </a:p>
          <a:p>
            <a:pPr>
              <a:lnSpc>
                <a:spcPct val="100000"/>
              </a:lnSpc>
              <a:spcBef>
                <a:spcPts val="0"/>
              </a:spcBef>
            </a:pPr>
            <a:r>
              <a:rPr lang="en-IE" sz="2800" i="1" dirty="0"/>
              <a:t> </a:t>
            </a:r>
          </a:p>
        </p:txBody>
      </p:sp>
      <p:pic>
        <p:nvPicPr>
          <p:cNvPr id="7" name="Picture Placeholder 6" descr="A picture containing sky, outdoor&#10;&#10;Description automatically generated">
            <a:extLst>
              <a:ext uri="{FF2B5EF4-FFF2-40B4-BE49-F238E27FC236}">
                <a16:creationId xmlns:a16="http://schemas.microsoft.com/office/drawing/2014/main" id="{DA9EBFB2-8296-9456-CB98-EFA69BBABAB1}"/>
              </a:ext>
            </a:extLst>
          </p:cNvPr>
          <p:cNvPicPr>
            <a:picLocks noGrp="1" noChangeAspect="1"/>
          </p:cNvPicPr>
          <p:nvPr>
            <p:ph type="pic" sz="quarter" idx="10"/>
          </p:nvPr>
        </p:nvPicPr>
        <p:blipFill>
          <a:blip r:embed="rId2"/>
          <a:srcRect t="13764" b="13764"/>
          <a:stretch>
            <a:fillRect/>
          </a:stretch>
        </p:blipFill>
        <p:spPr/>
      </p:pic>
      <p:sp>
        <p:nvSpPr>
          <p:cNvPr id="2" name="TextBox 1">
            <a:extLst>
              <a:ext uri="{FF2B5EF4-FFF2-40B4-BE49-F238E27FC236}">
                <a16:creationId xmlns:a16="http://schemas.microsoft.com/office/drawing/2014/main" id="{F634ECA8-EF28-2969-4140-1B309C830017}"/>
              </a:ext>
            </a:extLst>
          </p:cNvPr>
          <p:cNvSpPr txBox="1"/>
          <p:nvPr/>
        </p:nvSpPr>
        <p:spPr>
          <a:xfrm>
            <a:off x="6934200" y="1816614"/>
            <a:ext cx="4743450" cy="954107"/>
          </a:xfrm>
          <a:prstGeom prst="rect">
            <a:avLst/>
          </a:prstGeom>
          <a:noFill/>
        </p:spPr>
        <p:txBody>
          <a:bodyPr wrap="square" rtlCol="0">
            <a:spAutoFit/>
          </a:bodyPr>
          <a:lstStyle/>
          <a:p>
            <a:r>
              <a:rPr lang="en-IE" sz="2800" i="1" dirty="0">
                <a:solidFill>
                  <a:schemeClr val="bg1"/>
                </a:solidFill>
              </a:rPr>
              <a:t>In the Context of Regional                       Tourism Crisis Management</a:t>
            </a:r>
            <a:endParaRPr lang="en-IE" sz="2800" dirty="0">
              <a:solidFill>
                <a:schemeClr val="bg1"/>
              </a:solidFill>
            </a:endParaRPr>
          </a:p>
        </p:txBody>
      </p:sp>
    </p:spTree>
    <p:extLst>
      <p:ext uri="{BB962C8B-B14F-4D97-AF65-F5344CB8AC3E}">
        <p14:creationId xmlns:p14="http://schemas.microsoft.com/office/powerpoint/2010/main" val="7980065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F851F1E-DBEA-C38F-DED5-0281B991B166}"/>
              </a:ext>
            </a:extLst>
          </p:cNvPr>
          <p:cNvSpPr/>
          <p:nvPr/>
        </p:nvSpPr>
        <p:spPr>
          <a:xfrm>
            <a:off x="0" y="756631"/>
            <a:ext cx="749378" cy="610136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56B71805-2B48-B4B6-87F4-5B503DE1D1F7}"/>
              </a:ext>
            </a:extLst>
          </p:cNvPr>
          <p:cNvSpPr/>
          <p:nvPr/>
        </p:nvSpPr>
        <p:spPr>
          <a:xfrm>
            <a:off x="228600" y="6048375"/>
            <a:ext cx="6163700" cy="809625"/>
          </a:xfrm>
          <a:prstGeom prst="rect">
            <a:avLst/>
          </a:prstGeom>
          <a:solidFill>
            <a:srgbClr val="7A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Text Placeholder 4">
            <a:extLst>
              <a:ext uri="{FF2B5EF4-FFF2-40B4-BE49-F238E27FC236}">
                <a16:creationId xmlns:a16="http://schemas.microsoft.com/office/drawing/2014/main" id="{17C1986E-984F-F347-B296-179E32DEC355}"/>
              </a:ext>
            </a:extLst>
          </p:cNvPr>
          <p:cNvSpPr>
            <a:spLocks noGrp="1"/>
          </p:cNvSpPr>
          <p:nvPr>
            <p:ph type="body" sz="quarter" idx="18"/>
          </p:nvPr>
        </p:nvSpPr>
        <p:spPr>
          <a:xfrm>
            <a:off x="734713" y="814326"/>
            <a:ext cx="5427961" cy="5110223"/>
          </a:xfrm>
          <a:ln>
            <a:solidFill>
              <a:srgbClr val="79527B"/>
            </a:solidFill>
          </a:ln>
        </p:spPr>
        <p:txBody>
          <a:bodyPr>
            <a:noAutofit/>
          </a:bodyPr>
          <a:lstStyle/>
          <a:p>
            <a:pPr marL="0" indent="0">
              <a:lnSpc>
                <a:spcPct val="100000"/>
              </a:lnSpc>
              <a:spcBef>
                <a:spcPts val="0"/>
              </a:spcBef>
            </a:pPr>
            <a:r>
              <a:rPr lang="en-GB" sz="2200" b="1" dirty="0"/>
              <a:t>A tourism crisis is a</a:t>
            </a:r>
            <a:r>
              <a:rPr lang="en-GB" sz="2200" b="1" i="0" dirty="0">
                <a:effectLst/>
              </a:rPr>
              <a:t>ny occurrence that can threaten the normal operation and conduct of tourism-related businesses</a:t>
            </a:r>
            <a:r>
              <a:rPr lang="en-GB" sz="2200" dirty="0"/>
              <a:t>. It damages </a:t>
            </a:r>
            <a:r>
              <a:rPr lang="en-GB" sz="2200" b="0" i="0" dirty="0">
                <a:effectLst/>
              </a:rPr>
              <a:t>a tourist destination's overall reputation for safety, attractiveness, and comfort by negatively affecting visitors and potentially lowering the potential of visitation to a certain destination or region.</a:t>
            </a:r>
            <a:r>
              <a:rPr lang="en-GB" sz="2200" dirty="0">
                <a:solidFill>
                  <a:srgbClr val="202124"/>
                </a:solidFill>
              </a:rPr>
              <a:t> </a:t>
            </a:r>
            <a:r>
              <a:rPr lang="en-GB" sz="2200" dirty="0"/>
              <a:t>(</a:t>
            </a:r>
            <a:r>
              <a:rPr lang="en-GB" sz="2200" dirty="0">
                <a:hlinkClick r:id="rId2">
                  <a:extLst>
                    <a:ext uri="{A12FA001-AC4F-418D-AE19-62706E023703}">
                      <ahyp:hlinkClr xmlns:ahyp="http://schemas.microsoft.com/office/drawing/2018/hyperlinkcolor" val="tx"/>
                    </a:ext>
                  </a:extLst>
                </a:hlinkClick>
              </a:rPr>
              <a:t>Source</a:t>
            </a:r>
            <a:r>
              <a:rPr lang="en-GB" sz="2200" dirty="0"/>
              <a:t>)</a:t>
            </a:r>
            <a:endParaRPr lang="en-GB" sz="2200" b="0" i="0" dirty="0">
              <a:effectLst/>
            </a:endParaRPr>
          </a:p>
          <a:p>
            <a:pPr marL="0" indent="0">
              <a:lnSpc>
                <a:spcPct val="100000"/>
              </a:lnSpc>
              <a:spcBef>
                <a:spcPts val="0"/>
              </a:spcBef>
            </a:pPr>
            <a:endParaRPr lang="en-GB" sz="2200" dirty="0">
              <a:solidFill>
                <a:srgbClr val="202124"/>
              </a:solidFill>
            </a:endParaRPr>
          </a:p>
          <a:p>
            <a:pPr marL="0" indent="0">
              <a:lnSpc>
                <a:spcPct val="100000"/>
              </a:lnSpc>
              <a:spcBef>
                <a:spcPts val="0"/>
              </a:spcBef>
            </a:pPr>
            <a:r>
              <a:rPr lang="en-GB" sz="2200" b="1" dirty="0"/>
              <a:t>Primary tourism-related crises and risks </a:t>
            </a:r>
            <a:r>
              <a:rPr lang="en-GB" sz="2200" dirty="0"/>
              <a:t>are diseases, terrorism within transportation, terrorism at the destination, natural disasters, technical failures, theft, kidnapping, and political disputes. </a:t>
            </a:r>
          </a:p>
          <a:p>
            <a:pPr marL="0" indent="0">
              <a:lnSpc>
                <a:spcPct val="100000"/>
              </a:lnSpc>
              <a:spcBef>
                <a:spcPts val="0"/>
              </a:spcBef>
            </a:pPr>
            <a:endParaRPr lang="en-GB" sz="2200" dirty="0"/>
          </a:p>
          <a:p>
            <a:pPr marL="0" indent="0">
              <a:lnSpc>
                <a:spcPct val="100000"/>
              </a:lnSpc>
              <a:spcBef>
                <a:spcPts val="0"/>
              </a:spcBef>
            </a:pPr>
            <a:r>
              <a:rPr lang="en-GB" sz="2200" dirty="0"/>
              <a:t>The next section covers different types of tourism crises with examples</a:t>
            </a:r>
            <a:endParaRPr lang="en-US" sz="2200" dirty="0"/>
          </a:p>
        </p:txBody>
      </p:sp>
      <p:pic>
        <p:nvPicPr>
          <p:cNvPr id="7" name="Picture Placeholder 6" descr="A picture containing outdoor, building, water, sky&#10;&#10;Description automatically generated">
            <a:extLst>
              <a:ext uri="{FF2B5EF4-FFF2-40B4-BE49-F238E27FC236}">
                <a16:creationId xmlns:a16="http://schemas.microsoft.com/office/drawing/2014/main" id="{ADC8AC51-8F59-9D43-B398-C2BFA650025D}"/>
              </a:ext>
            </a:extLst>
          </p:cNvPr>
          <p:cNvPicPr>
            <a:picLocks noGrp="1" noChangeAspect="1"/>
          </p:cNvPicPr>
          <p:nvPr>
            <p:ph type="pic" sz="quarter" idx="10"/>
          </p:nvPr>
        </p:nvPicPr>
        <p:blipFill>
          <a:blip r:embed="rId3"/>
          <a:srcRect t="10833" b="10833"/>
          <a:stretch>
            <a:fillRect/>
          </a:stretch>
        </p:blipFill>
        <p:spPr>
          <a:xfrm>
            <a:off x="6392300" y="756631"/>
            <a:ext cx="5814365" cy="5691794"/>
          </a:xfrm>
        </p:spPr>
      </p:pic>
      <p:sp>
        <p:nvSpPr>
          <p:cNvPr id="8" name="Text Placeholder 2">
            <a:extLst>
              <a:ext uri="{FF2B5EF4-FFF2-40B4-BE49-F238E27FC236}">
                <a16:creationId xmlns:a16="http://schemas.microsoft.com/office/drawing/2014/main" id="{01FC72F4-F7C6-01FF-ABFA-914748F55FDC}"/>
              </a:ext>
            </a:extLst>
          </p:cNvPr>
          <p:cNvSpPr>
            <a:spLocks noGrp="1"/>
          </p:cNvSpPr>
          <p:nvPr>
            <p:ph type="body" sz="quarter" idx="16"/>
          </p:nvPr>
        </p:nvSpPr>
        <p:spPr>
          <a:xfrm>
            <a:off x="0" y="-14333"/>
            <a:ext cx="12192000" cy="770964"/>
          </a:xfrm>
          <a:solidFill>
            <a:srgbClr val="7A547C"/>
          </a:solidFill>
        </p:spPr>
        <p:txBody>
          <a:bodyPr>
            <a:normAutofit/>
          </a:bodyPr>
          <a:lstStyle/>
          <a:p>
            <a:pPr algn="ctr">
              <a:lnSpc>
                <a:spcPct val="120000"/>
              </a:lnSpc>
              <a:spcBef>
                <a:spcPts val="0"/>
              </a:spcBef>
            </a:pPr>
            <a:r>
              <a:rPr lang="en-IE" sz="3500" dirty="0"/>
              <a:t>What is a Tourism Crisis?</a:t>
            </a:r>
            <a:endParaRPr lang="en-IE" sz="3600" dirty="0"/>
          </a:p>
          <a:p>
            <a:pPr algn="ctr">
              <a:lnSpc>
                <a:spcPct val="120000"/>
              </a:lnSpc>
              <a:spcBef>
                <a:spcPts val="0"/>
              </a:spcBef>
            </a:pPr>
            <a:endParaRPr lang="en-IE" dirty="0"/>
          </a:p>
        </p:txBody>
      </p:sp>
      <p:pic>
        <p:nvPicPr>
          <p:cNvPr id="2" name="Graphic 1" descr="Chevron arrows with solid fill">
            <a:extLst>
              <a:ext uri="{FF2B5EF4-FFF2-40B4-BE49-F238E27FC236}">
                <a16:creationId xmlns:a16="http://schemas.microsoft.com/office/drawing/2014/main" id="{F482AB0A-F3F2-5846-A160-77AFB92163C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4261" y="756874"/>
            <a:ext cx="914400" cy="914400"/>
          </a:xfrm>
          <a:prstGeom prst="rect">
            <a:avLst/>
          </a:prstGeom>
        </p:spPr>
      </p:pic>
      <p:pic>
        <p:nvPicPr>
          <p:cNvPr id="4" name="Graphic 3" descr="Chevron arrows with solid fill">
            <a:extLst>
              <a:ext uri="{FF2B5EF4-FFF2-40B4-BE49-F238E27FC236}">
                <a16:creationId xmlns:a16="http://schemas.microsoft.com/office/drawing/2014/main" id="{90EBED9D-DD87-ED25-ADE4-F92CA060402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4261" y="3807315"/>
            <a:ext cx="914400" cy="914400"/>
          </a:xfrm>
          <a:prstGeom prst="rect">
            <a:avLst/>
          </a:prstGeom>
        </p:spPr>
      </p:pic>
      <p:pic>
        <p:nvPicPr>
          <p:cNvPr id="12" name="Graphic 11" descr="Comment Add with solid fill">
            <a:extLst>
              <a:ext uri="{FF2B5EF4-FFF2-40B4-BE49-F238E27FC236}">
                <a16:creationId xmlns:a16="http://schemas.microsoft.com/office/drawing/2014/main" id="{4F6FF1A2-FE9E-86E4-548D-6520A2D55EB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4261" y="5781113"/>
            <a:ext cx="914400" cy="914400"/>
          </a:xfrm>
          <a:prstGeom prst="rect">
            <a:avLst/>
          </a:prstGeom>
        </p:spPr>
      </p:pic>
    </p:spTree>
    <p:extLst>
      <p:ext uri="{BB962C8B-B14F-4D97-AF65-F5344CB8AC3E}">
        <p14:creationId xmlns:p14="http://schemas.microsoft.com/office/powerpoint/2010/main" val="24120530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BFDD127-CB94-F2F9-2D55-EDDB5A6AF02F}"/>
              </a:ext>
            </a:extLst>
          </p:cNvPr>
          <p:cNvSpPr>
            <a:spLocks noGrp="1"/>
          </p:cNvSpPr>
          <p:nvPr>
            <p:ph type="body" sz="quarter" idx="18"/>
          </p:nvPr>
        </p:nvSpPr>
        <p:spPr>
          <a:xfrm>
            <a:off x="1173744" y="852820"/>
            <a:ext cx="5840822" cy="5774242"/>
          </a:xfrm>
        </p:spPr>
        <p:txBody>
          <a:bodyPr>
            <a:normAutofit fontScale="85000" lnSpcReduction="10000"/>
          </a:bodyPr>
          <a:lstStyle/>
          <a:p>
            <a:pPr marL="0" indent="0">
              <a:lnSpc>
                <a:spcPct val="120000"/>
              </a:lnSpc>
              <a:spcBef>
                <a:spcPts val="0"/>
              </a:spcBef>
            </a:pPr>
            <a:r>
              <a:rPr lang="en-IE" b="1" dirty="0"/>
              <a:t>What is a Tourism Region? </a:t>
            </a:r>
            <a:r>
              <a:rPr lang="en-GB" dirty="0"/>
              <a:t>A tourism region is a geographical region that has been designated by a governmental organization or tourism bureau as having common cultural or environmental characteristics. These regions are often named after historical or current administrative and geographical regions. (</a:t>
            </a:r>
            <a:r>
              <a:rPr lang="en-GB" dirty="0">
                <a:hlinkClick r:id="rId2">
                  <a:extLst>
                    <a:ext uri="{A12FA001-AC4F-418D-AE19-62706E023703}">
                      <ahyp:hlinkClr xmlns:ahyp="http://schemas.microsoft.com/office/drawing/2018/hyperlinkcolor" val="tx"/>
                    </a:ext>
                  </a:extLst>
                </a:hlinkClick>
              </a:rPr>
              <a:t>Source</a:t>
            </a:r>
            <a:r>
              <a:rPr lang="en-GB" dirty="0"/>
              <a:t>)</a:t>
            </a:r>
          </a:p>
          <a:p>
            <a:pPr marL="0" indent="0">
              <a:lnSpc>
                <a:spcPct val="120000"/>
              </a:lnSpc>
              <a:spcBef>
                <a:spcPts val="0"/>
              </a:spcBef>
            </a:pPr>
            <a:endParaRPr lang="en-GB" dirty="0"/>
          </a:p>
          <a:p>
            <a:pPr marL="0" indent="0">
              <a:lnSpc>
                <a:spcPct val="120000"/>
              </a:lnSpc>
              <a:spcBef>
                <a:spcPts val="0"/>
              </a:spcBef>
            </a:pPr>
            <a:r>
              <a:rPr lang="en-GB" b="1" dirty="0"/>
              <a:t>What is Regional Tourism? </a:t>
            </a:r>
            <a:r>
              <a:rPr lang="en-GB" dirty="0"/>
              <a:t>Regional Tourism is tourism concentrated in a region. A region is an area that can be distinguished from other areas by its own culture and structure e.g., a coastline, urban destination, rural, alpine, seaside, or exotic. Some famous </a:t>
            </a:r>
            <a:r>
              <a:rPr lang="en-GB" dirty="0">
                <a:hlinkClick r:id="rId2">
                  <a:extLst>
                    <a:ext uri="{A12FA001-AC4F-418D-AE19-62706E023703}">
                      <ahyp:hlinkClr xmlns:ahyp="http://schemas.microsoft.com/office/drawing/2018/hyperlinkcolor" val="tx"/>
                    </a:ext>
                  </a:extLst>
                </a:hlinkClick>
              </a:rPr>
              <a:t>tourist regions </a:t>
            </a:r>
            <a:r>
              <a:rPr lang="en-GB" dirty="0"/>
              <a:t>include Tuscany in Italy; the Ring of Kerry in Ireland; Tyrol Region, Austria; Wine regions in Bordeaux and Burgundy in France.</a:t>
            </a:r>
            <a:endParaRPr lang="en-IE" dirty="0"/>
          </a:p>
        </p:txBody>
      </p:sp>
      <p:pic>
        <p:nvPicPr>
          <p:cNvPr id="9" name="Picture 8" descr="A picture containing sky, outdoor, nature, rock&#10;&#10;Description automatically generated">
            <a:extLst>
              <a:ext uri="{FF2B5EF4-FFF2-40B4-BE49-F238E27FC236}">
                <a16:creationId xmlns:a16="http://schemas.microsoft.com/office/drawing/2014/main" id="{F26AA630-3DA6-9662-D875-99C1035E929C}"/>
              </a:ext>
            </a:extLst>
          </p:cNvPr>
          <p:cNvPicPr>
            <a:picLocks noChangeAspect="1"/>
          </p:cNvPicPr>
          <p:nvPr/>
        </p:nvPicPr>
        <p:blipFill>
          <a:blip r:embed="rId3"/>
          <a:stretch>
            <a:fillRect/>
          </a:stretch>
        </p:blipFill>
        <p:spPr>
          <a:xfrm>
            <a:off x="7225553" y="0"/>
            <a:ext cx="4541158" cy="3405869"/>
          </a:xfrm>
          <a:prstGeom prst="rect">
            <a:avLst/>
          </a:prstGeom>
        </p:spPr>
      </p:pic>
      <p:sp>
        <p:nvSpPr>
          <p:cNvPr id="10" name="TextBox 9">
            <a:extLst>
              <a:ext uri="{FF2B5EF4-FFF2-40B4-BE49-F238E27FC236}">
                <a16:creationId xmlns:a16="http://schemas.microsoft.com/office/drawing/2014/main" id="{A2C190FA-7384-4ADA-3BF7-7796011647C1}"/>
              </a:ext>
            </a:extLst>
          </p:cNvPr>
          <p:cNvSpPr txBox="1"/>
          <p:nvPr/>
        </p:nvSpPr>
        <p:spPr>
          <a:xfrm>
            <a:off x="8183614" y="3401387"/>
            <a:ext cx="2743558" cy="338554"/>
          </a:xfrm>
          <a:prstGeom prst="rect">
            <a:avLst/>
          </a:prstGeom>
          <a:noFill/>
        </p:spPr>
        <p:txBody>
          <a:bodyPr wrap="square" rtlCol="0">
            <a:spAutoFit/>
          </a:bodyPr>
          <a:lstStyle/>
          <a:p>
            <a:pPr algn="ctr"/>
            <a:r>
              <a:rPr lang="en-IE" sz="1600" i="1" dirty="0">
                <a:solidFill>
                  <a:schemeClr val="accent3">
                    <a:lumMod val="75000"/>
                  </a:schemeClr>
                </a:solidFill>
                <a:hlinkClick r:id="rId4">
                  <a:extLst>
                    <a:ext uri="{A12FA001-AC4F-418D-AE19-62706E023703}">
                      <ahyp:hlinkClr xmlns:ahyp="http://schemas.microsoft.com/office/drawing/2018/hyperlinkcolor" val="tx"/>
                    </a:ext>
                  </a:extLst>
                </a:hlinkClick>
              </a:rPr>
              <a:t>Ring of Kerry, Ireland</a:t>
            </a:r>
            <a:endParaRPr lang="en-IE" sz="1600" i="1" dirty="0">
              <a:solidFill>
                <a:schemeClr val="accent3">
                  <a:lumMod val="75000"/>
                </a:schemeClr>
              </a:solidFill>
            </a:endParaRPr>
          </a:p>
        </p:txBody>
      </p:sp>
      <p:pic>
        <p:nvPicPr>
          <p:cNvPr id="12" name="Picture 11" descr="A picture containing grass, outdoor, building, tall&#10;&#10;Description automatically generated">
            <a:extLst>
              <a:ext uri="{FF2B5EF4-FFF2-40B4-BE49-F238E27FC236}">
                <a16:creationId xmlns:a16="http://schemas.microsoft.com/office/drawing/2014/main" id="{65590D4E-F8F7-D497-24EF-FBC3A788CCE6}"/>
              </a:ext>
            </a:extLst>
          </p:cNvPr>
          <p:cNvPicPr>
            <a:picLocks noChangeAspect="1"/>
          </p:cNvPicPr>
          <p:nvPr/>
        </p:nvPicPr>
        <p:blipFill rotWithShape="1">
          <a:blip r:embed="rId5"/>
          <a:srcRect b="16117"/>
          <a:stretch/>
        </p:blipFill>
        <p:spPr>
          <a:xfrm>
            <a:off x="7225553" y="3807344"/>
            <a:ext cx="4621840" cy="2595309"/>
          </a:xfrm>
          <a:prstGeom prst="rect">
            <a:avLst/>
          </a:prstGeom>
        </p:spPr>
      </p:pic>
      <p:sp>
        <p:nvSpPr>
          <p:cNvPr id="14" name="TextBox 13">
            <a:extLst>
              <a:ext uri="{FF2B5EF4-FFF2-40B4-BE49-F238E27FC236}">
                <a16:creationId xmlns:a16="http://schemas.microsoft.com/office/drawing/2014/main" id="{2C57AA21-3F4B-102C-4354-9E57B7FF6426}"/>
              </a:ext>
            </a:extLst>
          </p:cNvPr>
          <p:cNvSpPr txBox="1"/>
          <p:nvPr/>
        </p:nvSpPr>
        <p:spPr>
          <a:xfrm>
            <a:off x="8282226" y="6402653"/>
            <a:ext cx="2743558" cy="338554"/>
          </a:xfrm>
          <a:prstGeom prst="rect">
            <a:avLst/>
          </a:prstGeom>
          <a:noFill/>
        </p:spPr>
        <p:txBody>
          <a:bodyPr wrap="square" rtlCol="0">
            <a:spAutoFit/>
          </a:bodyPr>
          <a:lstStyle/>
          <a:p>
            <a:pPr algn="ctr"/>
            <a:r>
              <a:rPr lang="en-IE" sz="1600" i="1" dirty="0">
                <a:solidFill>
                  <a:schemeClr val="accent3">
                    <a:lumMod val="75000"/>
                  </a:schemeClr>
                </a:solidFill>
              </a:rPr>
              <a:t>Tuscany, Italy</a:t>
            </a:r>
          </a:p>
        </p:txBody>
      </p:sp>
      <p:sp>
        <p:nvSpPr>
          <p:cNvPr id="15" name="Text Placeholder 2">
            <a:extLst>
              <a:ext uri="{FF2B5EF4-FFF2-40B4-BE49-F238E27FC236}">
                <a16:creationId xmlns:a16="http://schemas.microsoft.com/office/drawing/2014/main" id="{B623ED93-0859-2263-88A8-96BBC09827E2}"/>
              </a:ext>
            </a:extLst>
          </p:cNvPr>
          <p:cNvSpPr txBox="1">
            <a:spLocks/>
          </p:cNvSpPr>
          <p:nvPr/>
        </p:nvSpPr>
        <p:spPr>
          <a:xfrm>
            <a:off x="0" y="-14090"/>
            <a:ext cx="12192000" cy="770964"/>
          </a:xfrm>
          <a:prstGeom prst="rect">
            <a:avLst/>
          </a:prstGeom>
          <a:solidFill>
            <a:srgbClr val="7A547C"/>
          </a:solidFill>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spcBef>
                <a:spcPts val="0"/>
              </a:spcBef>
            </a:pPr>
            <a:r>
              <a:rPr lang="en-IE" sz="3500" dirty="0"/>
              <a:t>What is Regional Tourism?</a:t>
            </a:r>
          </a:p>
          <a:p>
            <a:pPr algn="ctr">
              <a:lnSpc>
                <a:spcPct val="120000"/>
              </a:lnSpc>
              <a:spcBef>
                <a:spcPts val="0"/>
              </a:spcBef>
            </a:pPr>
            <a:endParaRPr lang="en-IE" b="1" dirty="0"/>
          </a:p>
          <a:p>
            <a:pPr algn="ctr">
              <a:lnSpc>
                <a:spcPct val="120000"/>
              </a:lnSpc>
              <a:spcBef>
                <a:spcPts val="0"/>
              </a:spcBef>
            </a:pPr>
            <a:endParaRPr lang="en-IE" dirty="0"/>
          </a:p>
        </p:txBody>
      </p:sp>
      <p:pic>
        <p:nvPicPr>
          <p:cNvPr id="3" name="Graphic 2" descr="Chevron arrows with solid fill">
            <a:extLst>
              <a:ext uri="{FF2B5EF4-FFF2-40B4-BE49-F238E27FC236}">
                <a16:creationId xmlns:a16="http://schemas.microsoft.com/office/drawing/2014/main" id="{89CAD227-DD51-0348-6479-B1209FF2FB2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8357" y="756874"/>
            <a:ext cx="914400" cy="914400"/>
          </a:xfrm>
          <a:prstGeom prst="rect">
            <a:avLst/>
          </a:prstGeom>
        </p:spPr>
      </p:pic>
      <p:pic>
        <p:nvPicPr>
          <p:cNvPr id="4" name="Graphic 3" descr="Chevron arrows with solid fill">
            <a:extLst>
              <a:ext uri="{FF2B5EF4-FFF2-40B4-BE49-F238E27FC236}">
                <a16:creationId xmlns:a16="http://schemas.microsoft.com/office/drawing/2014/main" id="{9DB9F82F-B834-1AFA-8F5A-C4C578275AA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4764" y="3282741"/>
            <a:ext cx="914400" cy="914400"/>
          </a:xfrm>
          <a:prstGeom prst="rect">
            <a:avLst/>
          </a:prstGeom>
        </p:spPr>
      </p:pic>
    </p:spTree>
    <p:extLst>
      <p:ext uri="{BB962C8B-B14F-4D97-AF65-F5344CB8AC3E}">
        <p14:creationId xmlns:p14="http://schemas.microsoft.com/office/powerpoint/2010/main" val="15399514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493C6E87-0207-D2D6-B0A0-43500BE84634}"/>
              </a:ext>
            </a:extLst>
          </p:cNvPr>
          <p:cNvPicPr>
            <a:picLocks noGrp="1" noChangeAspect="1"/>
          </p:cNvPicPr>
          <p:nvPr>
            <p:ph type="pic" sz="quarter" idx="10"/>
          </p:nvPr>
        </p:nvPicPr>
        <p:blipFill>
          <a:blip r:embed="rId2"/>
          <a:srcRect t="4026" b="4026"/>
          <a:stretch>
            <a:fillRect/>
          </a:stretch>
        </p:blipFill>
        <p:spPr/>
      </p:pic>
      <p:sp>
        <p:nvSpPr>
          <p:cNvPr id="8" name="Text Placeholder 8">
            <a:extLst>
              <a:ext uri="{FF2B5EF4-FFF2-40B4-BE49-F238E27FC236}">
                <a16:creationId xmlns:a16="http://schemas.microsoft.com/office/drawing/2014/main" id="{1B946AA3-F32D-6243-CF40-D5A8F4E438F3}"/>
              </a:ext>
            </a:extLst>
          </p:cNvPr>
          <p:cNvSpPr>
            <a:spLocks noGrp="1"/>
          </p:cNvSpPr>
          <p:nvPr>
            <p:ph type="body" sz="quarter" idx="18"/>
          </p:nvPr>
        </p:nvSpPr>
        <p:spPr>
          <a:xfrm>
            <a:off x="1102072" y="790575"/>
            <a:ext cx="5955953" cy="6162675"/>
          </a:xfrm>
        </p:spPr>
        <p:txBody>
          <a:bodyPr>
            <a:noAutofit/>
          </a:bodyPr>
          <a:lstStyle/>
          <a:p>
            <a:pPr marL="0" indent="0" algn="l" fontAlgn="base">
              <a:lnSpc>
                <a:spcPct val="100000"/>
              </a:lnSpc>
              <a:spcBef>
                <a:spcPts val="0"/>
              </a:spcBef>
            </a:pPr>
            <a:r>
              <a:rPr lang="en-GB" sz="2000" b="0" i="0" dirty="0">
                <a:effectLst/>
              </a:rPr>
              <a:t>Crisis management is the process of </a:t>
            </a:r>
            <a:r>
              <a:rPr lang="en-GB" sz="2000" b="1" i="0" dirty="0">
                <a:effectLst/>
              </a:rPr>
              <a:t>preparing for, managing, and limiting damage</a:t>
            </a:r>
            <a:r>
              <a:rPr lang="en-GB" sz="2000" b="0" i="0" dirty="0">
                <a:effectLst/>
              </a:rPr>
              <a:t> from unexpected negative events in a tourism region or business.  This practice includes </a:t>
            </a:r>
            <a:r>
              <a:rPr lang="en-GB" sz="2000" b="1" i="0" dirty="0">
                <a:effectLst/>
              </a:rPr>
              <a:t>anticipating threats</a:t>
            </a:r>
            <a:r>
              <a:rPr lang="en-GB" sz="2000" b="0" i="0" dirty="0">
                <a:effectLst/>
              </a:rPr>
              <a:t>, developing strategies to </a:t>
            </a:r>
            <a:r>
              <a:rPr lang="en-GB" sz="2000" b="1" i="0" dirty="0">
                <a:effectLst/>
              </a:rPr>
              <a:t>minimize harm</a:t>
            </a:r>
            <a:r>
              <a:rPr lang="en-GB" sz="2000" b="0" i="0" dirty="0">
                <a:effectLst/>
              </a:rPr>
              <a:t>, and implementing these strategies when a crisis occurs.     </a:t>
            </a:r>
          </a:p>
          <a:p>
            <a:pPr marL="0" indent="0" algn="l" fontAlgn="base">
              <a:lnSpc>
                <a:spcPct val="100000"/>
              </a:lnSpc>
              <a:spcBef>
                <a:spcPts val="0"/>
              </a:spcBef>
            </a:pPr>
            <a:endParaRPr lang="en-GB" sz="2000" b="0" i="0" dirty="0">
              <a:effectLst/>
            </a:endParaRPr>
          </a:p>
          <a:p>
            <a:pPr marL="0" indent="0" algn="l" fontAlgn="base">
              <a:lnSpc>
                <a:spcPct val="100000"/>
              </a:lnSpc>
              <a:spcBef>
                <a:spcPts val="0"/>
              </a:spcBef>
            </a:pPr>
            <a:r>
              <a:rPr lang="en-GB" sz="2000" b="0" i="0" dirty="0">
                <a:effectLst/>
              </a:rPr>
              <a:t>A crisis poses a threat to the tourism region, includes some </a:t>
            </a:r>
            <a:r>
              <a:rPr lang="en-GB" sz="2000" b="1" i="0" dirty="0">
                <a:effectLst/>
              </a:rPr>
              <a:t>element of surprise</a:t>
            </a:r>
            <a:r>
              <a:rPr lang="en-GB" sz="2000" b="0" i="0" dirty="0">
                <a:effectLst/>
              </a:rPr>
              <a:t>, </a:t>
            </a:r>
            <a:r>
              <a:rPr lang="en-GB" sz="2000" b="1" i="0" dirty="0">
                <a:effectLst/>
              </a:rPr>
              <a:t>requires action </a:t>
            </a:r>
            <a:r>
              <a:rPr lang="en-GB" sz="2000" b="0" i="0" dirty="0">
                <a:effectLst/>
              </a:rPr>
              <a:t>to change the course of events, and </a:t>
            </a:r>
            <a:r>
              <a:rPr lang="en-GB" sz="2000" b="1" i="0" dirty="0">
                <a:effectLst/>
              </a:rPr>
              <a:t>demands fast decision-making. </a:t>
            </a:r>
          </a:p>
          <a:p>
            <a:pPr marL="0" indent="0" algn="l" fontAlgn="base">
              <a:lnSpc>
                <a:spcPct val="100000"/>
              </a:lnSpc>
              <a:spcBef>
                <a:spcPts val="0"/>
              </a:spcBef>
            </a:pPr>
            <a:endParaRPr lang="en-GB" sz="2000" b="0" i="0" dirty="0">
              <a:effectLst/>
            </a:endParaRPr>
          </a:p>
          <a:p>
            <a:pPr marL="0" indent="0" algn="l" fontAlgn="base">
              <a:lnSpc>
                <a:spcPct val="100000"/>
              </a:lnSpc>
              <a:spcBef>
                <a:spcPts val="0"/>
              </a:spcBef>
            </a:pPr>
            <a:r>
              <a:rPr lang="en-GB" sz="2000" b="1" i="0" dirty="0">
                <a:effectLst/>
              </a:rPr>
              <a:t>Emergencies are also a type of crisis. </a:t>
            </a:r>
            <a:r>
              <a:rPr lang="en-GB" sz="2000" b="0" i="0" dirty="0">
                <a:effectLst/>
              </a:rPr>
              <a:t>They can occur suddenly that’s beyond the control of the region, such as an earthquake. </a:t>
            </a:r>
            <a:r>
              <a:rPr lang="en-GB" sz="2000" dirty="0"/>
              <a:t>A c</a:t>
            </a:r>
            <a:r>
              <a:rPr lang="en-GB" sz="2000" b="0" i="0" dirty="0">
                <a:effectLst/>
              </a:rPr>
              <a:t>risis can </a:t>
            </a:r>
            <a:r>
              <a:rPr lang="en-GB" sz="2000" b="1" i="0" dirty="0">
                <a:effectLst/>
              </a:rPr>
              <a:t>develop over time </a:t>
            </a:r>
            <a:r>
              <a:rPr lang="en-GB" sz="2000" b="0" i="0" dirty="0">
                <a:effectLst/>
              </a:rPr>
              <a:t>as a small problem </a:t>
            </a:r>
            <a:r>
              <a:rPr lang="en-GB" sz="2000" dirty="0"/>
              <a:t>and </a:t>
            </a:r>
            <a:r>
              <a:rPr lang="en-GB" sz="2000" b="0" i="0" dirty="0">
                <a:effectLst/>
              </a:rPr>
              <a:t>worsen because the business or region is </a:t>
            </a:r>
            <a:r>
              <a:rPr lang="en-GB" sz="2000" b="1" i="0" dirty="0">
                <a:effectLst/>
              </a:rPr>
              <a:t>not aware, ignores, or fails to act on warning signs. </a:t>
            </a:r>
            <a:r>
              <a:rPr lang="en-GB" sz="2000" b="0" i="0" dirty="0">
                <a:effectLst/>
              </a:rPr>
              <a:t>This category of smouldering or creeping crisis includes problems like </a:t>
            </a:r>
            <a:r>
              <a:rPr lang="en-GB" sz="2000" b="1" i="0" dirty="0">
                <a:effectLst/>
              </a:rPr>
              <a:t>safety issues.</a:t>
            </a:r>
            <a:endParaRPr lang="en-GB" sz="2000" dirty="0"/>
          </a:p>
        </p:txBody>
      </p:sp>
      <p:sp>
        <p:nvSpPr>
          <p:cNvPr id="9" name="Text Placeholder 7">
            <a:extLst>
              <a:ext uri="{FF2B5EF4-FFF2-40B4-BE49-F238E27FC236}">
                <a16:creationId xmlns:a16="http://schemas.microsoft.com/office/drawing/2014/main" id="{29BF2A00-B410-C1D4-CC9F-CBD11059B4E0}"/>
              </a:ext>
            </a:extLst>
          </p:cNvPr>
          <p:cNvSpPr>
            <a:spLocks noGrp="1"/>
          </p:cNvSpPr>
          <p:nvPr>
            <p:ph type="body" sz="quarter" idx="16"/>
          </p:nvPr>
        </p:nvSpPr>
        <p:spPr>
          <a:xfrm>
            <a:off x="1062234" y="185236"/>
            <a:ext cx="5564883" cy="996593"/>
          </a:xfrm>
        </p:spPr>
        <p:txBody>
          <a:bodyPr>
            <a:normAutofit/>
          </a:bodyPr>
          <a:lstStyle/>
          <a:p>
            <a:pPr>
              <a:lnSpc>
                <a:spcPct val="110000"/>
              </a:lnSpc>
              <a:spcBef>
                <a:spcPts val="0"/>
              </a:spcBef>
            </a:pPr>
            <a:r>
              <a:rPr lang="en-IE" dirty="0"/>
              <a:t>What is Crisis Management?</a:t>
            </a:r>
          </a:p>
        </p:txBody>
      </p:sp>
    </p:spTree>
    <p:extLst>
      <p:ext uri="{BB962C8B-B14F-4D97-AF65-F5344CB8AC3E}">
        <p14:creationId xmlns:p14="http://schemas.microsoft.com/office/powerpoint/2010/main" val="27679141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descr="A picture containing tree&#10;&#10;Description automatically generated">
            <a:extLst>
              <a:ext uri="{FF2B5EF4-FFF2-40B4-BE49-F238E27FC236}">
                <a16:creationId xmlns:a16="http://schemas.microsoft.com/office/drawing/2014/main" id="{AD9EB9C3-6A70-2510-38A2-1B9C30DC5270}"/>
              </a:ext>
            </a:extLst>
          </p:cNvPr>
          <p:cNvPicPr>
            <a:picLocks noGrp="1" noChangeAspect="1"/>
          </p:cNvPicPr>
          <p:nvPr>
            <p:ph type="pic" sz="quarter" idx="10"/>
          </p:nvPr>
        </p:nvPicPr>
        <p:blipFill>
          <a:blip r:embed="rId3"/>
          <a:srcRect l="20116" r="20116"/>
          <a:stretch>
            <a:fillRect/>
          </a:stretch>
        </p:blipFill>
        <p:spPr>
          <a:xfrm>
            <a:off x="7213600" y="-727075"/>
            <a:ext cx="4613275" cy="6362700"/>
          </a:xfrm>
        </p:spPr>
      </p:pic>
      <p:sp>
        <p:nvSpPr>
          <p:cNvPr id="4" name="Text Placeholder 3">
            <a:extLst>
              <a:ext uri="{FF2B5EF4-FFF2-40B4-BE49-F238E27FC236}">
                <a16:creationId xmlns:a16="http://schemas.microsoft.com/office/drawing/2014/main" id="{9A255AAE-21A4-9BEC-37DB-4C2D588FCF13}"/>
              </a:ext>
            </a:extLst>
          </p:cNvPr>
          <p:cNvSpPr>
            <a:spLocks noGrp="1"/>
          </p:cNvSpPr>
          <p:nvPr>
            <p:ph type="body" sz="quarter" idx="16"/>
          </p:nvPr>
        </p:nvSpPr>
        <p:spPr>
          <a:xfrm>
            <a:off x="1585211" y="228600"/>
            <a:ext cx="5196589" cy="933475"/>
          </a:xfrm>
        </p:spPr>
        <p:txBody>
          <a:bodyPr>
            <a:normAutofit fontScale="77500" lnSpcReduction="20000"/>
          </a:bodyPr>
          <a:lstStyle/>
          <a:p>
            <a:pPr algn="ctr">
              <a:lnSpc>
                <a:spcPct val="110000"/>
              </a:lnSpc>
              <a:spcBef>
                <a:spcPts val="0"/>
              </a:spcBef>
            </a:pPr>
            <a:r>
              <a:rPr lang="en-IE" dirty="0"/>
              <a:t>Tourism Crisis Management and Risk Management Overlap</a:t>
            </a:r>
          </a:p>
        </p:txBody>
      </p:sp>
      <p:sp>
        <p:nvSpPr>
          <p:cNvPr id="8" name="Text Placeholder 8">
            <a:extLst>
              <a:ext uri="{FF2B5EF4-FFF2-40B4-BE49-F238E27FC236}">
                <a16:creationId xmlns:a16="http://schemas.microsoft.com/office/drawing/2014/main" id="{5E9AEB2A-4A4C-2078-16DA-D304643D1E75}"/>
              </a:ext>
            </a:extLst>
          </p:cNvPr>
          <p:cNvSpPr>
            <a:spLocks noGrp="1"/>
          </p:cNvSpPr>
          <p:nvPr>
            <p:ph type="body" sz="quarter" idx="18"/>
          </p:nvPr>
        </p:nvSpPr>
        <p:spPr>
          <a:xfrm>
            <a:off x="1269565" y="1171224"/>
            <a:ext cx="5361285" cy="4790196"/>
          </a:xfrm>
        </p:spPr>
        <p:txBody>
          <a:bodyPr>
            <a:noAutofit/>
          </a:bodyPr>
          <a:lstStyle/>
          <a:p>
            <a:pPr marL="0" indent="0" algn="l" fontAlgn="base"/>
            <a:r>
              <a:rPr lang="en-GB" b="1" dirty="0"/>
              <a:t>Risk management focuses on how to prevent crises while crisis management emphasizes how to react.</a:t>
            </a:r>
          </a:p>
          <a:p>
            <a:pPr marL="0" indent="0" fontAlgn="base"/>
            <a:r>
              <a:rPr lang="en-GB" sz="2200" dirty="0"/>
              <a:t>Crisis management overlaps with risk management in that tourism businesses and regions use both to consider what could go wrong and how to address it. </a:t>
            </a:r>
          </a:p>
          <a:p>
            <a:pPr marL="0" indent="0" algn="l" fontAlgn="base"/>
            <a:r>
              <a:rPr lang="en-GB" sz="2200" b="1" dirty="0"/>
              <a:t>Crisis managers </a:t>
            </a:r>
            <a:r>
              <a:rPr lang="en-GB" sz="2200" dirty="0"/>
              <a:t>put the bulk of their effort into </a:t>
            </a:r>
            <a:r>
              <a:rPr lang="en-GB" sz="2200" dirty="0">
                <a:hlinkClick r:id="rId4">
                  <a:extLst>
                    <a:ext uri="{A12FA001-AC4F-418D-AE19-62706E023703}">
                      <ahyp:hlinkClr xmlns:ahyp="http://schemas.microsoft.com/office/drawing/2018/hyperlinkcolor" val="tx"/>
                    </a:ext>
                  </a:extLst>
                </a:hlinkClick>
              </a:rPr>
              <a:t>developing action plans</a:t>
            </a:r>
            <a:r>
              <a:rPr lang="en-GB" sz="2200" dirty="0"/>
              <a:t> for responding to emergencies and executing these plans. </a:t>
            </a:r>
          </a:p>
          <a:p>
            <a:pPr marL="0" indent="0" algn="l" fontAlgn="base"/>
            <a:r>
              <a:rPr lang="en-GB" sz="2200" b="1" dirty="0"/>
              <a:t>Risk managers </a:t>
            </a:r>
            <a:r>
              <a:rPr lang="en-GB" sz="2200" dirty="0"/>
              <a:t>concentrate on ongoing ways of preventing threats from arising. Risk management also has a broader remit, dealing with any kind of challenge that could impair a company or region’s ability to meet its strategic objectives.</a:t>
            </a:r>
          </a:p>
          <a:p>
            <a:pPr marL="0" indent="0" algn="l" rtl="0" fontAlgn="base">
              <a:lnSpc>
                <a:spcPct val="100000"/>
              </a:lnSpc>
              <a:spcBef>
                <a:spcPts val="0"/>
              </a:spcBef>
            </a:pPr>
            <a:endParaRPr lang="en-GB" sz="2000" dirty="0"/>
          </a:p>
        </p:txBody>
      </p:sp>
      <p:sp>
        <p:nvSpPr>
          <p:cNvPr id="9" name="TextBox 8">
            <a:extLst>
              <a:ext uri="{FF2B5EF4-FFF2-40B4-BE49-F238E27FC236}">
                <a16:creationId xmlns:a16="http://schemas.microsoft.com/office/drawing/2014/main" id="{6AE6F1C6-57D0-C391-69FE-7B9E4789D5AF}"/>
              </a:ext>
            </a:extLst>
          </p:cNvPr>
          <p:cNvSpPr txBox="1"/>
          <p:nvPr/>
        </p:nvSpPr>
        <p:spPr>
          <a:xfrm>
            <a:off x="7296150" y="5873949"/>
            <a:ext cx="4888008" cy="984885"/>
          </a:xfrm>
          <a:prstGeom prst="rect">
            <a:avLst/>
          </a:prstGeom>
          <a:solidFill>
            <a:srgbClr val="F37C57"/>
          </a:solidFill>
        </p:spPr>
        <p:txBody>
          <a:bodyPr wrap="square" rtlCol="0">
            <a:spAutoFit/>
          </a:bodyPr>
          <a:lstStyle/>
          <a:p>
            <a:r>
              <a:rPr lang="en-GB" sz="2000" b="1" dirty="0">
                <a:solidFill>
                  <a:schemeClr val="bg1"/>
                </a:solidFill>
              </a:rPr>
              <a:t>To learn more about risk management </a:t>
            </a:r>
            <a:r>
              <a:rPr lang="en-GB" sz="2000" dirty="0">
                <a:solidFill>
                  <a:schemeClr val="bg1"/>
                </a:solidFill>
              </a:rPr>
              <a:t>“</a:t>
            </a:r>
            <a:r>
              <a:rPr lang="en-GB" dirty="0">
                <a:solidFill>
                  <a:schemeClr val="bg1"/>
                </a:solidFill>
                <a:hlinkClick r:id="rId5">
                  <a:extLst>
                    <a:ext uri="{A12FA001-AC4F-418D-AE19-62706E023703}">
                      <ahyp:hlinkClr xmlns:ahyp="http://schemas.microsoft.com/office/drawing/2018/hyperlinkcolor" val="tx"/>
                    </a:ext>
                  </a:extLst>
                </a:hlinkClick>
              </a:rPr>
              <a:t>Enterprise Risk Management 101: Programs, Frameworks, and Advice from Experts</a:t>
            </a:r>
            <a:r>
              <a:rPr lang="en-GB" dirty="0">
                <a:solidFill>
                  <a:schemeClr val="bg1"/>
                </a:solidFill>
              </a:rPr>
              <a:t>.”</a:t>
            </a:r>
            <a:endParaRPr lang="en-IE" dirty="0">
              <a:solidFill>
                <a:schemeClr val="bg1"/>
              </a:solidFill>
            </a:endParaRPr>
          </a:p>
        </p:txBody>
      </p:sp>
      <p:pic>
        <p:nvPicPr>
          <p:cNvPr id="11" name="Graphic 10" descr="Touchscreen with solid fill">
            <a:extLst>
              <a:ext uri="{FF2B5EF4-FFF2-40B4-BE49-F238E27FC236}">
                <a16:creationId xmlns:a16="http://schemas.microsoft.com/office/drawing/2014/main" id="{5526EBD0-A6DF-BD97-9C6D-6DA46855954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448386" y="5909191"/>
            <a:ext cx="914400" cy="914400"/>
          </a:xfrm>
          <a:prstGeom prst="rect">
            <a:avLst/>
          </a:prstGeom>
        </p:spPr>
      </p:pic>
    </p:spTree>
    <p:extLst>
      <p:ext uri="{BB962C8B-B14F-4D97-AF65-F5344CB8AC3E}">
        <p14:creationId xmlns:p14="http://schemas.microsoft.com/office/powerpoint/2010/main" val="14611552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picture containing tree, outdoor, nature, valley&#10;&#10;Description automatically generated">
            <a:extLst>
              <a:ext uri="{FF2B5EF4-FFF2-40B4-BE49-F238E27FC236}">
                <a16:creationId xmlns:a16="http://schemas.microsoft.com/office/drawing/2014/main" id="{B8FF1014-413D-C380-35D0-C00994A5AB32}"/>
              </a:ext>
            </a:extLst>
          </p:cNvPr>
          <p:cNvPicPr>
            <a:picLocks noGrp="1" noChangeAspect="1"/>
          </p:cNvPicPr>
          <p:nvPr>
            <p:ph type="pic" sz="quarter" idx="10"/>
          </p:nvPr>
        </p:nvPicPr>
        <p:blipFill>
          <a:blip r:embed="rId2"/>
          <a:srcRect l="4688" r="4688"/>
          <a:stretch>
            <a:fillRect/>
          </a:stretch>
        </p:blipFill>
        <p:spPr>
          <a:xfrm>
            <a:off x="7296150" y="228600"/>
            <a:ext cx="4737233" cy="6533724"/>
          </a:xfrm>
        </p:spPr>
      </p:pic>
      <p:sp>
        <p:nvSpPr>
          <p:cNvPr id="3" name="Text Placeholder 2">
            <a:extLst>
              <a:ext uri="{FF2B5EF4-FFF2-40B4-BE49-F238E27FC236}">
                <a16:creationId xmlns:a16="http://schemas.microsoft.com/office/drawing/2014/main" id="{F2D3FA32-0219-39D0-88BE-3A79C1B1C9BA}"/>
              </a:ext>
            </a:extLst>
          </p:cNvPr>
          <p:cNvSpPr>
            <a:spLocks noGrp="1"/>
          </p:cNvSpPr>
          <p:nvPr>
            <p:ph type="body" sz="quarter" idx="18"/>
          </p:nvPr>
        </p:nvSpPr>
        <p:spPr>
          <a:xfrm>
            <a:off x="1379575" y="1525590"/>
            <a:ext cx="5449850" cy="5065709"/>
          </a:xfrm>
        </p:spPr>
        <p:txBody>
          <a:bodyPr>
            <a:normAutofit fontScale="85000" lnSpcReduction="20000"/>
          </a:bodyPr>
          <a:lstStyle/>
          <a:p>
            <a:pPr indent="0">
              <a:lnSpc>
                <a:spcPct val="120000"/>
              </a:lnSpc>
              <a:spcBef>
                <a:spcPts val="0"/>
              </a:spcBef>
            </a:pPr>
            <a:r>
              <a:rPr lang="en-GB" sz="2400" dirty="0">
                <a:solidFill>
                  <a:schemeClr val="bg1"/>
                </a:solidFill>
              </a:rPr>
              <a:t>Regional Tourism Crisis Management is management is the series of actions that companies or regions take to identify threats, plan potential responses, and minimize disruption or losses to the business, region, and its stakeholders in the event of an actual crisis. </a:t>
            </a:r>
          </a:p>
          <a:p>
            <a:pPr indent="0">
              <a:lnSpc>
                <a:spcPct val="120000"/>
              </a:lnSpc>
              <a:spcBef>
                <a:spcPts val="0"/>
              </a:spcBef>
            </a:pPr>
            <a:endParaRPr lang="en-GB" sz="2400" dirty="0">
              <a:solidFill>
                <a:schemeClr val="bg1"/>
              </a:solidFill>
            </a:endParaRPr>
          </a:p>
          <a:p>
            <a:pPr indent="0">
              <a:lnSpc>
                <a:spcPct val="120000"/>
              </a:lnSpc>
              <a:spcBef>
                <a:spcPts val="0"/>
              </a:spcBef>
            </a:pPr>
            <a:r>
              <a:rPr lang="en-GB" i="1" dirty="0"/>
              <a:t>Regional tourism crisis management entails </a:t>
            </a:r>
            <a:r>
              <a:rPr lang="en-GB" b="1" i="1" dirty="0"/>
              <a:t>developing measures, plans, and manuals to promptly respond to disaster events in an adequate way to minimize the negative impact on visitors and the tourism industry</a:t>
            </a:r>
            <a:r>
              <a:rPr lang="en-GB" i="1" dirty="0"/>
              <a:t>. Well-prepared destinations and tourism businesses are quick to plan and take necessary actions for post-disaster recovery.</a:t>
            </a:r>
            <a:r>
              <a:rPr lang="en-GB" dirty="0"/>
              <a:t> (</a:t>
            </a:r>
            <a:r>
              <a:rPr lang="en-GB" dirty="0">
                <a:hlinkClick r:id="rId3">
                  <a:extLst>
                    <a:ext uri="{A12FA001-AC4F-418D-AE19-62706E023703}">
                      <ahyp:hlinkClr xmlns:ahyp="http://schemas.microsoft.com/office/drawing/2018/hyperlinkcolor" val="tx"/>
                    </a:ext>
                  </a:extLst>
                </a:hlinkClick>
              </a:rPr>
              <a:t>Source</a:t>
            </a:r>
            <a:r>
              <a:rPr lang="en-GB" dirty="0"/>
              <a:t>)</a:t>
            </a:r>
          </a:p>
          <a:p>
            <a:pPr indent="0">
              <a:lnSpc>
                <a:spcPct val="120000"/>
              </a:lnSpc>
              <a:spcBef>
                <a:spcPts val="0"/>
              </a:spcBef>
            </a:pPr>
            <a:endParaRPr lang="en-GB" dirty="0"/>
          </a:p>
          <a:p>
            <a:pPr indent="0">
              <a:lnSpc>
                <a:spcPct val="120000"/>
              </a:lnSpc>
              <a:spcBef>
                <a:spcPts val="0"/>
              </a:spcBef>
            </a:pPr>
            <a:endParaRPr lang="en-GB" sz="2400" dirty="0">
              <a:solidFill>
                <a:schemeClr val="bg1"/>
              </a:solidFill>
            </a:endParaRPr>
          </a:p>
          <a:p>
            <a:pPr indent="0">
              <a:lnSpc>
                <a:spcPct val="120000"/>
              </a:lnSpc>
              <a:spcBef>
                <a:spcPts val="0"/>
              </a:spcBef>
            </a:pPr>
            <a:endParaRPr lang="en-IE" dirty="0"/>
          </a:p>
        </p:txBody>
      </p:sp>
      <p:sp>
        <p:nvSpPr>
          <p:cNvPr id="4" name="Text Placeholder 3">
            <a:extLst>
              <a:ext uri="{FF2B5EF4-FFF2-40B4-BE49-F238E27FC236}">
                <a16:creationId xmlns:a16="http://schemas.microsoft.com/office/drawing/2014/main" id="{D3D2DB73-A288-B904-4828-5124C07914B6}"/>
              </a:ext>
            </a:extLst>
          </p:cNvPr>
          <p:cNvSpPr>
            <a:spLocks noGrp="1"/>
          </p:cNvSpPr>
          <p:nvPr>
            <p:ph type="body" sz="quarter" idx="16"/>
          </p:nvPr>
        </p:nvSpPr>
        <p:spPr>
          <a:xfrm>
            <a:off x="1379575" y="385960"/>
            <a:ext cx="5526050" cy="1023740"/>
          </a:xfrm>
        </p:spPr>
        <p:txBody>
          <a:bodyPr>
            <a:normAutofit lnSpcReduction="10000"/>
          </a:bodyPr>
          <a:lstStyle/>
          <a:p>
            <a:pPr algn="ctr"/>
            <a:r>
              <a:rPr lang="en-IE" dirty="0"/>
              <a:t>What is Regional Tourism Crisis Management?</a:t>
            </a:r>
          </a:p>
        </p:txBody>
      </p:sp>
    </p:spTree>
    <p:extLst>
      <p:ext uri="{BB962C8B-B14F-4D97-AF65-F5344CB8AC3E}">
        <p14:creationId xmlns:p14="http://schemas.microsoft.com/office/powerpoint/2010/main" val="29681503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4">
            <a:extLst>
              <a:ext uri="{FF2B5EF4-FFF2-40B4-BE49-F238E27FC236}">
                <a16:creationId xmlns:a16="http://schemas.microsoft.com/office/drawing/2014/main" id="{9AA91D51-2849-5C4B-0643-8EA347A188BC}"/>
              </a:ext>
            </a:extLst>
          </p:cNvPr>
          <p:cNvSpPr>
            <a:spLocks noGrp="1"/>
          </p:cNvSpPr>
          <p:nvPr>
            <p:ph type="body" sz="quarter" idx="16"/>
          </p:nvPr>
        </p:nvSpPr>
        <p:spPr>
          <a:xfrm>
            <a:off x="6420495" y="1182497"/>
            <a:ext cx="5645999" cy="1017790"/>
          </a:xfrm>
        </p:spPr>
        <p:txBody>
          <a:bodyPr>
            <a:noAutofit/>
          </a:bodyPr>
          <a:lstStyle/>
          <a:p>
            <a:pPr>
              <a:lnSpc>
                <a:spcPct val="100000"/>
              </a:lnSpc>
              <a:spcBef>
                <a:spcPts val="0"/>
              </a:spcBef>
            </a:pPr>
            <a:r>
              <a:rPr lang="en-IE" sz="3400" dirty="0"/>
              <a:t>2.  Europe Encourages Tourism Regions to Come Together</a:t>
            </a:r>
          </a:p>
        </p:txBody>
      </p:sp>
      <p:pic>
        <p:nvPicPr>
          <p:cNvPr id="20" name="Picture Placeholder 19" descr="Map&#10;&#10;Description automatically generated">
            <a:extLst>
              <a:ext uri="{FF2B5EF4-FFF2-40B4-BE49-F238E27FC236}">
                <a16:creationId xmlns:a16="http://schemas.microsoft.com/office/drawing/2014/main" id="{A662703D-3207-3F80-4178-846C75E4F1BE}"/>
              </a:ext>
            </a:extLst>
          </p:cNvPr>
          <p:cNvPicPr>
            <a:picLocks noGrp="1" noChangeAspect="1"/>
          </p:cNvPicPr>
          <p:nvPr>
            <p:ph type="pic" sz="quarter" idx="10"/>
          </p:nvPr>
        </p:nvPicPr>
        <p:blipFill>
          <a:blip r:embed="rId3"/>
          <a:srcRect t="13039" b="13039"/>
          <a:stretch>
            <a:fillRect/>
          </a:stretch>
        </p:blipFill>
        <p:spPr/>
      </p:pic>
      <p:sp>
        <p:nvSpPr>
          <p:cNvPr id="2" name="TextBox 1">
            <a:extLst>
              <a:ext uri="{FF2B5EF4-FFF2-40B4-BE49-F238E27FC236}">
                <a16:creationId xmlns:a16="http://schemas.microsoft.com/office/drawing/2014/main" id="{6E940102-6A08-C37B-116D-116EE58BEBC4}"/>
              </a:ext>
            </a:extLst>
          </p:cNvPr>
          <p:cNvSpPr txBox="1"/>
          <p:nvPr/>
        </p:nvSpPr>
        <p:spPr>
          <a:xfrm>
            <a:off x="6420495" y="2286000"/>
            <a:ext cx="5530205" cy="1200329"/>
          </a:xfrm>
          <a:prstGeom prst="rect">
            <a:avLst/>
          </a:prstGeom>
          <a:noFill/>
        </p:spPr>
        <p:txBody>
          <a:bodyPr wrap="square" rtlCol="0">
            <a:spAutoFit/>
          </a:bodyPr>
          <a:lstStyle/>
          <a:p>
            <a:r>
              <a:rPr lang="en-IE" sz="2400" i="1" dirty="0">
                <a:solidFill>
                  <a:schemeClr val="bg1"/>
                </a:solidFill>
              </a:rPr>
              <a:t>Europe, </a:t>
            </a:r>
            <a:r>
              <a:rPr lang="en-IE" sz="2400" i="1" dirty="0">
                <a:solidFill>
                  <a:schemeClr val="bg1"/>
                </a:solidFill>
                <a:hlinkClick r:id="rId4">
                  <a:extLst>
                    <a:ext uri="{A12FA001-AC4F-418D-AE19-62706E023703}">
                      <ahyp:hlinkClr xmlns:ahyp="http://schemas.microsoft.com/office/drawing/2018/hyperlinkcolor" val="tx"/>
                    </a:ext>
                  </a:extLst>
                </a:hlinkClick>
              </a:rPr>
              <a:t>242 Regions</a:t>
            </a:r>
            <a:r>
              <a:rPr lang="en-IE" sz="2400" i="1" dirty="0">
                <a:solidFill>
                  <a:schemeClr val="bg1"/>
                </a:solidFill>
              </a:rPr>
              <a:t>, 27 Countries, 1 Destination </a:t>
            </a:r>
          </a:p>
          <a:p>
            <a:endParaRPr lang="en-IE" sz="2400" dirty="0">
              <a:solidFill>
                <a:schemeClr val="bg1"/>
              </a:solidFill>
            </a:endParaRPr>
          </a:p>
        </p:txBody>
      </p:sp>
    </p:spTree>
    <p:extLst>
      <p:ext uri="{BB962C8B-B14F-4D97-AF65-F5344CB8AC3E}">
        <p14:creationId xmlns:p14="http://schemas.microsoft.com/office/powerpoint/2010/main" val="10317435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3D90FF09-0198-2345-7012-998D8DD1B28F}"/>
              </a:ext>
            </a:extLst>
          </p:cNvPr>
          <p:cNvSpPr>
            <a:spLocks noGrp="1"/>
          </p:cNvSpPr>
          <p:nvPr>
            <p:ph type="body" sz="quarter" idx="18"/>
          </p:nvPr>
        </p:nvSpPr>
        <p:spPr>
          <a:xfrm>
            <a:off x="683724" y="1295680"/>
            <a:ext cx="5278925" cy="5339115"/>
          </a:xfrm>
        </p:spPr>
        <p:txBody>
          <a:bodyPr>
            <a:normAutofit fontScale="85000" lnSpcReduction="20000"/>
          </a:bodyPr>
          <a:lstStyle/>
          <a:p>
            <a:pPr marL="0" indent="0">
              <a:lnSpc>
                <a:spcPct val="120000"/>
              </a:lnSpc>
              <a:spcBef>
                <a:spcPts val="0"/>
              </a:spcBef>
            </a:pPr>
            <a:r>
              <a:rPr lang="en-IE" sz="2400" dirty="0"/>
              <a:t>The </a:t>
            </a:r>
            <a:r>
              <a:rPr lang="en-GB" sz="2400" dirty="0">
                <a:solidFill>
                  <a:schemeClr val="bg1"/>
                </a:solidFill>
              </a:rPr>
              <a:t>Eyjafjallajökull eruption in 2010 </a:t>
            </a:r>
            <a:r>
              <a:rPr lang="en-IE" sz="2400" dirty="0"/>
              <a:t>highlighted a number of challenges that the European tourism sector </a:t>
            </a:r>
            <a:r>
              <a:rPr lang="en-IE" dirty="0"/>
              <a:t>had to face. It learned in order to respond, </a:t>
            </a:r>
          </a:p>
          <a:p>
            <a:pPr marL="0" indent="0">
              <a:lnSpc>
                <a:spcPct val="120000"/>
              </a:lnSpc>
              <a:spcBef>
                <a:spcPts val="0"/>
              </a:spcBef>
            </a:pPr>
            <a:endParaRPr lang="en-IE" sz="2400" b="1" i="1" dirty="0"/>
          </a:p>
          <a:p>
            <a:pPr marL="0" indent="0">
              <a:lnSpc>
                <a:spcPct val="120000"/>
              </a:lnSpc>
              <a:spcBef>
                <a:spcPts val="0"/>
              </a:spcBef>
            </a:pPr>
            <a:r>
              <a:rPr lang="en-IE" sz="2400" b="1" i="1" dirty="0"/>
              <a:t>‘it is essential that all operators in the sector combine their efforts and work within a consolidated political framework </a:t>
            </a:r>
            <a:r>
              <a:rPr lang="en-IE" sz="2400" i="1" dirty="0"/>
              <a:t>in their countries and regions that takes account of the new EU priorities set out in the </a:t>
            </a:r>
            <a:r>
              <a:rPr lang="en-IE" sz="2400" b="1" i="1" dirty="0"/>
              <a:t>'Europe 2020' </a:t>
            </a:r>
            <a:r>
              <a:rPr lang="en-IE" sz="2400" i="1" dirty="0"/>
              <a:t>strategy: </a:t>
            </a:r>
            <a:r>
              <a:rPr lang="en-IE" sz="2400" b="1" i="1" dirty="0"/>
              <a:t>Europe must remain the world's No 1 destination, able to capitalize on its territorial wealth and diversity’. </a:t>
            </a:r>
            <a:r>
              <a:rPr lang="en-IE" sz="2400" i="1" dirty="0"/>
              <a:t>See Case Study in the next slide how Europe reacted </a:t>
            </a:r>
          </a:p>
          <a:p>
            <a:pPr marL="0" indent="0">
              <a:lnSpc>
                <a:spcPct val="120000"/>
              </a:lnSpc>
              <a:spcBef>
                <a:spcPts val="0"/>
              </a:spcBef>
            </a:pPr>
            <a:endParaRPr lang="en-IE" i="1" dirty="0"/>
          </a:p>
          <a:p>
            <a:pPr marL="0" indent="0">
              <a:lnSpc>
                <a:spcPct val="120000"/>
              </a:lnSpc>
              <a:spcBef>
                <a:spcPts val="0"/>
              </a:spcBef>
            </a:pPr>
            <a:r>
              <a:rPr lang="en-IE" sz="1800" i="1" dirty="0"/>
              <a:t>European Parliament, the Council, the European Economic and Social Committee and the Committee of the Regions - </a:t>
            </a:r>
            <a:r>
              <a:rPr lang="en-IE" sz="1800" i="1" dirty="0">
                <a:hlinkClick r:id="rId2">
                  <a:extLst>
                    <a:ext uri="{A12FA001-AC4F-418D-AE19-62706E023703}">
                      <ahyp:hlinkClr xmlns:ahyp="http://schemas.microsoft.com/office/drawing/2018/hyperlinkcolor" val="tx"/>
                    </a:ext>
                  </a:extLst>
                </a:hlinkClick>
              </a:rPr>
              <a:t>Europe, the world's No 1 tourist destination</a:t>
            </a:r>
            <a:r>
              <a:rPr lang="en-IE" sz="1800" i="1" dirty="0"/>
              <a:t> – a new political framework for tourism in Europe</a:t>
            </a:r>
            <a:endParaRPr lang="en-IE" i="1" dirty="0"/>
          </a:p>
          <a:p>
            <a:pPr marL="0" indent="0">
              <a:lnSpc>
                <a:spcPct val="120000"/>
              </a:lnSpc>
              <a:spcBef>
                <a:spcPts val="0"/>
              </a:spcBef>
            </a:pPr>
            <a:endParaRPr lang="en-IE" dirty="0"/>
          </a:p>
        </p:txBody>
      </p:sp>
      <p:sp>
        <p:nvSpPr>
          <p:cNvPr id="6" name="Text Placeholder 5">
            <a:extLst>
              <a:ext uri="{FF2B5EF4-FFF2-40B4-BE49-F238E27FC236}">
                <a16:creationId xmlns:a16="http://schemas.microsoft.com/office/drawing/2014/main" id="{8CB998E4-7B19-844D-2162-FA51A2DDD7A4}"/>
              </a:ext>
            </a:extLst>
          </p:cNvPr>
          <p:cNvSpPr>
            <a:spLocks noGrp="1"/>
          </p:cNvSpPr>
          <p:nvPr>
            <p:ph type="body" sz="quarter" idx="16"/>
          </p:nvPr>
        </p:nvSpPr>
        <p:spPr>
          <a:xfrm>
            <a:off x="632736" y="228600"/>
            <a:ext cx="5085159" cy="996593"/>
          </a:xfrm>
        </p:spPr>
        <p:txBody>
          <a:bodyPr>
            <a:normAutofit fontScale="85000" lnSpcReduction="20000"/>
          </a:bodyPr>
          <a:lstStyle/>
          <a:p>
            <a:pPr algn="ctr">
              <a:lnSpc>
                <a:spcPct val="110000"/>
              </a:lnSpc>
              <a:spcBef>
                <a:spcPts val="0"/>
              </a:spcBef>
            </a:pPr>
            <a:r>
              <a:rPr lang="en-IE" dirty="0"/>
              <a:t>European Tourism Learned Working Together is Better</a:t>
            </a:r>
            <a:r>
              <a:rPr lang="en-IE" b="1" dirty="0"/>
              <a:t>!</a:t>
            </a:r>
          </a:p>
        </p:txBody>
      </p:sp>
      <p:pic>
        <p:nvPicPr>
          <p:cNvPr id="13" name="Picture Placeholder 12" descr="A picture containing text, outdoor, mountain, nature&#10;&#10;Description automatically generated">
            <a:extLst>
              <a:ext uri="{FF2B5EF4-FFF2-40B4-BE49-F238E27FC236}">
                <a16:creationId xmlns:a16="http://schemas.microsoft.com/office/drawing/2014/main" id="{F2D6E118-31EB-B3DA-3FF6-35ABF7E07670}"/>
              </a:ext>
            </a:extLst>
          </p:cNvPr>
          <p:cNvPicPr>
            <a:picLocks noGrp="1" noChangeAspect="1"/>
          </p:cNvPicPr>
          <p:nvPr>
            <p:ph type="pic" sz="quarter" idx="10"/>
          </p:nvPr>
        </p:nvPicPr>
        <p:blipFill>
          <a:blip r:embed="rId3"/>
          <a:srcRect t="17364" b="17364"/>
          <a:stretch>
            <a:fillRect/>
          </a:stretch>
        </p:blipFill>
        <p:spPr/>
      </p:pic>
    </p:spTree>
    <p:extLst>
      <p:ext uri="{BB962C8B-B14F-4D97-AF65-F5344CB8AC3E}">
        <p14:creationId xmlns:p14="http://schemas.microsoft.com/office/powerpoint/2010/main" val="8318579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4">
            <a:extLst>
              <a:ext uri="{FF2B5EF4-FFF2-40B4-BE49-F238E27FC236}">
                <a16:creationId xmlns:a16="http://schemas.microsoft.com/office/drawing/2014/main" id="{AEFE8D06-AB3A-89FE-815E-85FD5B407E57}"/>
              </a:ext>
            </a:extLst>
          </p:cNvPr>
          <p:cNvSpPr txBox="1">
            <a:spLocks/>
          </p:cNvSpPr>
          <p:nvPr/>
        </p:nvSpPr>
        <p:spPr>
          <a:xfrm>
            <a:off x="2919754" y="539841"/>
            <a:ext cx="6200775" cy="1962356"/>
          </a:xfrm>
          <a:prstGeom prst="rect">
            <a:avLst/>
          </a:prstGeom>
          <a:solidFill>
            <a:srgbClr val="7A547C"/>
          </a:solidFill>
        </p:spPr>
        <p:txBody>
          <a:bodyPr vert="horz" lIns="91440" tIns="45720" rIns="91440" bIns="45720" rtlCol="0" anchor="ctr">
            <a:noAutofit/>
          </a:bodyPr>
          <a:lstStyle>
            <a:lvl1pPr marL="0" indent="0" algn="l" defTabSz="914400" rtl="0" eaLnBrk="1" latinLnBrk="0" hangingPunct="1">
              <a:lnSpc>
                <a:spcPct val="90000"/>
              </a:lnSpc>
              <a:spcBef>
                <a:spcPts val="30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10000"/>
              </a:lnSpc>
              <a:spcBef>
                <a:spcPts val="0"/>
              </a:spcBef>
            </a:pPr>
            <a:r>
              <a:rPr lang="en-IE" sz="3600" b="1" dirty="0"/>
              <a:t>Module 1 </a:t>
            </a:r>
            <a:r>
              <a:rPr lang="en-IE" sz="3600" dirty="0"/>
              <a:t>(Part 1)</a:t>
            </a:r>
          </a:p>
          <a:p>
            <a:pPr algn="ctr">
              <a:lnSpc>
                <a:spcPct val="100000"/>
              </a:lnSpc>
              <a:spcBef>
                <a:spcPts val="0"/>
              </a:spcBef>
            </a:pPr>
            <a:r>
              <a:rPr lang="en-IE" sz="2800" dirty="0"/>
              <a:t>Introduction to Regional Tourism Crisis Management (RTCM)</a:t>
            </a:r>
          </a:p>
        </p:txBody>
      </p:sp>
      <p:sp>
        <p:nvSpPr>
          <p:cNvPr id="4" name="Text Placeholder 4">
            <a:extLst>
              <a:ext uri="{FF2B5EF4-FFF2-40B4-BE49-F238E27FC236}">
                <a16:creationId xmlns:a16="http://schemas.microsoft.com/office/drawing/2014/main" id="{15F9FFA5-0FD4-9D48-99AF-64E9FB5E2B41}"/>
              </a:ext>
            </a:extLst>
          </p:cNvPr>
          <p:cNvSpPr txBox="1">
            <a:spLocks/>
          </p:cNvSpPr>
          <p:nvPr/>
        </p:nvSpPr>
        <p:spPr>
          <a:xfrm>
            <a:off x="2919754" y="2727919"/>
            <a:ext cx="6200775" cy="1853605"/>
          </a:xfrm>
          <a:prstGeom prst="rect">
            <a:avLst/>
          </a:prstGeom>
          <a:solidFill>
            <a:srgbClr val="F37C57"/>
          </a:solidFill>
        </p:spPr>
        <p:txBody>
          <a:bodyPr vert="horz" lIns="91440" tIns="45720" rIns="91440" bIns="45720" rtlCol="0" anchor="ctr">
            <a:noAutofit/>
          </a:bodyPr>
          <a:lstStyle>
            <a:lvl1pPr marL="0" indent="0" algn="l" defTabSz="914400" rtl="0" eaLnBrk="1" latinLnBrk="0" hangingPunct="1">
              <a:lnSpc>
                <a:spcPct val="90000"/>
              </a:lnSpc>
              <a:spcBef>
                <a:spcPts val="30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3600" b="1" dirty="0"/>
              <a:t>Module 1 </a:t>
            </a:r>
            <a:r>
              <a:rPr lang="en-IE" sz="3600" dirty="0"/>
              <a:t>(Part 2)</a:t>
            </a:r>
          </a:p>
          <a:p>
            <a:pPr algn="ctr">
              <a:lnSpc>
                <a:spcPct val="100000"/>
              </a:lnSpc>
              <a:spcBef>
                <a:spcPts val="0"/>
              </a:spcBef>
            </a:pPr>
            <a:r>
              <a:rPr lang="en-IE" sz="2800" dirty="0"/>
              <a:t>The Stages &amp; Complexity of a Regional Tourism Crisis </a:t>
            </a:r>
          </a:p>
        </p:txBody>
      </p:sp>
    </p:spTree>
    <p:extLst>
      <p:ext uri="{BB962C8B-B14F-4D97-AF65-F5344CB8AC3E}">
        <p14:creationId xmlns:p14="http://schemas.microsoft.com/office/powerpoint/2010/main" val="1061501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829BBBA-5918-193F-3E85-E6F56118E5CA}"/>
              </a:ext>
            </a:extLst>
          </p:cNvPr>
          <p:cNvSpPr>
            <a:spLocks noGrp="1"/>
          </p:cNvSpPr>
          <p:nvPr>
            <p:ph type="body" sz="quarter" idx="16"/>
          </p:nvPr>
        </p:nvSpPr>
        <p:spPr>
          <a:xfrm>
            <a:off x="6463247" y="1199553"/>
            <a:ext cx="4985803" cy="1017790"/>
          </a:xfrm>
        </p:spPr>
        <p:txBody>
          <a:bodyPr>
            <a:noAutofit/>
          </a:bodyPr>
          <a:lstStyle/>
          <a:p>
            <a:pPr marL="514800">
              <a:lnSpc>
                <a:spcPct val="100000"/>
              </a:lnSpc>
              <a:spcBef>
                <a:spcPts val="0"/>
              </a:spcBef>
            </a:pPr>
            <a:r>
              <a:rPr lang="en-IE" dirty="0"/>
              <a:t>3.  Regional Tourism Crisis Management</a:t>
            </a:r>
          </a:p>
          <a:p>
            <a:pPr marL="514800">
              <a:lnSpc>
                <a:spcPct val="110000"/>
              </a:lnSpc>
              <a:spcBef>
                <a:spcPts val="0"/>
              </a:spcBef>
            </a:pPr>
            <a:r>
              <a:rPr lang="en-IE" sz="2800" i="1" dirty="0"/>
              <a:t>A European Introduction</a:t>
            </a:r>
          </a:p>
        </p:txBody>
      </p:sp>
      <p:pic>
        <p:nvPicPr>
          <p:cNvPr id="30" name="Picture Placeholder 29" descr="Crowd in a beach">
            <a:extLst>
              <a:ext uri="{FF2B5EF4-FFF2-40B4-BE49-F238E27FC236}">
                <a16:creationId xmlns:a16="http://schemas.microsoft.com/office/drawing/2014/main" id="{9272A306-CD76-9BEB-4B3C-8F310245C37B}"/>
              </a:ext>
            </a:extLst>
          </p:cNvPr>
          <p:cNvPicPr>
            <a:picLocks noGrp="1" noChangeAspect="1"/>
          </p:cNvPicPr>
          <p:nvPr>
            <p:ph type="pic" sz="quarter" idx="10"/>
          </p:nvPr>
        </p:nvPicPr>
        <p:blipFill>
          <a:blip r:embed="rId2"/>
          <a:srcRect t="12947" b="12947"/>
          <a:stretch>
            <a:fillRect/>
          </a:stretch>
        </p:blipFill>
        <p:spPr/>
      </p:pic>
    </p:spTree>
    <p:extLst>
      <p:ext uri="{BB962C8B-B14F-4D97-AF65-F5344CB8AC3E}">
        <p14:creationId xmlns:p14="http://schemas.microsoft.com/office/powerpoint/2010/main" val="37738345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CEF600D-BCAD-974F-8BF1-C4FAE8CE9EB3}"/>
              </a:ext>
            </a:extLst>
          </p:cNvPr>
          <p:cNvSpPr>
            <a:spLocks noGrp="1"/>
          </p:cNvSpPr>
          <p:nvPr>
            <p:ph type="body" sz="quarter" idx="16"/>
          </p:nvPr>
        </p:nvSpPr>
        <p:spPr>
          <a:xfrm>
            <a:off x="451555" y="340262"/>
            <a:ext cx="10745363" cy="1647662"/>
          </a:xfrm>
        </p:spPr>
        <p:txBody>
          <a:bodyPr>
            <a:noAutofit/>
          </a:bodyPr>
          <a:lstStyle/>
          <a:p>
            <a:pPr algn="ctr"/>
            <a:r>
              <a:rPr lang="en-US" sz="3200" dirty="0"/>
              <a:t>Global Tourism Crises are More Frequent Than Ever</a:t>
            </a:r>
          </a:p>
        </p:txBody>
      </p:sp>
      <p:sp>
        <p:nvSpPr>
          <p:cNvPr id="5" name="Text Placeholder 4">
            <a:extLst>
              <a:ext uri="{FF2B5EF4-FFF2-40B4-BE49-F238E27FC236}">
                <a16:creationId xmlns:a16="http://schemas.microsoft.com/office/drawing/2014/main" id="{17C1986E-984F-F347-B296-179E32DEC355}"/>
              </a:ext>
            </a:extLst>
          </p:cNvPr>
          <p:cNvSpPr>
            <a:spLocks noGrp="1"/>
          </p:cNvSpPr>
          <p:nvPr>
            <p:ph type="body" sz="quarter" idx="4294967295"/>
          </p:nvPr>
        </p:nvSpPr>
        <p:spPr>
          <a:xfrm>
            <a:off x="340658" y="1330325"/>
            <a:ext cx="11519647" cy="3868738"/>
          </a:xfrm>
        </p:spPr>
        <p:txBody>
          <a:bodyPr>
            <a:noAutofit/>
          </a:bodyPr>
          <a:lstStyle/>
          <a:p>
            <a:pPr marL="0" indent="0">
              <a:buNone/>
            </a:pPr>
            <a:r>
              <a:rPr lang="en-IE" sz="2400" dirty="0">
                <a:solidFill>
                  <a:schemeClr val="bg1"/>
                </a:solidFill>
              </a:rPr>
              <a:t>With the rapid development of tourism in past years, the types of crises faced by the tourism industry have also expanded and diversified.  They are caused by many different things such as natural events, economic and financial changes, political policies and acts of terrorism, environmental issues, health and disease, technological failure and other factors from within the tourism industry itself. </a:t>
            </a:r>
          </a:p>
          <a:p>
            <a:pPr marL="0" indent="0">
              <a:buNone/>
            </a:pPr>
            <a:endParaRPr lang="en-IE" sz="2400" dirty="0">
              <a:solidFill>
                <a:schemeClr val="bg1"/>
              </a:solidFill>
            </a:endParaRPr>
          </a:p>
          <a:p>
            <a:pPr marL="0" indent="0">
              <a:buNone/>
            </a:pPr>
            <a:r>
              <a:rPr lang="en-IE" sz="2400" dirty="0">
                <a:solidFill>
                  <a:schemeClr val="bg1"/>
                </a:solidFill>
              </a:rPr>
              <a:t>Especially </a:t>
            </a:r>
            <a:r>
              <a:rPr lang="en-IE" sz="2400" b="1" dirty="0">
                <a:solidFill>
                  <a:schemeClr val="bg1"/>
                </a:solidFill>
              </a:rPr>
              <a:t>starting at the beginning of the twenty-first century, crises have become more frequent, large scale and widely influencing, </a:t>
            </a:r>
            <a:r>
              <a:rPr lang="en-IE" sz="2400" dirty="0">
                <a:solidFill>
                  <a:schemeClr val="bg1"/>
                </a:solidFill>
              </a:rPr>
              <a:t>and include political terrorism, the SARS outbreak; the Indian Ocean tsunami; as well as the recent global financial crisis and the influenza A (H1N1) epidemic. </a:t>
            </a:r>
          </a:p>
          <a:p>
            <a:endParaRPr lang="en-US" dirty="0">
              <a:solidFill>
                <a:schemeClr val="bg1"/>
              </a:solidFill>
            </a:endParaRPr>
          </a:p>
        </p:txBody>
      </p:sp>
    </p:spTree>
    <p:extLst>
      <p:ext uri="{BB962C8B-B14F-4D97-AF65-F5344CB8AC3E}">
        <p14:creationId xmlns:p14="http://schemas.microsoft.com/office/powerpoint/2010/main" val="10178984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27FAE6F7-5C80-AE9A-EAAA-9796C52D0BA7}"/>
              </a:ext>
            </a:extLst>
          </p:cNvPr>
          <p:cNvSpPr>
            <a:spLocks noGrp="1"/>
          </p:cNvSpPr>
          <p:nvPr>
            <p:ph type="body" sz="quarter" idx="18"/>
          </p:nvPr>
        </p:nvSpPr>
        <p:spPr>
          <a:xfrm>
            <a:off x="389965" y="1409422"/>
            <a:ext cx="11470341" cy="4629427"/>
          </a:xfrm>
        </p:spPr>
        <p:txBody>
          <a:bodyPr>
            <a:normAutofit fontScale="85000" lnSpcReduction="10000"/>
          </a:bodyPr>
          <a:lstStyle/>
          <a:p>
            <a:pPr marL="0" indent="0">
              <a:lnSpc>
                <a:spcPct val="110000"/>
              </a:lnSpc>
              <a:spcBef>
                <a:spcPts val="0"/>
              </a:spcBef>
            </a:pPr>
            <a:r>
              <a:rPr lang="en-GB" b="0" i="0" dirty="0">
                <a:solidFill>
                  <a:srgbClr val="4D4D4D"/>
                </a:solidFill>
                <a:effectLst/>
              </a:rPr>
              <a:t>Travel and tourism are one of the fastest-growing industries in the world but at the same time, the sector is quite prone to diverse disaster risks. Climate change has raised the frequency of extreme weather that impact tourism destinations and transportation. Every year, we hear about earthquakes, tsunamis, tropical storms, and floods devastating tourist destinations in the world. </a:t>
            </a:r>
            <a:r>
              <a:rPr lang="en-GB" dirty="0">
                <a:solidFill>
                  <a:srgbClr val="4D4D4D"/>
                </a:solidFill>
              </a:rPr>
              <a:t>Tourism is in the ‘frontline’ of  </a:t>
            </a:r>
            <a:r>
              <a:rPr lang="en-GB" b="0" i="0" dirty="0">
                <a:solidFill>
                  <a:srgbClr val="4D4D4D"/>
                </a:solidFill>
                <a:effectLst/>
              </a:rPr>
              <a:t>threats of epidemics such as SARS, bird flu, Ebola, MERS, and Zika. While acts of terrorism are no longer limited to certain disputed regions.  but everywhere on the globe including peaceful tourist destinations.</a:t>
            </a:r>
          </a:p>
          <a:p>
            <a:pPr marL="0" indent="0">
              <a:lnSpc>
                <a:spcPct val="110000"/>
              </a:lnSpc>
              <a:spcBef>
                <a:spcPts val="0"/>
              </a:spcBef>
            </a:pPr>
            <a:endParaRPr lang="en-GB" b="0" i="0" dirty="0">
              <a:solidFill>
                <a:srgbClr val="4D4D4D"/>
              </a:solidFill>
              <a:effectLst/>
            </a:endParaRPr>
          </a:p>
          <a:p>
            <a:pPr marL="0" indent="0">
              <a:lnSpc>
                <a:spcPct val="110000"/>
              </a:lnSpc>
              <a:spcBef>
                <a:spcPts val="0"/>
              </a:spcBef>
            </a:pPr>
            <a:r>
              <a:rPr lang="en-GB" sz="2400" dirty="0">
                <a:solidFill>
                  <a:srgbClr val="4D4D4D"/>
                </a:solidFill>
              </a:rPr>
              <a:t>Now more than ever,  regional tourism players require increased skills in crisis management, not only because of the recent </a:t>
            </a:r>
            <a:r>
              <a:rPr lang="en-GB" sz="2400" b="0" i="0" dirty="0">
                <a:solidFill>
                  <a:srgbClr val="4D4D4D"/>
                </a:solidFill>
                <a:effectLst/>
              </a:rPr>
              <a:t>COVID-19 pandemic but to protect itself from other future crises, hazards, risks, and </a:t>
            </a:r>
            <a:r>
              <a:rPr lang="en-GB" sz="2400" dirty="0">
                <a:solidFill>
                  <a:srgbClr val="4D4D4D"/>
                </a:solidFill>
              </a:rPr>
              <a:t>catastrophes. Tourism is very complex and dynamic with crisis having the potential to affect all types including domestic, inbound, and outbound, types of travel, types of experiences, and activities. </a:t>
            </a:r>
          </a:p>
          <a:p>
            <a:pPr marL="0" indent="0">
              <a:lnSpc>
                <a:spcPct val="110000"/>
              </a:lnSpc>
              <a:spcBef>
                <a:spcPts val="0"/>
              </a:spcBef>
            </a:pPr>
            <a:endParaRPr lang="en-GB" sz="2400" dirty="0">
              <a:solidFill>
                <a:srgbClr val="4D4D4D"/>
              </a:solidFill>
            </a:endParaRPr>
          </a:p>
          <a:p>
            <a:pPr marL="0" indent="0" algn="ctr">
              <a:lnSpc>
                <a:spcPct val="110000"/>
              </a:lnSpc>
              <a:spcBef>
                <a:spcPts val="0"/>
              </a:spcBef>
            </a:pPr>
            <a:r>
              <a:rPr lang="en-GB" sz="2800" i="1" dirty="0">
                <a:solidFill>
                  <a:srgbClr val="916395"/>
                </a:solidFill>
              </a:rPr>
              <a:t>Tourism is easily and often affected by various types of crises, such as natural disasters, terrorist attacks, political instability, infectious diseases…and others. (</a:t>
            </a:r>
            <a:r>
              <a:rPr lang="en-GB" sz="2800" i="1" dirty="0">
                <a:solidFill>
                  <a:srgbClr val="916395"/>
                </a:solidFill>
                <a:hlinkClick r:id="rId2">
                  <a:extLst>
                    <a:ext uri="{A12FA001-AC4F-418D-AE19-62706E023703}">
                      <ahyp:hlinkClr xmlns:ahyp="http://schemas.microsoft.com/office/drawing/2018/hyperlinkcolor" val="tx"/>
                    </a:ext>
                  </a:extLst>
                </a:hlinkClick>
              </a:rPr>
              <a:t>Source</a:t>
            </a:r>
            <a:r>
              <a:rPr lang="en-GB" sz="2800" i="1" dirty="0">
                <a:solidFill>
                  <a:srgbClr val="916395"/>
                </a:solidFill>
              </a:rPr>
              <a:t>)</a:t>
            </a:r>
          </a:p>
          <a:p>
            <a:pPr marL="0" indent="0">
              <a:lnSpc>
                <a:spcPct val="110000"/>
              </a:lnSpc>
              <a:spcBef>
                <a:spcPts val="0"/>
              </a:spcBef>
            </a:pPr>
            <a:endParaRPr lang="en-GB" b="0" i="0" dirty="0">
              <a:solidFill>
                <a:srgbClr val="4D4D4D"/>
              </a:solidFill>
              <a:effectLst/>
            </a:endParaRPr>
          </a:p>
          <a:p>
            <a:pPr marL="0" indent="0">
              <a:lnSpc>
                <a:spcPct val="110000"/>
              </a:lnSpc>
              <a:spcBef>
                <a:spcPts val="0"/>
              </a:spcBef>
            </a:pPr>
            <a:endParaRPr lang="en-IE" dirty="0">
              <a:solidFill>
                <a:srgbClr val="4D4D4D"/>
              </a:solidFill>
            </a:endParaRPr>
          </a:p>
        </p:txBody>
      </p:sp>
      <p:sp>
        <p:nvSpPr>
          <p:cNvPr id="5" name="Text Placeholder 4">
            <a:extLst>
              <a:ext uri="{FF2B5EF4-FFF2-40B4-BE49-F238E27FC236}">
                <a16:creationId xmlns:a16="http://schemas.microsoft.com/office/drawing/2014/main" id="{D7093374-F608-F053-4238-321B187C5908}"/>
              </a:ext>
            </a:extLst>
          </p:cNvPr>
          <p:cNvSpPr>
            <a:spLocks noGrp="1"/>
          </p:cNvSpPr>
          <p:nvPr>
            <p:ph type="body" sz="quarter" idx="16"/>
          </p:nvPr>
        </p:nvSpPr>
        <p:spPr>
          <a:xfrm>
            <a:off x="0" y="577971"/>
            <a:ext cx="12191999" cy="582221"/>
          </a:xfrm>
          <a:solidFill>
            <a:srgbClr val="916395"/>
          </a:solidFill>
        </p:spPr>
        <p:txBody>
          <a:bodyPr>
            <a:normAutofit/>
          </a:bodyPr>
          <a:lstStyle/>
          <a:p>
            <a:pPr algn="ctr"/>
            <a:r>
              <a:rPr lang="en-IE" sz="3200" dirty="0">
                <a:solidFill>
                  <a:schemeClr val="bg1"/>
                </a:solidFill>
              </a:rPr>
              <a:t>Regional Tourism is Even More Prone than Ever to Crisis and Disasters</a:t>
            </a:r>
          </a:p>
        </p:txBody>
      </p:sp>
    </p:spTree>
    <p:extLst>
      <p:ext uri="{BB962C8B-B14F-4D97-AF65-F5344CB8AC3E}">
        <p14:creationId xmlns:p14="http://schemas.microsoft.com/office/powerpoint/2010/main" val="18264318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A397179-D480-128A-F66C-F1924CBD312A}"/>
              </a:ext>
            </a:extLst>
          </p:cNvPr>
          <p:cNvSpPr>
            <a:spLocks noGrp="1"/>
          </p:cNvSpPr>
          <p:nvPr>
            <p:ph type="body" sz="quarter" idx="18"/>
          </p:nvPr>
        </p:nvSpPr>
        <p:spPr>
          <a:xfrm>
            <a:off x="389965" y="1123951"/>
            <a:ext cx="11470342" cy="5447189"/>
          </a:xfrm>
          <a:solidFill>
            <a:schemeClr val="bg1"/>
          </a:solidFill>
        </p:spPr>
        <p:txBody>
          <a:bodyPr>
            <a:normAutofit fontScale="92500"/>
          </a:bodyPr>
          <a:lstStyle/>
          <a:p>
            <a:pPr marL="0" indent="0">
              <a:lnSpc>
                <a:spcPct val="110000"/>
              </a:lnSpc>
              <a:spcBef>
                <a:spcPts val="1200"/>
              </a:spcBef>
            </a:pPr>
            <a:r>
              <a:rPr lang="en-GB" sz="2400" b="0" i="0" dirty="0">
                <a:solidFill>
                  <a:srgbClr val="4D4D4D"/>
                </a:solidFill>
                <a:effectLst/>
              </a:rPr>
              <a:t>In order to keep the healthy growth of travel and tourism, it is essential to help destinations and to be prepared for any potential disaster risks to the visitors and to the industry. </a:t>
            </a:r>
          </a:p>
          <a:p>
            <a:pPr marL="0" indent="0">
              <a:lnSpc>
                <a:spcPct val="110000"/>
              </a:lnSpc>
              <a:spcBef>
                <a:spcPts val="1200"/>
              </a:spcBef>
            </a:pPr>
            <a:r>
              <a:rPr lang="en-GB" b="1" dirty="0">
                <a:solidFill>
                  <a:srgbClr val="916395"/>
                </a:solidFill>
              </a:rPr>
              <a:t>Tourism Crisis Management Needs Regional Collaboration. </a:t>
            </a:r>
            <a:r>
              <a:rPr lang="en-GB" dirty="0">
                <a:solidFill>
                  <a:srgbClr val="4D4D4D"/>
                </a:solidFill>
              </a:rPr>
              <a:t>For tourism to survive, businesses and stakeholders need to pull together to form a </a:t>
            </a:r>
            <a:r>
              <a:rPr lang="en-GB" b="1" dirty="0">
                <a:solidFill>
                  <a:srgbClr val="7A547C"/>
                </a:solidFill>
              </a:rPr>
              <a:t>regional tourism crisis management front </a:t>
            </a:r>
            <a:r>
              <a:rPr lang="en-GB" dirty="0">
                <a:solidFill>
                  <a:srgbClr val="4D4D4D"/>
                </a:solidFill>
              </a:rPr>
              <a:t>involving tourism businesses, educators and academic researchers, </a:t>
            </a:r>
            <a:r>
              <a:rPr lang="en-GB" b="0" i="0" dirty="0">
                <a:solidFill>
                  <a:srgbClr val="4D4D4D"/>
                </a:solidFill>
                <a:effectLst/>
              </a:rPr>
              <a:t>government bodies, regional development agencies, tourist associations, and communities. It is essential that these players collaborate and develop regional tourism crisis management strategies, plans, manuals, and training based on the audit and analysis of potential crises in a destination or region. </a:t>
            </a:r>
          </a:p>
          <a:p>
            <a:pPr marL="0" indent="0">
              <a:lnSpc>
                <a:spcPct val="110000"/>
              </a:lnSpc>
              <a:spcBef>
                <a:spcPts val="1200"/>
              </a:spcBef>
            </a:pPr>
            <a:r>
              <a:rPr lang="en-GB" sz="2400" b="0" i="0" dirty="0">
                <a:solidFill>
                  <a:srgbClr val="4D4D4D"/>
                </a:solidFill>
                <a:effectLst/>
              </a:rPr>
              <a:t>This curriculum aims to start </a:t>
            </a:r>
            <a:r>
              <a:rPr lang="en-GB" dirty="0">
                <a:solidFill>
                  <a:srgbClr val="4D4D4D"/>
                </a:solidFill>
              </a:rPr>
              <a:t>that process.  It </a:t>
            </a:r>
            <a:r>
              <a:rPr lang="en-GB" sz="2400" b="0" i="0" dirty="0">
                <a:solidFill>
                  <a:srgbClr val="4D4D4D"/>
                </a:solidFill>
                <a:effectLst/>
              </a:rPr>
              <a:t>begins by providing the overall economic, social, geopolitical, and environmental implications </a:t>
            </a:r>
            <a:r>
              <a:rPr lang="en-GB" sz="2400" dirty="0">
                <a:solidFill>
                  <a:srgbClr val="4D4D4D"/>
                </a:solidFill>
              </a:rPr>
              <a:t>starting with the high-level crisis </a:t>
            </a:r>
            <a:r>
              <a:rPr lang="en-GB" sz="2400" b="0" i="0" dirty="0">
                <a:solidFill>
                  <a:srgbClr val="4D4D4D"/>
                </a:solidFill>
                <a:effectLst/>
              </a:rPr>
              <a:t>COVID-19 pandemic to other more likely occurring crises in tourism regions that will </a:t>
            </a:r>
            <a:r>
              <a:rPr lang="en-GB" sz="2400" dirty="0">
                <a:solidFill>
                  <a:srgbClr val="4D4D4D"/>
                </a:solidFill>
              </a:rPr>
              <a:t>inevitably harm tourism in the future. There are multiple types of crisis formats discussed further in the curriculum from natural to manmade,  such as earthquakes, infectious diseases, floods, and terrorist attacks. </a:t>
            </a:r>
          </a:p>
          <a:p>
            <a:pPr marL="0" indent="0">
              <a:lnSpc>
                <a:spcPct val="110000"/>
              </a:lnSpc>
              <a:spcBef>
                <a:spcPts val="1200"/>
              </a:spcBef>
            </a:pPr>
            <a:endParaRPr lang="en-IE" sz="2200" dirty="0"/>
          </a:p>
        </p:txBody>
      </p:sp>
      <p:sp>
        <p:nvSpPr>
          <p:cNvPr id="3" name="Text Placeholder 2">
            <a:extLst>
              <a:ext uri="{FF2B5EF4-FFF2-40B4-BE49-F238E27FC236}">
                <a16:creationId xmlns:a16="http://schemas.microsoft.com/office/drawing/2014/main" id="{B07A378F-873B-9717-B599-8381FAAC8022}"/>
              </a:ext>
            </a:extLst>
          </p:cNvPr>
          <p:cNvSpPr>
            <a:spLocks noGrp="1"/>
          </p:cNvSpPr>
          <p:nvPr>
            <p:ph type="body" sz="quarter" idx="16"/>
          </p:nvPr>
        </p:nvSpPr>
        <p:spPr>
          <a:xfrm>
            <a:off x="0" y="286860"/>
            <a:ext cx="12191999" cy="582221"/>
          </a:xfrm>
          <a:solidFill>
            <a:srgbClr val="79527B"/>
          </a:solidFill>
        </p:spPr>
        <p:txBody>
          <a:bodyPr anchor="ctr">
            <a:normAutofit/>
          </a:bodyPr>
          <a:lstStyle/>
          <a:p>
            <a:pPr algn="ctr"/>
            <a:r>
              <a:rPr lang="en-US" sz="3200" dirty="0">
                <a:solidFill>
                  <a:schemeClr val="bg1"/>
                </a:solidFill>
              </a:rPr>
              <a:t>Regional Tourism Crisis Management is Critical to Tourism Survival</a:t>
            </a:r>
            <a:endParaRPr lang="en-IE" sz="3200" dirty="0">
              <a:solidFill>
                <a:schemeClr val="bg1"/>
              </a:solidFill>
            </a:endParaRPr>
          </a:p>
        </p:txBody>
      </p:sp>
    </p:spTree>
    <p:extLst>
      <p:ext uri="{BB962C8B-B14F-4D97-AF65-F5344CB8AC3E}">
        <p14:creationId xmlns:p14="http://schemas.microsoft.com/office/powerpoint/2010/main" val="18684627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46A21871-D376-D37F-3BA3-324CB2ACFCB7}"/>
              </a:ext>
            </a:extLst>
          </p:cNvPr>
          <p:cNvSpPr>
            <a:spLocks noGrp="1"/>
          </p:cNvSpPr>
          <p:nvPr>
            <p:ph type="body" sz="quarter" idx="18"/>
          </p:nvPr>
        </p:nvSpPr>
        <p:spPr>
          <a:xfrm>
            <a:off x="608578" y="1114425"/>
            <a:ext cx="5401698" cy="5657850"/>
          </a:xfrm>
        </p:spPr>
        <p:txBody>
          <a:bodyPr>
            <a:normAutofit fontScale="77500" lnSpcReduction="20000"/>
          </a:bodyPr>
          <a:lstStyle/>
          <a:p>
            <a:pPr marL="0" indent="0">
              <a:lnSpc>
                <a:spcPct val="120000"/>
              </a:lnSpc>
              <a:spcBef>
                <a:spcPts val="0"/>
              </a:spcBef>
              <a:spcAft>
                <a:spcPts val="600"/>
              </a:spcAft>
            </a:pPr>
            <a:r>
              <a:rPr lang="en-GB" dirty="0"/>
              <a:t>Over</a:t>
            </a:r>
            <a:r>
              <a:rPr lang="en-GB" sz="2400" dirty="0"/>
              <a:t> two years COVID-19 demonstrated the higher end of a crisis impact affecting the globe with over </a:t>
            </a:r>
            <a:r>
              <a:rPr lang="en-GB" sz="2400" b="1" dirty="0"/>
              <a:t>666m cases </a:t>
            </a:r>
            <a:r>
              <a:rPr lang="en-GB" sz="2400" dirty="0"/>
              <a:t>and </a:t>
            </a:r>
            <a:r>
              <a:rPr lang="en-GB" sz="2400" b="1" dirty="0"/>
              <a:t>6.72m deaths </a:t>
            </a:r>
            <a:r>
              <a:rPr lang="en-GB" sz="2400" i="1" dirty="0"/>
              <a:t>(January 2023). </a:t>
            </a:r>
            <a:r>
              <a:rPr lang="en-GB" sz="2400" dirty="0"/>
              <a:t>Global tourism was one of the hardest-hit sectors and for the most part, was brought to a complete halt with huge economic instability. </a:t>
            </a:r>
          </a:p>
          <a:p>
            <a:pPr marL="0" indent="0">
              <a:lnSpc>
                <a:spcPct val="120000"/>
              </a:lnSpc>
              <a:spcBef>
                <a:spcPts val="0"/>
              </a:spcBef>
              <a:spcAft>
                <a:spcPts val="600"/>
              </a:spcAft>
            </a:pPr>
            <a:endParaRPr lang="en-GB" sz="600" dirty="0"/>
          </a:p>
          <a:p>
            <a:pPr marL="0" indent="0">
              <a:lnSpc>
                <a:spcPct val="120000"/>
              </a:lnSpc>
              <a:spcBef>
                <a:spcPts val="0"/>
              </a:spcBef>
              <a:spcAft>
                <a:spcPts val="600"/>
              </a:spcAft>
            </a:pPr>
            <a:r>
              <a:rPr lang="en-GB" sz="2400" b="0" i="0" dirty="0">
                <a:effectLst/>
              </a:rPr>
              <a:t>In </a:t>
            </a:r>
            <a:r>
              <a:rPr lang="en-GB" sz="2400" b="1" dirty="0"/>
              <a:t>2020, </a:t>
            </a:r>
            <a:r>
              <a:rPr lang="en-GB" b="1" dirty="0"/>
              <a:t>51 million fewer residents </a:t>
            </a:r>
            <a:r>
              <a:rPr lang="en-IE" b="1" dirty="0"/>
              <a:t>(</a:t>
            </a:r>
            <a:r>
              <a:rPr lang="en-IE" b="1" dirty="0">
                <a:hlinkClick r:id="rId2">
                  <a:extLst>
                    <a:ext uri="{A12FA001-AC4F-418D-AE19-62706E023703}">
                      <ahyp:hlinkClr xmlns:ahyp="http://schemas.microsoft.com/office/drawing/2018/hyperlinkcolor" val="tx"/>
                    </a:ext>
                  </a:extLst>
                </a:hlinkClick>
              </a:rPr>
              <a:t>€987 BN</a:t>
            </a:r>
            <a:r>
              <a:rPr lang="en-IE" b="1" dirty="0"/>
              <a:t>) </a:t>
            </a:r>
            <a:r>
              <a:rPr lang="en-GB" dirty="0"/>
              <a:t>of the European Union made tourism trips (for personal purposes). While in the year before </a:t>
            </a:r>
            <a:r>
              <a:rPr lang="en-GB" sz="2400" dirty="0"/>
              <a:t>the pandemic, </a:t>
            </a:r>
            <a:r>
              <a:rPr lang="en-GB" sz="2400" b="1" dirty="0"/>
              <a:t>243 million Europeans made at least one tourism trip </a:t>
            </a:r>
            <a:r>
              <a:rPr lang="en-GB" sz="2400" dirty="0"/>
              <a:t>with overnight stays in the course of the year, this number </a:t>
            </a:r>
            <a:r>
              <a:rPr lang="en-GB" sz="2400" b="1" dirty="0"/>
              <a:t>dropped by 21% to 193 million in the year 2020 </a:t>
            </a:r>
            <a:r>
              <a:rPr lang="en-GB" sz="2400" dirty="0"/>
              <a:t>(</a:t>
            </a:r>
            <a:r>
              <a:rPr lang="en-GB" sz="2400" dirty="0">
                <a:hlinkClick r:id="rId3">
                  <a:extLst>
                    <a:ext uri="{A12FA001-AC4F-418D-AE19-62706E023703}">
                      <ahyp:hlinkClr xmlns:ahyp="http://schemas.microsoft.com/office/drawing/2018/hyperlinkcolor" val="tx"/>
                    </a:ext>
                  </a:extLst>
                </a:hlinkClick>
              </a:rPr>
              <a:t>source</a:t>
            </a:r>
            <a:r>
              <a:rPr lang="en-GB" sz="2400" dirty="0"/>
              <a:t> see </a:t>
            </a:r>
            <a:r>
              <a:rPr lang="en-GB" sz="2400" dirty="0">
                <a:hlinkClick r:id="rId4" tooltip="Tourism statistics - participation in tourism">
                  <a:extLst>
                    <a:ext uri="{A12FA001-AC4F-418D-AE19-62706E023703}">
                      <ahyp:hlinkClr xmlns:ahyp="http://schemas.microsoft.com/office/drawing/2018/hyperlinkcolor" val="tx"/>
                    </a:ext>
                  </a:extLst>
                </a:hlinkClick>
              </a:rPr>
              <a:t>article on Participation in tourism</a:t>
            </a:r>
            <a:r>
              <a:rPr lang="en-GB" sz="2400" dirty="0"/>
              <a:t>).  Compared with 2019, before the pandemic hit, </a:t>
            </a:r>
            <a:r>
              <a:rPr lang="en-GB" sz="2400" b="1" dirty="0"/>
              <a:t>domestic arrivals decreased by 21%, </a:t>
            </a:r>
            <a:r>
              <a:rPr lang="en-GB" sz="2400" dirty="0"/>
              <a:t>and international </a:t>
            </a:r>
            <a:r>
              <a:rPr lang="en-GB" sz="2400" b="1" dirty="0"/>
              <a:t>arrivals were down by 42%. </a:t>
            </a:r>
            <a:r>
              <a:rPr lang="en-GB" sz="2400" dirty="0"/>
              <a:t>See 2022 edition of Key Figures on European Business — </a:t>
            </a:r>
            <a:r>
              <a:rPr lang="en-GB" sz="2400" dirty="0">
                <a:hlinkClick r:id="rId5">
                  <a:extLst>
                    <a:ext uri="{A12FA001-AC4F-418D-AE19-62706E023703}">
                      <ahyp:hlinkClr xmlns:ahyp="http://schemas.microsoft.com/office/drawing/2018/hyperlinkcolor" val="tx"/>
                    </a:ext>
                  </a:extLst>
                </a:hlinkClick>
              </a:rPr>
              <a:t>Statistics Illustrated.</a:t>
            </a:r>
            <a:endParaRPr lang="en-IE" dirty="0"/>
          </a:p>
        </p:txBody>
      </p:sp>
      <p:sp>
        <p:nvSpPr>
          <p:cNvPr id="5" name="Text Placeholder 4">
            <a:extLst>
              <a:ext uri="{FF2B5EF4-FFF2-40B4-BE49-F238E27FC236}">
                <a16:creationId xmlns:a16="http://schemas.microsoft.com/office/drawing/2014/main" id="{607BADCF-FEF5-1715-F8CA-562BE955FBF5}"/>
              </a:ext>
            </a:extLst>
          </p:cNvPr>
          <p:cNvSpPr>
            <a:spLocks noGrp="1"/>
          </p:cNvSpPr>
          <p:nvPr>
            <p:ph type="body" sz="quarter" idx="16"/>
          </p:nvPr>
        </p:nvSpPr>
        <p:spPr>
          <a:xfrm>
            <a:off x="608577" y="228600"/>
            <a:ext cx="5200748" cy="996593"/>
          </a:xfrm>
        </p:spPr>
        <p:txBody>
          <a:bodyPr anchor="ctr">
            <a:noAutofit/>
          </a:bodyPr>
          <a:lstStyle/>
          <a:p>
            <a:pPr algn="ctr">
              <a:lnSpc>
                <a:spcPct val="100000"/>
              </a:lnSpc>
              <a:spcBef>
                <a:spcPts val="0"/>
              </a:spcBef>
            </a:pPr>
            <a:r>
              <a:rPr lang="en-GB" sz="2800" b="1" dirty="0"/>
              <a:t>COVID-19 Costs Europe </a:t>
            </a:r>
            <a:r>
              <a:rPr lang="en-IE" sz="2800" b="1" dirty="0"/>
              <a:t>€987bn</a:t>
            </a:r>
          </a:p>
          <a:p>
            <a:pPr algn="ctr">
              <a:lnSpc>
                <a:spcPct val="100000"/>
              </a:lnSpc>
              <a:spcBef>
                <a:spcPts val="0"/>
              </a:spcBef>
            </a:pPr>
            <a:r>
              <a:rPr lang="en-GB" sz="2400" dirty="0"/>
              <a:t>Impact of a High-Level Crisis, COVID-19</a:t>
            </a:r>
          </a:p>
          <a:p>
            <a:pPr algn="ctr">
              <a:lnSpc>
                <a:spcPct val="100000"/>
              </a:lnSpc>
              <a:spcBef>
                <a:spcPts val="0"/>
              </a:spcBef>
            </a:pPr>
            <a:endParaRPr lang="en-IE" sz="2800" b="1" dirty="0"/>
          </a:p>
        </p:txBody>
      </p:sp>
      <p:pic>
        <p:nvPicPr>
          <p:cNvPr id="8" name="Picture Placeholder 7" descr="Map&#10;&#10;Description automatically generated">
            <a:extLst>
              <a:ext uri="{FF2B5EF4-FFF2-40B4-BE49-F238E27FC236}">
                <a16:creationId xmlns:a16="http://schemas.microsoft.com/office/drawing/2014/main" id="{B254E5E6-AC86-85F3-F5A4-50809B7F13D2}"/>
              </a:ext>
            </a:extLst>
          </p:cNvPr>
          <p:cNvPicPr>
            <a:picLocks noGrp="1" noChangeAspect="1"/>
          </p:cNvPicPr>
          <p:nvPr>
            <p:ph type="pic" sz="quarter" idx="10"/>
          </p:nvPr>
        </p:nvPicPr>
        <p:blipFill rotWithShape="1">
          <a:blip r:embed="rId6"/>
          <a:srcRect b="34728"/>
          <a:stretch/>
        </p:blipFill>
        <p:spPr>
          <a:xfrm>
            <a:off x="6392300" y="228600"/>
            <a:ext cx="5564883" cy="5447571"/>
          </a:xfrm>
        </p:spPr>
      </p:pic>
    </p:spTree>
    <p:extLst>
      <p:ext uri="{BB962C8B-B14F-4D97-AF65-F5344CB8AC3E}">
        <p14:creationId xmlns:p14="http://schemas.microsoft.com/office/powerpoint/2010/main" val="19120731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46A21871-D376-D37F-3BA3-324CB2ACFCB7}"/>
              </a:ext>
            </a:extLst>
          </p:cNvPr>
          <p:cNvSpPr>
            <a:spLocks noGrp="1"/>
          </p:cNvSpPr>
          <p:nvPr>
            <p:ph type="body" sz="quarter" idx="18"/>
          </p:nvPr>
        </p:nvSpPr>
        <p:spPr>
          <a:xfrm>
            <a:off x="619126" y="1329967"/>
            <a:ext cx="5476873" cy="5404207"/>
          </a:xfrm>
        </p:spPr>
        <p:txBody>
          <a:bodyPr>
            <a:normAutofit fontScale="92500" lnSpcReduction="20000"/>
          </a:bodyPr>
          <a:lstStyle/>
          <a:p>
            <a:pPr marL="0" indent="0">
              <a:lnSpc>
                <a:spcPct val="120000"/>
              </a:lnSpc>
              <a:spcBef>
                <a:spcPts val="0"/>
              </a:spcBef>
              <a:spcAft>
                <a:spcPts val="600"/>
              </a:spcAft>
            </a:pPr>
            <a:r>
              <a:rPr lang="en-GB" sz="2400" dirty="0"/>
              <a:t>Regular occurring regional tourism crises also cause significant damage. Flood impacts on the tourism industry include the decline in visitor numbers and consequent business losses, damage to facilities and local infrastructure, and substantial rebuilding costs.  </a:t>
            </a:r>
          </a:p>
          <a:p>
            <a:pPr marL="0" indent="0">
              <a:lnSpc>
                <a:spcPct val="120000"/>
              </a:lnSpc>
              <a:spcBef>
                <a:spcPts val="0"/>
              </a:spcBef>
              <a:spcAft>
                <a:spcPts val="600"/>
              </a:spcAft>
            </a:pPr>
            <a:r>
              <a:rPr lang="en-GB" sz="2400" b="1" dirty="0"/>
              <a:t>In September 2022 Venice</a:t>
            </a:r>
            <a:r>
              <a:rPr lang="en-GB" sz="2400" dirty="0"/>
              <a:t>, Italy’s tides reached a peak height of </a:t>
            </a:r>
            <a:r>
              <a:rPr lang="en-GB" sz="2400" b="1" dirty="0"/>
              <a:t>187cm (6.1ft) </a:t>
            </a:r>
            <a:r>
              <a:rPr lang="en-GB" sz="2400" dirty="0"/>
              <a:t>above sea level, resulting in more than </a:t>
            </a:r>
            <a:r>
              <a:rPr lang="en-GB" sz="2400" b="1" dirty="0"/>
              <a:t>80% of the city being underwater.</a:t>
            </a:r>
            <a:r>
              <a:rPr lang="en-GB" sz="2400" dirty="0"/>
              <a:t> A state of emergency was declared, and there was an estimated </a:t>
            </a:r>
            <a:r>
              <a:rPr lang="en-GB" sz="2400" b="1" dirty="0"/>
              <a:t>€1bn euros (£0.9bn/$1bn) worth of damage</a:t>
            </a:r>
            <a:r>
              <a:rPr lang="en-GB" sz="2400" dirty="0"/>
              <a:t>, </a:t>
            </a:r>
            <a:r>
              <a:rPr lang="en-GB" sz="2400" dirty="0">
                <a:hlinkClick r:id="rId2">
                  <a:extLst>
                    <a:ext uri="{A12FA001-AC4F-418D-AE19-62706E023703}">
                      <ahyp:hlinkClr xmlns:ahyp="http://schemas.microsoft.com/office/drawing/2018/hyperlinkcolor" val="tx"/>
                    </a:ext>
                  </a:extLst>
                </a:hlinkClick>
              </a:rPr>
              <a:t>according to the Mayor of Venice, Luigi </a:t>
            </a:r>
            <a:r>
              <a:rPr lang="en-GB" sz="2400" dirty="0" err="1">
                <a:hlinkClick r:id="rId2">
                  <a:extLst>
                    <a:ext uri="{A12FA001-AC4F-418D-AE19-62706E023703}">
                      <ahyp:hlinkClr xmlns:ahyp="http://schemas.microsoft.com/office/drawing/2018/hyperlinkcolor" val="tx"/>
                    </a:ext>
                  </a:extLst>
                </a:hlinkClick>
              </a:rPr>
              <a:t>Brugnaro</a:t>
            </a:r>
            <a:r>
              <a:rPr lang="en-GB" sz="2400" dirty="0">
                <a:hlinkClick r:id="rId2">
                  <a:extLst>
                    <a:ext uri="{A12FA001-AC4F-418D-AE19-62706E023703}">
                      <ahyp:hlinkClr xmlns:ahyp="http://schemas.microsoft.com/office/drawing/2018/hyperlinkcolor" val="tx"/>
                    </a:ext>
                  </a:extLst>
                </a:hlinkClick>
              </a:rPr>
              <a:t>.</a:t>
            </a:r>
            <a:endParaRPr lang="en-GB" sz="2400" dirty="0"/>
          </a:p>
        </p:txBody>
      </p:sp>
      <p:sp>
        <p:nvSpPr>
          <p:cNvPr id="5" name="Text Placeholder 4">
            <a:extLst>
              <a:ext uri="{FF2B5EF4-FFF2-40B4-BE49-F238E27FC236}">
                <a16:creationId xmlns:a16="http://schemas.microsoft.com/office/drawing/2014/main" id="{607BADCF-FEF5-1715-F8CA-562BE955FBF5}"/>
              </a:ext>
            </a:extLst>
          </p:cNvPr>
          <p:cNvSpPr>
            <a:spLocks noGrp="1"/>
          </p:cNvSpPr>
          <p:nvPr>
            <p:ph type="body" sz="quarter" idx="16"/>
          </p:nvPr>
        </p:nvSpPr>
        <p:spPr>
          <a:xfrm>
            <a:off x="343001" y="228600"/>
            <a:ext cx="5752998" cy="996593"/>
          </a:xfrm>
        </p:spPr>
        <p:txBody>
          <a:bodyPr anchor="ctr">
            <a:noAutofit/>
          </a:bodyPr>
          <a:lstStyle/>
          <a:p>
            <a:pPr algn="ctr">
              <a:lnSpc>
                <a:spcPct val="100000"/>
              </a:lnSpc>
              <a:spcBef>
                <a:spcPts val="0"/>
              </a:spcBef>
            </a:pPr>
            <a:r>
              <a:rPr lang="en-GB" sz="2400" b="1" dirty="0"/>
              <a:t>Floods Cost Venice €1bn</a:t>
            </a:r>
            <a:r>
              <a:rPr lang="en-GB" sz="2400" dirty="0"/>
              <a:t> </a:t>
            </a:r>
          </a:p>
          <a:p>
            <a:pPr algn="ctr">
              <a:lnSpc>
                <a:spcPct val="100000"/>
              </a:lnSpc>
              <a:spcBef>
                <a:spcPts val="0"/>
              </a:spcBef>
            </a:pPr>
            <a:r>
              <a:rPr lang="en-GB" sz="2400" dirty="0"/>
              <a:t>Impact of a Likely Crisis on a Tourism Region Venice, Italy</a:t>
            </a:r>
            <a:endParaRPr lang="en-IE" sz="2400" dirty="0"/>
          </a:p>
        </p:txBody>
      </p:sp>
      <p:pic>
        <p:nvPicPr>
          <p:cNvPr id="3" name="Picture Placeholder 2" descr="A river with boats in it and buildings around it&#10;&#10;Description automatically generated with low confidence">
            <a:extLst>
              <a:ext uri="{FF2B5EF4-FFF2-40B4-BE49-F238E27FC236}">
                <a16:creationId xmlns:a16="http://schemas.microsoft.com/office/drawing/2014/main" id="{D5F5D996-7C8E-40B1-E9BB-D72B8DDFA9AE}"/>
              </a:ext>
            </a:extLst>
          </p:cNvPr>
          <p:cNvPicPr>
            <a:picLocks noGrp="1" noChangeAspect="1"/>
          </p:cNvPicPr>
          <p:nvPr>
            <p:ph type="pic" sz="quarter" idx="10"/>
          </p:nvPr>
        </p:nvPicPr>
        <p:blipFill>
          <a:blip r:embed="rId3"/>
          <a:srcRect l="16136" r="16136"/>
          <a:stretch>
            <a:fillRect/>
          </a:stretch>
        </p:blipFill>
        <p:spPr/>
      </p:pic>
      <p:pic>
        <p:nvPicPr>
          <p:cNvPr id="2" name="Graphic 1" descr="Touchscreen with solid fill">
            <a:extLst>
              <a:ext uri="{FF2B5EF4-FFF2-40B4-BE49-F238E27FC236}">
                <a16:creationId xmlns:a16="http://schemas.microsoft.com/office/drawing/2014/main" id="{F86FA904-EDE2-558A-1A12-A3C64DE3318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38799" y="5780945"/>
            <a:ext cx="914400" cy="914400"/>
          </a:xfrm>
          <a:prstGeom prst="rect">
            <a:avLst/>
          </a:prstGeom>
        </p:spPr>
      </p:pic>
    </p:spTree>
    <p:extLst>
      <p:ext uri="{BB962C8B-B14F-4D97-AF65-F5344CB8AC3E}">
        <p14:creationId xmlns:p14="http://schemas.microsoft.com/office/powerpoint/2010/main" val="28676386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A picture containing sky, outdoor, mountain, smoke&#10;&#10;Description automatically generated">
            <a:extLst>
              <a:ext uri="{FF2B5EF4-FFF2-40B4-BE49-F238E27FC236}">
                <a16:creationId xmlns:a16="http://schemas.microsoft.com/office/drawing/2014/main" id="{B70FB646-F31B-B18A-DCB6-56BC19CF6A6B}"/>
              </a:ext>
            </a:extLst>
          </p:cNvPr>
          <p:cNvPicPr>
            <a:picLocks noGrp="1" noChangeAspect="1"/>
          </p:cNvPicPr>
          <p:nvPr>
            <p:ph type="pic" sz="quarter" idx="10"/>
          </p:nvPr>
        </p:nvPicPr>
        <p:blipFill rotWithShape="1">
          <a:blip r:embed="rId2"/>
          <a:srcRect l="15958" r="15958"/>
          <a:stretch/>
        </p:blipFill>
        <p:spPr>
          <a:xfrm>
            <a:off x="6392301" y="228600"/>
            <a:ext cx="5799699" cy="5677437"/>
          </a:xfrm>
        </p:spPr>
      </p:pic>
      <p:sp>
        <p:nvSpPr>
          <p:cNvPr id="2" name="TextBox 1">
            <a:hlinkClick r:id="rId3"/>
            <a:extLst>
              <a:ext uri="{FF2B5EF4-FFF2-40B4-BE49-F238E27FC236}">
                <a16:creationId xmlns:a16="http://schemas.microsoft.com/office/drawing/2014/main" id="{F89E4240-D357-BC9C-605F-03614DEE9C44}"/>
              </a:ext>
            </a:extLst>
          </p:cNvPr>
          <p:cNvSpPr txBox="1"/>
          <p:nvPr/>
        </p:nvSpPr>
        <p:spPr>
          <a:xfrm>
            <a:off x="278275" y="12204"/>
            <a:ext cx="6027275" cy="6617196"/>
          </a:xfrm>
          <a:prstGeom prst="rect">
            <a:avLst/>
          </a:prstGeom>
          <a:solidFill>
            <a:srgbClr val="086D6E"/>
          </a:solidFill>
        </p:spPr>
        <p:txBody>
          <a:bodyPr wrap="square" rtlCol="0">
            <a:spAutoFit/>
          </a:bodyPr>
          <a:lstStyle/>
          <a:p>
            <a:pPr algn="ctr"/>
            <a:r>
              <a:rPr lang="en-IE" sz="4000" dirty="0">
                <a:solidFill>
                  <a:schemeClr val="bg1"/>
                </a:solidFill>
                <a:latin typeface="Aharoni" panose="02010803020104030203" pitchFamily="2" charset="-79"/>
                <a:cs typeface="Aharoni" panose="02010803020104030203" pitchFamily="2" charset="-79"/>
              </a:rPr>
              <a:t>Case Study</a:t>
            </a:r>
          </a:p>
          <a:p>
            <a:pPr algn="ctr"/>
            <a:r>
              <a:rPr lang="en-GB" sz="2400" dirty="0">
                <a:solidFill>
                  <a:schemeClr val="bg1"/>
                </a:solidFill>
              </a:rPr>
              <a:t>Eyjafjallajökull Eruption in 2010</a:t>
            </a:r>
            <a:endParaRPr lang="en-IE" sz="2400" dirty="0">
              <a:solidFill>
                <a:schemeClr val="bg1"/>
              </a:solidFill>
              <a:cs typeface="Aharoni" panose="02010803020104030203" pitchFamily="2" charset="-79"/>
            </a:endParaRPr>
          </a:p>
          <a:p>
            <a:pPr algn="ctr"/>
            <a:endParaRPr lang="en-GB" sz="2000" b="0" i="0" dirty="0">
              <a:solidFill>
                <a:schemeClr val="bg1"/>
              </a:solidFill>
              <a:effectLst/>
            </a:endParaRPr>
          </a:p>
          <a:p>
            <a:pPr algn="ctr"/>
            <a:r>
              <a:rPr lang="en-GB" sz="2000" b="1" i="0" dirty="0">
                <a:solidFill>
                  <a:schemeClr val="bg1"/>
                </a:solidFill>
                <a:effectLst/>
              </a:rPr>
              <a:t>Tourism Crisis Impact </a:t>
            </a:r>
          </a:p>
          <a:p>
            <a:pPr algn="ctr"/>
            <a:r>
              <a:rPr lang="en-GB" sz="2000" b="0" i="0" dirty="0">
                <a:solidFill>
                  <a:schemeClr val="bg1"/>
                </a:solidFill>
                <a:effectLst/>
              </a:rPr>
              <a:t>The </a:t>
            </a:r>
            <a:r>
              <a:rPr lang="en-GB" sz="2000" b="0" i="0" u="none" strike="noStrike" dirty="0">
                <a:solidFill>
                  <a:schemeClr val="bg1"/>
                </a:solidFill>
                <a:effectLst/>
                <a:hlinkClick r:id="rId4" tooltip="International Air Transport Association">
                  <a:extLst>
                    <a:ext uri="{A12FA001-AC4F-418D-AE19-62706E023703}">
                      <ahyp:hlinkClr xmlns:ahyp="http://schemas.microsoft.com/office/drawing/2018/hyperlinkcolor" val="tx"/>
                    </a:ext>
                  </a:extLst>
                </a:hlinkClick>
              </a:rPr>
              <a:t>International Air Transport Association</a:t>
            </a:r>
            <a:r>
              <a:rPr lang="en-GB" sz="2000" b="0" i="0" dirty="0">
                <a:solidFill>
                  <a:schemeClr val="bg1"/>
                </a:solidFill>
                <a:effectLst/>
              </a:rPr>
              <a:t> (IATA) estimated that the airline industry worldwide lost €148 million a day during the </a:t>
            </a:r>
            <a:r>
              <a:rPr lang="en-IE" sz="2000" b="0" i="0" dirty="0">
                <a:solidFill>
                  <a:schemeClr val="bg1"/>
                </a:solidFill>
                <a:effectLst/>
              </a:rPr>
              <a:t>2010 Eyjafjallajökull eruption. (</a:t>
            </a:r>
            <a:r>
              <a:rPr lang="en-IE" sz="2000" b="0" i="0" dirty="0">
                <a:solidFill>
                  <a:schemeClr val="bg1"/>
                </a:solidFill>
                <a:effectLst/>
                <a:hlinkClick r:id="rId5">
                  <a:extLst>
                    <a:ext uri="{A12FA001-AC4F-418D-AE19-62706E023703}">
                      <ahyp:hlinkClr xmlns:ahyp="http://schemas.microsoft.com/office/drawing/2018/hyperlinkcolor" val="tx"/>
                    </a:ext>
                  </a:extLst>
                </a:hlinkClick>
              </a:rPr>
              <a:t>Source</a:t>
            </a:r>
            <a:r>
              <a:rPr lang="en-IE" sz="2000" b="0" i="0" dirty="0">
                <a:solidFill>
                  <a:schemeClr val="bg1"/>
                </a:solidFill>
                <a:effectLst/>
              </a:rPr>
              <a:t>) Europe didn’t know how to manage volcanic risks and </a:t>
            </a:r>
            <a:r>
              <a:rPr lang="en-IE" sz="2000" b="0" i="0" dirty="0">
                <a:solidFill>
                  <a:schemeClr val="bg1"/>
                </a:solidFill>
                <a:effectLst/>
                <a:hlinkClick r:id="rId6">
                  <a:extLst>
                    <a:ext uri="{A12FA001-AC4F-418D-AE19-62706E023703}">
                      <ahyp:hlinkClr xmlns:ahyp="http://schemas.microsoft.com/office/drawing/2018/hyperlinkcolor" val="tx"/>
                    </a:ext>
                  </a:extLst>
                </a:hlinkClick>
              </a:rPr>
              <a:t>challenges</a:t>
            </a:r>
            <a:r>
              <a:rPr lang="en-IE" sz="2000" b="0" i="0" dirty="0">
                <a:solidFill>
                  <a:schemeClr val="bg1"/>
                </a:solidFill>
                <a:effectLst/>
              </a:rPr>
              <a:t>. </a:t>
            </a:r>
          </a:p>
          <a:p>
            <a:pPr algn="ctr"/>
            <a:endParaRPr lang="en-IE" sz="2000" dirty="0">
              <a:solidFill>
                <a:schemeClr val="bg1"/>
              </a:solidFill>
            </a:endParaRPr>
          </a:p>
          <a:p>
            <a:pPr algn="ctr"/>
            <a:r>
              <a:rPr lang="en-GB" sz="2000" b="1" dirty="0">
                <a:solidFill>
                  <a:schemeClr val="bg1"/>
                </a:solidFill>
              </a:rPr>
              <a:t>In Response, Europe Reacts Quickly to Collaborate </a:t>
            </a:r>
          </a:p>
          <a:p>
            <a:pPr algn="ctr"/>
            <a:r>
              <a:rPr lang="en-GB" sz="2000" dirty="0">
                <a:solidFill>
                  <a:schemeClr val="bg1"/>
                </a:solidFill>
              </a:rPr>
              <a:t>Following the disruption caused by the Eyjafjallajökull eruption in 2010, Vice President Siim Kallas proposed to Transport Ministers to fast-track the establishment of a European Crisis Co-ordination cell (EACCC). (</a:t>
            </a:r>
            <a:r>
              <a:rPr lang="en-GB" sz="2000" dirty="0">
                <a:solidFill>
                  <a:schemeClr val="bg1"/>
                </a:solidFill>
                <a:hlinkClick r:id="rId7">
                  <a:extLst>
                    <a:ext uri="{A12FA001-AC4F-418D-AE19-62706E023703}">
                      <ahyp:hlinkClr xmlns:ahyp="http://schemas.microsoft.com/office/drawing/2018/hyperlinkcolor" val="tx"/>
                    </a:ext>
                  </a:extLst>
                </a:hlinkClick>
              </a:rPr>
              <a:t>Source</a:t>
            </a:r>
            <a:r>
              <a:rPr lang="en-GB" sz="2000" dirty="0">
                <a:solidFill>
                  <a:schemeClr val="bg1"/>
                </a:solidFill>
              </a:rPr>
              <a:t>) The crisis cell constitutes the central European entity that can facilitate and coordinate collaborative decision-making, whereby responses can be decided quickly and problems can be solved in real time as they emerge.</a:t>
            </a:r>
          </a:p>
        </p:txBody>
      </p:sp>
    </p:spTree>
    <p:extLst>
      <p:ext uri="{BB962C8B-B14F-4D97-AF65-F5344CB8AC3E}">
        <p14:creationId xmlns:p14="http://schemas.microsoft.com/office/powerpoint/2010/main" val="5255781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person, sky, outdoor, people&#10;&#10;Description automatically generated">
            <a:extLst>
              <a:ext uri="{FF2B5EF4-FFF2-40B4-BE49-F238E27FC236}">
                <a16:creationId xmlns:a16="http://schemas.microsoft.com/office/drawing/2014/main" id="{CE943BB7-80FB-AC19-C128-E93D4581D27A}"/>
              </a:ext>
            </a:extLst>
          </p:cNvPr>
          <p:cNvPicPr>
            <a:picLocks noChangeAspect="1"/>
          </p:cNvPicPr>
          <p:nvPr/>
        </p:nvPicPr>
        <p:blipFill>
          <a:blip r:embed="rId2"/>
          <a:stretch>
            <a:fillRect/>
          </a:stretch>
        </p:blipFill>
        <p:spPr>
          <a:xfrm>
            <a:off x="7448550" y="-14333"/>
            <a:ext cx="4572000" cy="6858000"/>
          </a:xfrm>
          <a:prstGeom prst="rect">
            <a:avLst/>
          </a:prstGeom>
        </p:spPr>
      </p:pic>
      <p:sp>
        <p:nvSpPr>
          <p:cNvPr id="9" name="Text Placeholder 4">
            <a:extLst>
              <a:ext uri="{FF2B5EF4-FFF2-40B4-BE49-F238E27FC236}">
                <a16:creationId xmlns:a16="http://schemas.microsoft.com/office/drawing/2014/main" id="{BF737611-173C-B030-8A4B-7105EC4FA110}"/>
              </a:ext>
            </a:extLst>
          </p:cNvPr>
          <p:cNvSpPr txBox="1">
            <a:spLocks/>
          </p:cNvSpPr>
          <p:nvPr/>
        </p:nvSpPr>
        <p:spPr>
          <a:xfrm>
            <a:off x="1002742" y="1017914"/>
            <a:ext cx="6369607" cy="6006728"/>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0"/>
              </a:spcBef>
              <a:buFont typeface="Arial" panose="020B0604020202020204" pitchFamily="34" charset="0"/>
              <a:buNone/>
              <a:defRPr lang="en-US" sz="2400" b="0" i="0" kern="1200" spc="0" dirty="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spcBef>
                <a:spcPts val="600"/>
              </a:spcBef>
              <a:buFont typeface="Wingdings" panose="05000000000000000000" pitchFamily="2" charset="2"/>
              <a:buChar char="ü"/>
            </a:pPr>
            <a:r>
              <a:rPr lang="en-IE" sz="2100" dirty="0"/>
              <a:t>R</a:t>
            </a:r>
            <a:r>
              <a:rPr lang="en-GB" sz="2100" dirty="0" err="1"/>
              <a:t>egional</a:t>
            </a:r>
            <a:r>
              <a:rPr lang="en-GB" sz="2100" dirty="0"/>
              <a:t> approaches help tourism businesses and destinations to protect the great </a:t>
            </a:r>
            <a:r>
              <a:rPr lang="en-GB" sz="2100" b="1" dirty="0"/>
              <a:t>opportunities and economic, social, and environmental benefits</a:t>
            </a:r>
            <a:r>
              <a:rPr lang="en-GB" sz="2100" dirty="0"/>
              <a:t> tourism provides. Tourism impacts a region creating jobs, strengthens the local economy, contributes to local infrastructure development, and can help to conserve the natural environment and cultural assets and traditions, reduces poverty and inequality</a:t>
            </a:r>
          </a:p>
          <a:p>
            <a:pPr marL="342900" indent="-342900">
              <a:spcBef>
                <a:spcPts val="600"/>
              </a:spcBef>
              <a:buFont typeface="Wingdings" panose="05000000000000000000" pitchFamily="2" charset="2"/>
              <a:buChar char="ü"/>
            </a:pPr>
            <a:r>
              <a:rPr lang="en-GB" sz="2100" dirty="0"/>
              <a:t>Destination stakeholders coming together to form a region and collaborate provides a means and an incentive for </a:t>
            </a:r>
            <a:r>
              <a:rPr lang="en-GB" sz="2100" b="1" dirty="0"/>
              <a:t>destination</a:t>
            </a:r>
            <a:r>
              <a:rPr lang="en-GB" sz="2100" dirty="0"/>
              <a:t> </a:t>
            </a:r>
            <a:r>
              <a:rPr lang="en-GB" sz="2100" b="1" dirty="0"/>
              <a:t>investment</a:t>
            </a:r>
            <a:r>
              <a:rPr lang="en-GB" sz="2100" dirty="0"/>
              <a:t> in infrastructure such as roads, rail networks, and local medical and education facilities. </a:t>
            </a:r>
          </a:p>
          <a:p>
            <a:pPr marL="342900" indent="-342900">
              <a:spcBef>
                <a:spcPts val="600"/>
              </a:spcBef>
              <a:buFont typeface="Wingdings" panose="05000000000000000000" pitchFamily="2" charset="2"/>
              <a:buChar char="ü"/>
            </a:pPr>
            <a:r>
              <a:rPr lang="en-GB" sz="2100" b="1" dirty="0"/>
              <a:t>Environmental benefits. </a:t>
            </a:r>
            <a:r>
              <a:rPr lang="en-GB" sz="2100" dirty="0"/>
              <a:t>It can provide economic incentives for a place to preserve, maintain, and regenerate the environment in both urban and rural settings. </a:t>
            </a:r>
          </a:p>
        </p:txBody>
      </p:sp>
      <p:sp>
        <p:nvSpPr>
          <p:cNvPr id="10" name="Text Placeholder 2">
            <a:extLst>
              <a:ext uri="{FF2B5EF4-FFF2-40B4-BE49-F238E27FC236}">
                <a16:creationId xmlns:a16="http://schemas.microsoft.com/office/drawing/2014/main" id="{0E0972BE-CA0F-D2C3-9B6D-C2BB0A59863C}"/>
              </a:ext>
            </a:extLst>
          </p:cNvPr>
          <p:cNvSpPr txBox="1">
            <a:spLocks/>
          </p:cNvSpPr>
          <p:nvPr/>
        </p:nvSpPr>
        <p:spPr>
          <a:xfrm>
            <a:off x="1002742" y="-14334"/>
            <a:ext cx="6264833" cy="1032247"/>
          </a:xfrm>
          <a:prstGeom prst="rect">
            <a:avLst/>
          </a:prstGeom>
          <a:solidFill>
            <a:srgbClr val="7A547C"/>
          </a:solidFill>
        </p:spPr>
        <p:txBody>
          <a:bodyPr vert="horz" lIns="91440" tIns="45720" rIns="91440" bIns="45720" rtlCol="0" anchor="ct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spcBef>
                <a:spcPts val="0"/>
              </a:spcBef>
            </a:pPr>
            <a:r>
              <a:rPr lang="en-IE" sz="2800" dirty="0"/>
              <a:t>Why a Regional Approach Benefits European Tourism Destinations</a:t>
            </a:r>
            <a:endParaRPr lang="en-IE" dirty="0"/>
          </a:p>
        </p:txBody>
      </p:sp>
    </p:spTree>
    <p:extLst>
      <p:ext uri="{BB962C8B-B14F-4D97-AF65-F5344CB8AC3E}">
        <p14:creationId xmlns:p14="http://schemas.microsoft.com/office/powerpoint/2010/main" val="383520490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a:extLst>
              <a:ext uri="{FF2B5EF4-FFF2-40B4-BE49-F238E27FC236}">
                <a16:creationId xmlns:a16="http://schemas.microsoft.com/office/drawing/2014/main" id="{719C4040-CC49-A923-DF32-62124BFDDE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43825" y="756631"/>
            <a:ext cx="4938273" cy="3490403"/>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8211AB6F-D4FB-1D87-BD61-65272A34A73A}"/>
              </a:ext>
            </a:extLst>
          </p:cNvPr>
          <p:cNvSpPr txBox="1"/>
          <p:nvPr/>
        </p:nvSpPr>
        <p:spPr>
          <a:xfrm>
            <a:off x="6835054" y="4446494"/>
            <a:ext cx="5380317" cy="1508105"/>
          </a:xfrm>
          <a:prstGeom prst="rect">
            <a:avLst/>
          </a:prstGeom>
          <a:solidFill>
            <a:srgbClr val="F27954"/>
          </a:solidFill>
        </p:spPr>
        <p:txBody>
          <a:bodyPr wrap="square" rtlCol="0">
            <a:spAutoFit/>
          </a:bodyPr>
          <a:lstStyle/>
          <a:p>
            <a:pPr algn="ctr"/>
            <a:endParaRPr lang="en-GB" sz="1000" b="0" i="0" dirty="0">
              <a:solidFill>
                <a:schemeClr val="bg1"/>
              </a:solidFill>
              <a:effectLst/>
              <a:latin typeface="Varela Round" panose="020B0604020202020204" pitchFamily="2" charset="-79"/>
              <a:cs typeface="Varela Round" panose="020B0604020202020204" pitchFamily="2" charset="-79"/>
            </a:endParaRPr>
          </a:p>
          <a:p>
            <a:pPr algn="ctr"/>
            <a:r>
              <a:rPr lang="en-GB" dirty="0">
                <a:solidFill>
                  <a:schemeClr val="bg1"/>
                </a:solidFill>
                <a:effectLst/>
                <a:latin typeface="Varela Round" panose="020B0604020202020204" pitchFamily="2" charset="-79"/>
                <a:cs typeface="Varela Round" panose="020B0604020202020204" pitchFamily="2" charset="-79"/>
              </a:rPr>
              <a:t>“Coming together is a beginning, staying together is progress, and working together is success”</a:t>
            </a:r>
          </a:p>
          <a:p>
            <a:pPr algn="ctr"/>
            <a:r>
              <a:rPr lang="en-GB" i="1" dirty="0">
                <a:solidFill>
                  <a:schemeClr val="bg1"/>
                </a:solidFill>
                <a:latin typeface="Varela Round" panose="020B0604020202020204" pitchFamily="2" charset="-79"/>
                <a:cs typeface="Varela Round" panose="020B0604020202020204" pitchFamily="2" charset="-79"/>
              </a:rPr>
              <a:t>Henry Ford</a:t>
            </a:r>
          </a:p>
          <a:p>
            <a:pPr algn="ctr"/>
            <a:endParaRPr lang="en-IE" sz="1000" dirty="0">
              <a:solidFill>
                <a:schemeClr val="bg1"/>
              </a:solidFill>
            </a:endParaRPr>
          </a:p>
        </p:txBody>
      </p:sp>
      <p:sp>
        <p:nvSpPr>
          <p:cNvPr id="8" name="Text Placeholder 4">
            <a:extLst>
              <a:ext uri="{FF2B5EF4-FFF2-40B4-BE49-F238E27FC236}">
                <a16:creationId xmlns:a16="http://schemas.microsoft.com/office/drawing/2014/main" id="{1800FEE1-DF67-C340-A7E2-2B32548ECBB3}"/>
              </a:ext>
            </a:extLst>
          </p:cNvPr>
          <p:cNvSpPr txBox="1">
            <a:spLocks/>
          </p:cNvSpPr>
          <p:nvPr/>
        </p:nvSpPr>
        <p:spPr>
          <a:xfrm>
            <a:off x="1173814" y="756631"/>
            <a:ext cx="5865159" cy="6853518"/>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0"/>
              </a:spcBef>
              <a:buFont typeface="Arial" panose="020B0604020202020204" pitchFamily="34" charset="0"/>
              <a:buNone/>
              <a:defRPr lang="en-US" sz="2400" b="0" i="0" kern="1200" spc="0" dirty="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IE" b="1" dirty="0"/>
          </a:p>
          <a:p>
            <a:pPr marL="342900" indent="-342900">
              <a:buFont typeface="Wingdings" panose="05000000000000000000" pitchFamily="2" charset="2"/>
              <a:buChar char="ü"/>
            </a:pPr>
            <a:r>
              <a:rPr lang="en-GB" sz="2200" dirty="0"/>
              <a:t>A regional tourism approach means </a:t>
            </a:r>
            <a:r>
              <a:rPr lang="en-GB" sz="2200" b="1" dirty="0"/>
              <a:t>public and private partnerships </a:t>
            </a:r>
            <a:r>
              <a:rPr lang="en-GB" sz="2200" dirty="0"/>
              <a:t>and external connections can bring </a:t>
            </a:r>
            <a:r>
              <a:rPr lang="en-GB" sz="2200" b="1" dirty="0"/>
              <a:t>more business, resources and knowledge </a:t>
            </a:r>
            <a:r>
              <a:rPr lang="en-GB" sz="2200" dirty="0"/>
              <a:t>to the region in the long term. </a:t>
            </a:r>
          </a:p>
          <a:p>
            <a:pPr marL="342900" indent="-342900">
              <a:buFont typeface="Wingdings" panose="05000000000000000000" pitchFamily="2" charset="2"/>
              <a:buChar char="ü"/>
            </a:pPr>
            <a:endParaRPr lang="en-GB" sz="1000" dirty="0"/>
          </a:p>
          <a:p>
            <a:pPr marL="342900" indent="-342900">
              <a:buFont typeface="Wingdings" panose="05000000000000000000" pitchFamily="2" charset="2"/>
              <a:buChar char="ü"/>
            </a:pPr>
            <a:r>
              <a:rPr lang="en-GB" sz="2200" dirty="0"/>
              <a:t>By working together with other tourism businesses via </a:t>
            </a:r>
            <a:r>
              <a:rPr lang="en-GB" sz="2200" b="1" dirty="0"/>
              <a:t>collaborative marketing</a:t>
            </a:r>
            <a:r>
              <a:rPr lang="en-GB" sz="2200" dirty="0"/>
              <a:t>, a region can create a better experience for the visitor and encourage multiple overnights.</a:t>
            </a:r>
          </a:p>
          <a:p>
            <a:pPr marL="342900" indent="-342900">
              <a:buFont typeface="Wingdings" panose="05000000000000000000" pitchFamily="2" charset="2"/>
              <a:buChar char="ü"/>
            </a:pPr>
            <a:endParaRPr lang="en-GB" sz="1000" dirty="0"/>
          </a:p>
          <a:p>
            <a:pPr marL="342900" indent="-342900">
              <a:buFont typeface="Wingdings" panose="05000000000000000000" pitchFamily="2" charset="2"/>
              <a:buChar char="ü"/>
            </a:pPr>
            <a:r>
              <a:rPr lang="en-GB" sz="2200" dirty="0"/>
              <a:t>It promotes </a:t>
            </a:r>
            <a:r>
              <a:rPr lang="en-GB" sz="2200" b="1" dirty="0"/>
              <a:t>cross-sector tourism and destination awareness </a:t>
            </a:r>
            <a:r>
              <a:rPr lang="en-GB" sz="2200" dirty="0"/>
              <a:t>for both locals and tourists and builds bridges of understanding e.g., hotels understand attractions and vice versa. Different destinations understand each other better e.g., rural, forestry, coastal.</a:t>
            </a:r>
          </a:p>
        </p:txBody>
      </p:sp>
      <p:sp>
        <p:nvSpPr>
          <p:cNvPr id="9" name="Text Placeholder 2">
            <a:extLst>
              <a:ext uri="{FF2B5EF4-FFF2-40B4-BE49-F238E27FC236}">
                <a16:creationId xmlns:a16="http://schemas.microsoft.com/office/drawing/2014/main" id="{4D3AC6A9-6BCB-EAD8-D9DB-D6F9C8D2AD92}"/>
              </a:ext>
            </a:extLst>
          </p:cNvPr>
          <p:cNvSpPr txBox="1">
            <a:spLocks/>
          </p:cNvSpPr>
          <p:nvPr/>
        </p:nvSpPr>
        <p:spPr>
          <a:xfrm>
            <a:off x="1002742" y="-14333"/>
            <a:ext cx="6274357" cy="1052558"/>
          </a:xfrm>
          <a:prstGeom prst="rect">
            <a:avLst/>
          </a:prstGeom>
          <a:solidFill>
            <a:srgbClr val="7A547C"/>
          </a:solidFill>
        </p:spPr>
        <p:txBody>
          <a:bodyPr vert="horz" lIns="91440" tIns="45720" rIns="91440" bIns="45720" rtlCol="0" anchor="ct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spcBef>
                <a:spcPts val="0"/>
              </a:spcBef>
            </a:pPr>
            <a:r>
              <a:rPr lang="en-IE" sz="2800" dirty="0"/>
              <a:t>Why a Regional Approach Benefits European Tourism Destinations</a:t>
            </a:r>
            <a:endParaRPr lang="en-IE" dirty="0"/>
          </a:p>
        </p:txBody>
      </p:sp>
    </p:spTree>
    <p:extLst>
      <p:ext uri="{BB962C8B-B14F-4D97-AF65-F5344CB8AC3E}">
        <p14:creationId xmlns:p14="http://schemas.microsoft.com/office/powerpoint/2010/main" val="36749615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lowchart: Process 12">
            <a:extLst>
              <a:ext uri="{FF2B5EF4-FFF2-40B4-BE49-F238E27FC236}">
                <a16:creationId xmlns:a16="http://schemas.microsoft.com/office/drawing/2014/main" id="{9F966A0E-B466-BEE1-FEB7-DA85B61F124C}"/>
              </a:ext>
            </a:extLst>
          </p:cNvPr>
          <p:cNvSpPr/>
          <p:nvPr/>
        </p:nvSpPr>
        <p:spPr>
          <a:xfrm>
            <a:off x="1042040" y="3184052"/>
            <a:ext cx="6197356" cy="3695700"/>
          </a:xfrm>
          <a:prstGeom prst="flowChartProcess">
            <a:avLst/>
          </a:prstGeom>
          <a:solidFill>
            <a:srgbClr val="7A547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Text Placeholder 2">
            <a:extLst>
              <a:ext uri="{FF2B5EF4-FFF2-40B4-BE49-F238E27FC236}">
                <a16:creationId xmlns:a16="http://schemas.microsoft.com/office/drawing/2014/main" id="{4D3AC6A9-6BCB-EAD8-D9DB-D6F9C8D2AD92}"/>
              </a:ext>
            </a:extLst>
          </p:cNvPr>
          <p:cNvSpPr txBox="1">
            <a:spLocks/>
          </p:cNvSpPr>
          <p:nvPr/>
        </p:nvSpPr>
        <p:spPr>
          <a:xfrm>
            <a:off x="1002742" y="-14333"/>
            <a:ext cx="6274357" cy="1052558"/>
          </a:xfrm>
          <a:prstGeom prst="rect">
            <a:avLst/>
          </a:prstGeom>
          <a:solidFill>
            <a:srgbClr val="7A547C"/>
          </a:solidFill>
        </p:spPr>
        <p:txBody>
          <a:bodyPr vert="horz" lIns="91440" tIns="45720" rIns="91440" bIns="45720" rtlCol="0" anchor="ct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spcBef>
                <a:spcPts val="0"/>
              </a:spcBef>
            </a:pPr>
            <a:r>
              <a:rPr lang="en-IE" sz="2800" dirty="0"/>
              <a:t>Why a Regional Approach Benefits European Tourism Destinations</a:t>
            </a:r>
            <a:endParaRPr lang="en-IE" dirty="0"/>
          </a:p>
        </p:txBody>
      </p:sp>
      <p:pic>
        <p:nvPicPr>
          <p:cNvPr id="2" name="Picture 1" descr="A picture containing text, bottle, wine, indoor&#10;&#10;Description automatically generated">
            <a:hlinkClick r:id="rId2"/>
            <a:extLst>
              <a:ext uri="{FF2B5EF4-FFF2-40B4-BE49-F238E27FC236}">
                <a16:creationId xmlns:a16="http://schemas.microsoft.com/office/drawing/2014/main" id="{27347DDB-DB65-3BCF-524A-F6D355FCCC61}"/>
              </a:ext>
            </a:extLst>
          </p:cNvPr>
          <p:cNvPicPr>
            <a:picLocks noChangeAspect="1"/>
          </p:cNvPicPr>
          <p:nvPr/>
        </p:nvPicPr>
        <p:blipFill rotWithShape="1">
          <a:blip r:embed="rId3"/>
          <a:srcRect l="22271" t="434" r="991"/>
          <a:stretch/>
        </p:blipFill>
        <p:spPr>
          <a:xfrm>
            <a:off x="7239395" y="1709216"/>
            <a:ext cx="4956293" cy="4287075"/>
          </a:xfrm>
          <a:prstGeom prst="rect">
            <a:avLst/>
          </a:prstGeom>
        </p:spPr>
      </p:pic>
      <p:sp>
        <p:nvSpPr>
          <p:cNvPr id="4" name="TextBox 3">
            <a:extLst>
              <a:ext uri="{FF2B5EF4-FFF2-40B4-BE49-F238E27FC236}">
                <a16:creationId xmlns:a16="http://schemas.microsoft.com/office/drawing/2014/main" id="{D4ADE778-21EC-2614-7082-01CCBC4ACDF4}"/>
              </a:ext>
            </a:extLst>
          </p:cNvPr>
          <p:cNvSpPr txBox="1"/>
          <p:nvPr/>
        </p:nvSpPr>
        <p:spPr>
          <a:xfrm>
            <a:off x="1431366" y="3283971"/>
            <a:ext cx="5380317" cy="3170099"/>
          </a:xfrm>
          <a:prstGeom prst="rect">
            <a:avLst/>
          </a:prstGeom>
          <a:solidFill>
            <a:srgbClr val="7A547C"/>
          </a:solidFill>
        </p:spPr>
        <p:txBody>
          <a:bodyPr wrap="square" rtlCol="0">
            <a:spAutoFit/>
          </a:bodyPr>
          <a:lstStyle/>
          <a:p>
            <a:pPr algn="ctr"/>
            <a:endParaRPr lang="en-GB" sz="1000" b="0" i="0" dirty="0">
              <a:solidFill>
                <a:schemeClr val="bg1"/>
              </a:solidFill>
              <a:effectLst/>
              <a:latin typeface="Varela Round" panose="020B0604020202020204" pitchFamily="2" charset="-79"/>
              <a:cs typeface="Varela Round" panose="020B0604020202020204" pitchFamily="2" charset="-79"/>
            </a:endParaRPr>
          </a:p>
          <a:p>
            <a:pPr algn="ctr"/>
            <a:r>
              <a:rPr lang="en-GB" dirty="0">
                <a:solidFill>
                  <a:schemeClr val="bg1"/>
                </a:solidFill>
                <a:effectLst/>
                <a:latin typeface="Varela Round" panose="020B0604020202020204" pitchFamily="2" charset="-79"/>
                <a:cs typeface="Varela Round" panose="020B0604020202020204" pitchFamily="2" charset="-79"/>
              </a:rPr>
              <a:t>Developing a </a:t>
            </a:r>
            <a:r>
              <a:rPr lang="en-GB" b="1" dirty="0">
                <a:solidFill>
                  <a:schemeClr val="bg1"/>
                </a:solidFill>
                <a:effectLst/>
                <a:latin typeface="Varela Round" panose="020B0604020202020204" pitchFamily="2" charset="-79"/>
                <a:cs typeface="Varela Round" panose="020B0604020202020204" pitchFamily="2" charset="-79"/>
              </a:rPr>
              <a:t>region-wide tourism strategy </a:t>
            </a:r>
            <a:r>
              <a:rPr lang="en-GB" dirty="0">
                <a:solidFill>
                  <a:schemeClr val="bg1"/>
                </a:solidFill>
                <a:effectLst/>
                <a:latin typeface="Varela Round" panose="020B0604020202020204" pitchFamily="2" charset="-79"/>
                <a:cs typeface="Varela Round" panose="020B0604020202020204" pitchFamily="2" charset="-79"/>
              </a:rPr>
              <a:t>using an anchor attraction can get a visitor to the region but solidifying the brand and generating distribution to other businesses requires building campaigns around the </a:t>
            </a:r>
            <a:r>
              <a:rPr lang="en-GB" b="1" dirty="0">
                <a:solidFill>
                  <a:schemeClr val="bg1"/>
                </a:solidFill>
                <a:effectLst/>
                <a:latin typeface="Varela Round" panose="020B0604020202020204" pitchFamily="2" charset="-79"/>
                <a:cs typeface="Varela Round" panose="020B0604020202020204" pitchFamily="2" charset="-79"/>
              </a:rPr>
              <a:t>image </a:t>
            </a:r>
            <a:r>
              <a:rPr lang="en-GB" i="1" dirty="0">
                <a:solidFill>
                  <a:schemeClr val="bg1"/>
                </a:solidFill>
                <a:effectLst/>
                <a:latin typeface="Varela Round" panose="020B0604020202020204" pitchFamily="2" charset="-79"/>
                <a:cs typeface="Varela Round" panose="020B0604020202020204" pitchFamily="2" charset="-79"/>
              </a:rPr>
              <a:t>(awareness and attraction), </a:t>
            </a:r>
            <a:r>
              <a:rPr lang="en-GB" b="1" dirty="0">
                <a:solidFill>
                  <a:schemeClr val="bg1"/>
                </a:solidFill>
                <a:effectLst/>
                <a:latin typeface="Varela Round" panose="020B0604020202020204" pitchFamily="2" charset="-79"/>
                <a:cs typeface="Varela Round" panose="020B0604020202020204" pitchFamily="2" charset="-79"/>
              </a:rPr>
              <a:t>rewarding visitors </a:t>
            </a:r>
            <a:r>
              <a:rPr lang="en-GB" i="1" dirty="0">
                <a:solidFill>
                  <a:schemeClr val="bg1"/>
                </a:solidFill>
                <a:effectLst/>
                <a:latin typeface="Varela Round" panose="020B0604020202020204" pitchFamily="2" charset="-79"/>
                <a:cs typeface="Varela Round" panose="020B0604020202020204" pitchFamily="2" charset="-79"/>
              </a:rPr>
              <a:t>(creating loyalty and visitors tend to stay longer), </a:t>
            </a:r>
            <a:r>
              <a:rPr lang="en-GB" b="1" dirty="0">
                <a:solidFill>
                  <a:schemeClr val="bg1"/>
                </a:solidFill>
                <a:effectLst/>
                <a:latin typeface="Varela Round" panose="020B0604020202020204" pitchFamily="2" charset="-79"/>
                <a:cs typeface="Varela Round" panose="020B0604020202020204" pitchFamily="2" charset="-79"/>
              </a:rPr>
              <a:t>packaging options </a:t>
            </a:r>
            <a:r>
              <a:rPr lang="en-GB" i="1" dirty="0">
                <a:solidFill>
                  <a:schemeClr val="bg1"/>
                </a:solidFill>
                <a:effectLst/>
                <a:latin typeface="Varela Round" panose="020B0604020202020204" pitchFamily="2" charset="-79"/>
                <a:cs typeface="Varela Round" panose="020B0604020202020204" pitchFamily="2" charset="-79"/>
              </a:rPr>
              <a:t>(eases decision making offering experiences aligned with budgets and preferences) </a:t>
            </a:r>
            <a:r>
              <a:rPr lang="en-GB" dirty="0">
                <a:solidFill>
                  <a:schemeClr val="bg1"/>
                </a:solidFill>
                <a:effectLst/>
                <a:latin typeface="Varela Round" panose="020B0604020202020204" pitchFamily="2" charset="-79"/>
                <a:cs typeface="Varela Round" panose="020B0604020202020204" pitchFamily="2" charset="-79"/>
              </a:rPr>
              <a:t>…</a:t>
            </a:r>
            <a:endParaRPr lang="en-GB" i="1" dirty="0">
              <a:solidFill>
                <a:schemeClr val="bg1"/>
              </a:solidFill>
              <a:latin typeface="Varela Round" panose="020B0604020202020204" pitchFamily="2" charset="-79"/>
              <a:cs typeface="Varela Round" panose="020B0604020202020204" pitchFamily="2" charset="-79"/>
            </a:endParaRPr>
          </a:p>
          <a:p>
            <a:pPr algn="ctr"/>
            <a:endParaRPr lang="en-IE" sz="1000" dirty="0">
              <a:solidFill>
                <a:schemeClr val="bg1"/>
              </a:solidFill>
            </a:endParaRPr>
          </a:p>
        </p:txBody>
      </p:sp>
      <p:sp>
        <p:nvSpPr>
          <p:cNvPr id="5" name="TextBox 4">
            <a:extLst>
              <a:ext uri="{FF2B5EF4-FFF2-40B4-BE49-F238E27FC236}">
                <a16:creationId xmlns:a16="http://schemas.microsoft.com/office/drawing/2014/main" id="{3E1210AD-5AB0-084B-AA3B-BD7A947B22B3}"/>
              </a:ext>
            </a:extLst>
          </p:cNvPr>
          <p:cNvSpPr txBox="1"/>
          <p:nvPr/>
        </p:nvSpPr>
        <p:spPr>
          <a:xfrm>
            <a:off x="7235707" y="5660046"/>
            <a:ext cx="4952604" cy="646331"/>
          </a:xfrm>
          <a:prstGeom prst="rect">
            <a:avLst/>
          </a:prstGeom>
          <a:solidFill>
            <a:srgbClr val="086D6E"/>
          </a:solidFill>
        </p:spPr>
        <p:txBody>
          <a:bodyPr wrap="square" rtlCol="0">
            <a:spAutoFit/>
          </a:bodyPr>
          <a:lstStyle/>
          <a:p>
            <a:pPr algn="ctr"/>
            <a:r>
              <a:rPr lang="en-IE" dirty="0" err="1">
                <a:solidFill>
                  <a:schemeClr val="bg1"/>
                </a:solidFill>
                <a:hlinkClick r:id="rId2">
                  <a:extLst>
                    <a:ext uri="{A12FA001-AC4F-418D-AE19-62706E023703}">
                      <ahyp:hlinkClr xmlns:ahyp="http://schemas.microsoft.com/office/drawing/2018/hyperlinkcolor" val="tx"/>
                    </a:ext>
                  </a:extLst>
                </a:hlinkClick>
              </a:rPr>
              <a:t>Vins</a:t>
            </a:r>
            <a:r>
              <a:rPr lang="en-IE" dirty="0">
                <a:solidFill>
                  <a:schemeClr val="bg1"/>
                </a:solidFill>
                <a:hlinkClick r:id="rId2">
                  <a:extLst>
                    <a:ext uri="{A12FA001-AC4F-418D-AE19-62706E023703}">
                      <ahyp:hlinkClr xmlns:ahyp="http://schemas.microsoft.com/office/drawing/2018/hyperlinkcolor" val="tx"/>
                    </a:ext>
                  </a:extLst>
                </a:hlinkClick>
              </a:rPr>
              <a:t> De Bordeaux Campaign To Help Region With Falling Wine Exports.</a:t>
            </a:r>
            <a:endParaRPr lang="en-IE" dirty="0">
              <a:solidFill>
                <a:schemeClr val="bg1"/>
              </a:solidFill>
            </a:endParaRPr>
          </a:p>
        </p:txBody>
      </p:sp>
      <p:sp>
        <p:nvSpPr>
          <p:cNvPr id="10" name="TextBox 9">
            <a:hlinkClick r:id="rId2"/>
            <a:extLst>
              <a:ext uri="{FF2B5EF4-FFF2-40B4-BE49-F238E27FC236}">
                <a16:creationId xmlns:a16="http://schemas.microsoft.com/office/drawing/2014/main" id="{10B4C727-1D42-205C-6089-5285683FDE98}"/>
              </a:ext>
            </a:extLst>
          </p:cNvPr>
          <p:cNvSpPr txBox="1"/>
          <p:nvPr/>
        </p:nvSpPr>
        <p:spPr>
          <a:xfrm>
            <a:off x="7239396" y="-14333"/>
            <a:ext cx="4952604" cy="1723549"/>
          </a:xfrm>
          <a:prstGeom prst="rect">
            <a:avLst/>
          </a:prstGeom>
          <a:solidFill>
            <a:srgbClr val="086D6E"/>
          </a:solidFill>
        </p:spPr>
        <p:txBody>
          <a:bodyPr wrap="square" rtlCol="0">
            <a:spAutoFit/>
          </a:bodyPr>
          <a:lstStyle/>
          <a:p>
            <a:pPr algn="ctr"/>
            <a:r>
              <a:rPr lang="en-IE" sz="4000" dirty="0">
                <a:solidFill>
                  <a:schemeClr val="bg1"/>
                </a:solidFill>
                <a:latin typeface="Aharoni" panose="02010803020104030203" pitchFamily="2" charset="-79"/>
                <a:cs typeface="Aharoni" panose="02010803020104030203" pitchFamily="2" charset="-79"/>
              </a:rPr>
              <a:t>Case Study</a:t>
            </a:r>
          </a:p>
          <a:p>
            <a:pPr algn="ctr"/>
            <a:r>
              <a:rPr lang="en-IE" sz="2400" dirty="0">
                <a:solidFill>
                  <a:schemeClr val="bg1"/>
                </a:solidFill>
              </a:rPr>
              <a:t>Bordeaux Region Comes Together to Prevent Falling Exports to Key Markets</a:t>
            </a:r>
          </a:p>
          <a:p>
            <a:pPr algn="ctr"/>
            <a:endParaRPr lang="en-IE" dirty="0">
              <a:solidFill>
                <a:schemeClr val="bg1"/>
              </a:solidFill>
            </a:endParaRPr>
          </a:p>
        </p:txBody>
      </p:sp>
      <p:pic>
        <p:nvPicPr>
          <p:cNvPr id="11" name="Graphic 10" descr="Touchscreen with solid fill">
            <a:hlinkClick r:id="rId2"/>
            <a:extLst>
              <a:ext uri="{FF2B5EF4-FFF2-40B4-BE49-F238E27FC236}">
                <a16:creationId xmlns:a16="http://schemas.microsoft.com/office/drawing/2014/main" id="{72F35D09-400F-B6A5-2268-17C01DB0B0B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543511" y="2122001"/>
            <a:ext cx="914400" cy="914400"/>
          </a:xfrm>
          <a:prstGeom prst="rect">
            <a:avLst/>
          </a:prstGeom>
        </p:spPr>
      </p:pic>
      <p:sp>
        <p:nvSpPr>
          <p:cNvPr id="12" name="Text Placeholder 4">
            <a:extLst>
              <a:ext uri="{FF2B5EF4-FFF2-40B4-BE49-F238E27FC236}">
                <a16:creationId xmlns:a16="http://schemas.microsoft.com/office/drawing/2014/main" id="{11B1C24A-D863-4378-D4BC-806B77FFA4EC}"/>
              </a:ext>
            </a:extLst>
          </p:cNvPr>
          <p:cNvSpPr txBox="1">
            <a:spLocks/>
          </p:cNvSpPr>
          <p:nvPr/>
        </p:nvSpPr>
        <p:spPr>
          <a:xfrm>
            <a:off x="1226672" y="887593"/>
            <a:ext cx="5585011" cy="5760857"/>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0"/>
              </a:spcBef>
              <a:buFont typeface="Arial" panose="020B0604020202020204" pitchFamily="34" charset="0"/>
              <a:buNone/>
              <a:defRPr lang="en-US" sz="2400" b="0" i="0" kern="1200" spc="0" dirty="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Wingdings" panose="05000000000000000000" pitchFamily="2" charset="2"/>
              <a:buChar char="ü"/>
            </a:pPr>
            <a:endParaRPr lang="en-GB" sz="2000" dirty="0"/>
          </a:p>
          <a:p>
            <a:pPr marL="342900" indent="-342900">
              <a:buFont typeface="Wingdings" panose="05000000000000000000" pitchFamily="2" charset="2"/>
              <a:buChar char="ü"/>
            </a:pPr>
            <a:r>
              <a:rPr lang="en-GB" sz="2000" dirty="0"/>
              <a:t>Regional tourism partners can come together to </a:t>
            </a:r>
            <a:r>
              <a:rPr lang="en-GB" sz="2000" b="1" dirty="0"/>
              <a:t>collectively protect, build and fund</a:t>
            </a:r>
            <a:r>
              <a:rPr lang="en-GB" sz="2000" dirty="0"/>
              <a:t> the very thing they rely on as regional inhabitants e.g., attractions, local culture and heritage, local facilities, leisure facilities, parks, trails, and cycle tracks which provide a better lifestyle for locals.</a:t>
            </a:r>
          </a:p>
        </p:txBody>
      </p:sp>
      <p:pic>
        <p:nvPicPr>
          <p:cNvPr id="14" name="Graphic 13" descr="Touchscreen with solid fill">
            <a:extLst>
              <a:ext uri="{FF2B5EF4-FFF2-40B4-BE49-F238E27FC236}">
                <a16:creationId xmlns:a16="http://schemas.microsoft.com/office/drawing/2014/main" id="{E7009DF6-D9EB-BD0C-411B-111FDB965580}"/>
              </a:ext>
            </a:extLst>
          </p:cNvPr>
          <p:cNvPicPr>
            <a:picLocks noChangeAspect="1"/>
          </p:cNvPicPr>
          <p:nvPr/>
        </p:nvPicPr>
        <p:blipFill>
          <a:blip r:embed="rId4">
            <a:extLst>
              <a:ext uri="{96DAC541-7B7A-43D3-8B79-37D633B846F1}">
                <asvg:svgBlip xmlns:asvg="http://schemas.microsoft.com/office/drawing/2016/SVG/main" r:embed="rId6"/>
              </a:ext>
            </a:extLst>
          </a:blip>
          <a:stretch>
            <a:fillRect/>
          </a:stretch>
        </p:blipFill>
        <p:spPr>
          <a:xfrm>
            <a:off x="10543511" y="5951876"/>
            <a:ext cx="914400" cy="914400"/>
          </a:xfrm>
          <a:prstGeom prst="rect">
            <a:avLst/>
          </a:prstGeom>
        </p:spPr>
      </p:pic>
    </p:spTree>
    <p:extLst>
      <p:ext uri="{BB962C8B-B14F-4D97-AF65-F5344CB8AC3E}">
        <p14:creationId xmlns:p14="http://schemas.microsoft.com/office/powerpoint/2010/main" val="4112069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aphic 2">
            <a:extLst>
              <a:ext uri="{FF2B5EF4-FFF2-40B4-BE49-F238E27FC236}">
                <a16:creationId xmlns:a16="http://schemas.microsoft.com/office/drawing/2014/main" id="{3AB92F72-4885-E4C2-2334-A300B05AEE4B}"/>
              </a:ext>
            </a:extLst>
          </p:cNvPr>
          <p:cNvGrpSpPr/>
          <p:nvPr/>
        </p:nvGrpSpPr>
        <p:grpSpPr>
          <a:xfrm>
            <a:off x="2352167" y="159190"/>
            <a:ext cx="8606548" cy="6707528"/>
            <a:chOff x="1822329" y="95015"/>
            <a:chExt cx="6297495" cy="5129301"/>
          </a:xfrm>
        </p:grpSpPr>
        <p:grpSp>
          <p:nvGrpSpPr>
            <p:cNvPr id="3" name="Graphic 2">
              <a:extLst>
                <a:ext uri="{FF2B5EF4-FFF2-40B4-BE49-F238E27FC236}">
                  <a16:creationId xmlns:a16="http://schemas.microsoft.com/office/drawing/2014/main" id="{1B2CB44E-8C68-C5E4-25A2-891441C8C9B9}"/>
                </a:ext>
              </a:extLst>
            </p:cNvPr>
            <p:cNvGrpSpPr/>
            <p:nvPr/>
          </p:nvGrpSpPr>
          <p:grpSpPr>
            <a:xfrm>
              <a:off x="1822329" y="95015"/>
              <a:ext cx="6297495" cy="1706278"/>
              <a:chOff x="1822329" y="95015"/>
              <a:chExt cx="6297495" cy="1706278"/>
            </a:xfrm>
          </p:grpSpPr>
          <p:grpSp>
            <p:nvGrpSpPr>
              <p:cNvPr id="100" name="Graphic 2">
                <a:extLst>
                  <a:ext uri="{FF2B5EF4-FFF2-40B4-BE49-F238E27FC236}">
                    <a16:creationId xmlns:a16="http://schemas.microsoft.com/office/drawing/2014/main" id="{716513F6-5306-0728-014C-4CED462C9AED}"/>
                  </a:ext>
                </a:extLst>
              </p:cNvPr>
              <p:cNvGrpSpPr/>
              <p:nvPr/>
            </p:nvGrpSpPr>
            <p:grpSpPr>
              <a:xfrm>
                <a:off x="1822329" y="95015"/>
                <a:ext cx="2075870" cy="1706278"/>
                <a:chOff x="1822329" y="95015"/>
                <a:chExt cx="2075870" cy="1706278"/>
              </a:xfrm>
            </p:grpSpPr>
            <p:pic>
              <p:nvPicPr>
                <p:cNvPr id="121" name="Picture 120">
                  <a:extLst>
                    <a:ext uri="{FF2B5EF4-FFF2-40B4-BE49-F238E27FC236}">
                      <a16:creationId xmlns:a16="http://schemas.microsoft.com/office/drawing/2014/main" id="{6B7A49A9-F3D6-05AC-249F-4297BA175FC4}"/>
                    </a:ext>
                  </a:extLst>
                </p:cNvPr>
                <p:cNvPicPr>
                  <a:picLocks noChangeAspect="1"/>
                </p:cNvPicPr>
                <p:nvPr/>
              </p:nvPicPr>
              <p:blipFill>
                <a:blip r:embed="rId2"/>
                <a:stretch>
                  <a:fillRect/>
                </a:stretch>
              </p:blipFill>
              <p:spPr>
                <a:xfrm>
                  <a:off x="1822329" y="406850"/>
                  <a:ext cx="1999244" cy="1394443"/>
                </a:xfrm>
                <a:custGeom>
                  <a:avLst/>
                  <a:gdLst>
                    <a:gd name="connsiteX0" fmla="*/ -1062 w 1999244"/>
                    <a:gd name="connsiteY0" fmla="*/ -788 h 1394443"/>
                    <a:gd name="connsiteX1" fmla="*/ 1998182 w 1999244"/>
                    <a:gd name="connsiteY1" fmla="*/ -788 h 1394443"/>
                    <a:gd name="connsiteX2" fmla="*/ 1998182 w 1999244"/>
                    <a:gd name="connsiteY2" fmla="*/ 1393655 h 1394443"/>
                    <a:gd name="connsiteX3" fmla="*/ -1062 w 1999244"/>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788"/>
                      </a:moveTo>
                      <a:lnTo>
                        <a:pt x="1998182" y="-788"/>
                      </a:lnTo>
                      <a:lnTo>
                        <a:pt x="1998182" y="1393655"/>
                      </a:lnTo>
                      <a:lnTo>
                        <a:pt x="-1062" y="1393655"/>
                      </a:lnTo>
                      <a:close/>
                    </a:path>
                  </a:pathLst>
                </a:custGeom>
              </p:spPr>
            </p:pic>
            <p:sp>
              <p:nvSpPr>
                <p:cNvPr id="122" name="Freeform 8">
                  <a:extLst>
                    <a:ext uri="{FF2B5EF4-FFF2-40B4-BE49-F238E27FC236}">
                      <a16:creationId xmlns:a16="http://schemas.microsoft.com/office/drawing/2014/main" id="{CF114C0F-F432-AD1D-3922-99D00F88DAED}"/>
                    </a:ext>
                  </a:extLst>
                </p:cNvPr>
                <p:cNvSpPr/>
                <p:nvPr/>
              </p:nvSpPr>
              <p:spPr>
                <a:xfrm>
                  <a:off x="2002808" y="296703"/>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7"/>
                        <a:pt x="1860850" y="0"/>
                        <a:pt x="1818261" y="0"/>
                      </a:cubicBezTo>
                      <a:close/>
                    </a:path>
                  </a:pathLst>
                </a:custGeom>
                <a:solidFill>
                  <a:srgbClr val="79527B"/>
                </a:solidFill>
                <a:ln w="2286" cap="flat">
                  <a:noFill/>
                  <a:prstDash val="solid"/>
                  <a:miter/>
                </a:ln>
              </p:spPr>
              <p:txBody>
                <a:bodyPr rtlCol="0" anchor="ctr"/>
                <a:lstStyle/>
                <a:p>
                  <a:endParaRPr lang="en-GB"/>
                </a:p>
              </p:txBody>
            </p:sp>
            <p:sp>
              <p:nvSpPr>
                <p:cNvPr id="123" name="Freeform 9">
                  <a:extLst>
                    <a:ext uri="{FF2B5EF4-FFF2-40B4-BE49-F238E27FC236}">
                      <a16:creationId xmlns:a16="http://schemas.microsoft.com/office/drawing/2014/main" id="{6CCA2BF6-5B90-2452-53E2-883FD648E397}"/>
                    </a:ext>
                  </a:extLst>
                </p:cNvPr>
                <p:cNvSpPr/>
                <p:nvPr/>
              </p:nvSpPr>
              <p:spPr>
                <a:xfrm>
                  <a:off x="2065285" y="35917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24" name="Graphic 2">
                  <a:extLst>
                    <a:ext uri="{FF2B5EF4-FFF2-40B4-BE49-F238E27FC236}">
                      <a16:creationId xmlns:a16="http://schemas.microsoft.com/office/drawing/2014/main" id="{5E37FE55-EC91-A83B-6E03-ABA22AFE838A}"/>
                    </a:ext>
                  </a:extLst>
                </p:cNvPr>
                <p:cNvGrpSpPr/>
                <p:nvPr/>
              </p:nvGrpSpPr>
              <p:grpSpPr>
                <a:xfrm>
                  <a:off x="2175539" y="209916"/>
                  <a:ext cx="379155" cy="225161"/>
                  <a:chOff x="2175539" y="209916"/>
                  <a:chExt cx="379155" cy="225161"/>
                </a:xfrm>
                <a:solidFill>
                  <a:srgbClr val="79527B"/>
                </a:solidFill>
              </p:grpSpPr>
              <p:sp>
                <p:nvSpPr>
                  <p:cNvPr id="128" name="Freeform 11">
                    <a:extLst>
                      <a:ext uri="{FF2B5EF4-FFF2-40B4-BE49-F238E27FC236}">
                        <a16:creationId xmlns:a16="http://schemas.microsoft.com/office/drawing/2014/main" id="{362DC609-9C82-EC1B-4F97-FA7503686AAC}"/>
                      </a:ext>
                    </a:extLst>
                  </p:cNvPr>
                  <p:cNvSpPr/>
                  <p:nvPr/>
                </p:nvSpPr>
                <p:spPr>
                  <a:xfrm>
                    <a:off x="2175539"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29" name="Freeform 12">
                    <a:extLst>
                      <a:ext uri="{FF2B5EF4-FFF2-40B4-BE49-F238E27FC236}">
                        <a16:creationId xmlns:a16="http://schemas.microsoft.com/office/drawing/2014/main" id="{3D5538CF-F879-8575-CCC4-031BAA2FB4E9}"/>
                      </a:ext>
                    </a:extLst>
                  </p:cNvPr>
                  <p:cNvSpPr/>
                  <p:nvPr/>
                </p:nvSpPr>
                <p:spPr>
                  <a:xfrm>
                    <a:off x="2359676"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25" name="Graphic 2">
                  <a:extLst>
                    <a:ext uri="{FF2B5EF4-FFF2-40B4-BE49-F238E27FC236}">
                      <a16:creationId xmlns:a16="http://schemas.microsoft.com/office/drawing/2014/main" id="{F036BEA9-AE4F-8946-26CF-9EEB74930491}"/>
                    </a:ext>
                  </a:extLst>
                </p:cNvPr>
                <p:cNvGrpSpPr/>
                <p:nvPr/>
              </p:nvGrpSpPr>
              <p:grpSpPr>
                <a:xfrm>
                  <a:off x="2650135" y="95015"/>
                  <a:ext cx="1129009" cy="455900"/>
                  <a:chOff x="2650135" y="95015"/>
                  <a:chExt cx="1129009" cy="455900"/>
                </a:xfrm>
              </p:grpSpPr>
              <p:sp>
                <p:nvSpPr>
                  <p:cNvPr id="126" name="Freeform 14">
                    <a:extLst>
                      <a:ext uri="{FF2B5EF4-FFF2-40B4-BE49-F238E27FC236}">
                        <a16:creationId xmlns:a16="http://schemas.microsoft.com/office/drawing/2014/main" id="{53427BA3-C112-228A-F145-9F47695C8BDF}"/>
                      </a:ext>
                    </a:extLst>
                  </p:cNvPr>
                  <p:cNvSpPr/>
                  <p:nvPr/>
                </p:nvSpPr>
                <p:spPr>
                  <a:xfrm>
                    <a:off x="2679739" y="124637"/>
                    <a:ext cx="1069802" cy="396701"/>
                  </a:xfrm>
                  <a:custGeom>
                    <a:avLst/>
                    <a:gdLst>
                      <a:gd name="connsiteX0" fmla="*/ 871446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798"/>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127" name="Freeform 15">
                    <a:extLst>
                      <a:ext uri="{FF2B5EF4-FFF2-40B4-BE49-F238E27FC236}">
                        <a16:creationId xmlns:a16="http://schemas.microsoft.com/office/drawing/2014/main" id="{75476238-8B54-153E-792A-82AC4CD4D7AB}"/>
                      </a:ext>
                    </a:extLst>
                  </p:cNvPr>
                  <p:cNvSpPr/>
                  <p:nvPr/>
                </p:nvSpPr>
                <p:spPr>
                  <a:xfrm>
                    <a:off x="2650135" y="95015"/>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w="2286" cap="flat">
                    <a:noFill/>
                    <a:prstDash val="solid"/>
                    <a:miter/>
                  </a:ln>
                </p:spPr>
                <p:txBody>
                  <a:bodyPr rtlCol="0" anchor="ctr"/>
                  <a:lstStyle/>
                  <a:p>
                    <a:endParaRPr lang="en-GB"/>
                  </a:p>
                </p:txBody>
              </p:sp>
            </p:grpSp>
          </p:grpSp>
          <p:grpSp>
            <p:nvGrpSpPr>
              <p:cNvPr id="101" name="Graphic 2">
                <a:extLst>
                  <a:ext uri="{FF2B5EF4-FFF2-40B4-BE49-F238E27FC236}">
                    <a16:creationId xmlns:a16="http://schemas.microsoft.com/office/drawing/2014/main" id="{99950F29-A0EC-D802-33D2-3D8AE50744B5}"/>
                  </a:ext>
                </a:extLst>
              </p:cNvPr>
              <p:cNvGrpSpPr/>
              <p:nvPr/>
            </p:nvGrpSpPr>
            <p:grpSpPr>
              <a:xfrm>
                <a:off x="3933496" y="95015"/>
                <a:ext cx="2075527" cy="1706278"/>
                <a:chOff x="3933496" y="95015"/>
                <a:chExt cx="2075527" cy="1706278"/>
              </a:xfrm>
            </p:grpSpPr>
            <p:pic>
              <p:nvPicPr>
                <p:cNvPr id="112" name="Picture 111">
                  <a:extLst>
                    <a:ext uri="{FF2B5EF4-FFF2-40B4-BE49-F238E27FC236}">
                      <a16:creationId xmlns:a16="http://schemas.microsoft.com/office/drawing/2014/main" id="{0BC3CE30-256D-E42F-A17A-82DF2CF46D8C}"/>
                    </a:ext>
                  </a:extLst>
                </p:cNvPr>
                <p:cNvPicPr>
                  <a:picLocks noChangeAspect="1"/>
                </p:cNvPicPr>
                <p:nvPr/>
              </p:nvPicPr>
              <p:blipFill>
                <a:blip r:embed="rId3"/>
                <a:stretch>
                  <a:fillRect/>
                </a:stretch>
              </p:blipFill>
              <p:spPr>
                <a:xfrm>
                  <a:off x="3933496" y="406850"/>
                  <a:ext cx="1998695" cy="1394443"/>
                </a:xfrm>
                <a:custGeom>
                  <a:avLst/>
                  <a:gdLst>
                    <a:gd name="connsiteX0" fmla="*/ -138 w 1998695"/>
                    <a:gd name="connsiteY0" fmla="*/ -788 h 1394443"/>
                    <a:gd name="connsiteX1" fmla="*/ 1998557 w 1998695"/>
                    <a:gd name="connsiteY1" fmla="*/ -788 h 1394443"/>
                    <a:gd name="connsiteX2" fmla="*/ 1998557 w 1998695"/>
                    <a:gd name="connsiteY2" fmla="*/ 1393655 h 1394443"/>
                    <a:gd name="connsiteX3" fmla="*/ -138 w 1998695"/>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788"/>
                      </a:moveTo>
                      <a:lnTo>
                        <a:pt x="1998557" y="-788"/>
                      </a:lnTo>
                      <a:lnTo>
                        <a:pt x="1998557" y="1393655"/>
                      </a:lnTo>
                      <a:lnTo>
                        <a:pt x="-138" y="1393655"/>
                      </a:lnTo>
                      <a:close/>
                    </a:path>
                  </a:pathLst>
                </a:custGeom>
              </p:spPr>
            </p:pic>
            <p:sp>
              <p:nvSpPr>
                <p:cNvPr id="113" name="Freeform 18">
                  <a:extLst>
                    <a:ext uri="{FF2B5EF4-FFF2-40B4-BE49-F238E27FC236}">
                      <a16:creationId xmlns:a16="http://schemas.microsoft.com/office/drawing/2014/main" id="{20147098-0D42-7324-DC51-45E1E3BD81EB}"/>
                    </a:ext>
                  </a:extLst>
                </p:cNvPr>
                <p:cNvSpPr/>
                <p:nvPr/>
              </p:nvSpPr>
              <p:spPr>
                <a:xfrm>
                  <a:off x="4113632" y="296703"/>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7"/>
                        <a:pt x="1860850" y="0"/>
                        <a:pt x="1818261" y="0"/>
                      </a:cubicBezTo>
                      <a:close/>
                    </a:path>
                  </a:pathLst>
                </a:custGeom>
                <a:solidFill>
                  <a:srgbClr val="79527B"/>
                </a:solidFill>
                <a:ln w="2286" cap="flat">
                  <a:noFill/>
                  <a:prstDash val="solid"/>
                  <a:miter/>
                </a:ln>
              </p:spPr>
              <p:txBody>
                <a:bodyPr rtlCol="0" anchor="ctr"/>
                <a:lstStyle/>
                <a:p>
                  <a:endParaRPr lang="en-GB"/>
                </a:p>
              </p:txBody>
            </p:sp>
            <p:sp>
              <p:nvSpPr>
                <p:cNvPr id="114" name="Freeform 19">
                  <a:extLst>
                    <a:ext uri="{FF2B5EF4-FFF2-40B4-BE49-F238E27FC236}">
                      <a16:creationId xmlns:a16="http://schemas.microsoft.com/office/drawing/2014/main" id="{C0E3B153-CFAC-F2EF-9638-7EA573F06CBA}"/>
                    </a:ext>
                  </a:extLst>
                </p:cNvPr>
                <p:cNvSpPr/>
                <p:nvPr/>
              </p:nvSpPr>
              <p:spPr>
                <a:xfrm>
                  <a:off x="4176086" y="35917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15" name="Graphic 2">
                  <a:extLst>
                    <a:ext uri="{FF2B5EF4-FFF2-40B4-BE49-F238E27FC236}">
                      <a16:creationId xmlns:a16="http://schemas.microsoft.com/office/drawing/2014/main" id="{49DF9706-7402-ACE1-59F9-4957EDDB6F89}"/>
                    </a:ext>
                  </a:extLst>
                </p:cNvPr>
                <p:cNvGrpSpPr/>
                <p:nvPr/>
              </p:nvGrpSpPr>
              <p:grpSpPr>
                <a:xfrm>
                  <a:off x="4286340" y="209916"/>
                  <a:ext cx="379178" cy="225161"/>
                  <a:chOff x="4286340" y="209916"/>
                  <a:chExt cx="379178" cy="225161"/>
                </a:xfrm>
                <a:solidFill>
                  <a:srgbClr val="79527B"/>
                </a:solidFill>
              </p:grpSpPr>
              <p:sp>
                <p:nvSpPr>
                  <p:cNvPr id="119" name="Freeform 21">
                    <a:extLst>
                      <a:ext uri="{FF2B5EF4-FFF2-40B4-BE49-F238E27FC236}">
                        <a16:creationId xmlns:a16="http://schemas.microsoft.com/office/drawing/2014/main" id="{DE2631DF-3E9F-CDE2-161B-71F109C83504}"/>
                      </a:ext>
                    </a:extLst>
                  </p:cNvPr>
                  <p:cNvSpPr/>
                  <p:nvPr/>
                </p:nvSpPr>
                <p:spPr>
                  <a:xfrm>
                    <a:off x="4286340"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20" name="Freeform 22">
                    <a:extLst>
                      <a:ext uri="{FF2B5EF4-FFF2-40B4-BE49-F238E27FC236}">
                        <a16:creationId xmlns:a16="http://schemas.microsoft.com/office/drawing/2014/main" id="{6E478040-8333-EE7B-11FE-867E2BD3C8DE}"/>
                      </a:ext>
                    </a:extLst>
                  </p:cNvPr>
                  <p:cNvSpPr/>
                  <p:nvPr/>
                </p:nvSpPr>
                <p:spPr>
                  <a:xfrm>
                    <a:off x="4470500"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16" name="Graphic 2">
                  <a:extLst>
                    <a:ext uri="{FF2B5EF4-FFF2-40B4-BE49-F238E27FC236}">
                      <a16:creationId xmlns:a16="http://schemas.microsoft.com/office/drawing/2014/main" id="{849EA8E3-A939-C96B-925B-3A2749927804}"/>
                    </a:ext>
                  </a:extLst>
                </p:cNvPr>
                <p:cNvGrpSpPr/>
                <p:nvPr/>
              </p:nvGrpSpPr>
              <p:grpSpPr>
                <a:xfrm>
                  <a:off x="4760959" y="95015"/>
                  <a:ext cx="1129009" cy="455900"/>
                  <a:chOff x="4760959" y="95015"/>
                  <a:chExt cx="1129009" cy="455900"/>
                </a:xfrm>
              </p:grpSpPr>
              <p:sp>
                <p:nvSpPr>
                  <p:cNvPr id="117" name="Freeform 24">
                    <a:extLst>
                      <a:ext uri="{FF2B5EF4-FFF2-40B4-BE49-F238E27FC236}">
                        <a16:creationId xmlns:a16="http://schemas.microsoft.com/office/drawing/2014/main" id="{8ACF0064-D133-2AC8-D7B8-C48CCA0B102C}"/>
                      </a:ext>
                    </a:extLst>
                  </p:cNvPr>
                  <p:cNvSpPr/>
                  <p:nvPr/>
                </p:nvSpPr>
                <p:spPr>
                  <a:xfrm>
                    <a:off x="4790563" y="124637"/>
                    <a:ext cx="1069801" cy="396701"/>
                  </a:xfrm>
                  <a:custGeom>
                    <a:avLst/>
                    <a:gdLst>
                      <a:gd name="connsiteX0" fmla="*/ 871423 w 1069801"/>
                      <a:gd name="connsiteY0" fmla="*/ 0 h 396701"/>
                      <a:gd name="connsiteX1" fmla="*/ 198379 w 1069801"/>
                      <a:gd name="connsiteY1" fmla="*/ 0 h 396701"/>
                      <a:gd name="connsiteX2" fmla="*/ 0 w 1069801"/>
                      <a:gd name="connsiteY2" fmla="*/ 198351 h 396701"/>
                      <a:gd name="connsiteX3" fmla="*/ 0 w 1069801"/>
                      <a:gd name="connsiteY3" fmla="*/ 198351 h 396701"/>
                      <a:gd name="connsiteX4" fmla="*/ 198379 w 1069801"/>
                      <a:gd name="connsiteY4" fmla="*/ 396701 h 396701"/>
                      <a:gd name="connsiteX5" fmla="*/ 871423 w 1069801"/>
                      <a:gd name="connsiteY5" fmla="*/ 396701 h 396701"/>
                      <a:gd name="connsiteX6" fmla="*/ 1069802 w 1069801"/>
                      <a:gd name="connsiteY6" fmla="*/ 198351 h 396701"/>
                      <a:gd name="connsiteX7" fmla="*/ 1069802 w 1069801"/>
                      <a:gd name="connsiteY7" fmla="*/ 198351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798"/>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118" name="Freeform 25">
                    <a:extLst>
                      <a:ext uri="{FF2B5EF4-FFF2-40B4-BE49-F238E27FC236}">
                        <a16:creationId xmlns:a16="http://schemas.microsoft.com/office/drawing/2014/main" id="{AF28288E-CC76-F553-6FE2-FBF2176DEA54}"/>
                      </a:ext>
                    </a:extLst>
                  </p:cNvPr>
                  <p:cNvSpPr/>
                  <p:nvPr/>
                </p:nvSpPr>
                <p:spPr>
                  <a:xfrm>
                    <a:off x="4760959" y="9501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w="2286" cap="flat">
                    <a:noFill/>
                    <a:prstDash val="solid"/>
                    <a:miter/>
                  </a:ln>
                </p:spPr>
                <p:txBody>
                  <a:bodyPr rtlCol="0" anchor="ctr"/>
                  <a:lstStyle/>
                  <a:p>
                    <a:endParaRPr lang="en-GB"/>
                  </a:p>
                </p:txBody>
              </p:sp>
            </p:grpSp>
          </p:grpSp>
          <p:grpSp>
            <p:nvGrpSpPr>
              <p:cNvPr id="102" name="Graphic 2">
                <a:extLst>
                  <a:ext uri="{FF2B5EF4-FFF2-40B4-BE49-F238E27FC236}">
                    <a16:creationId xmlns:a16="http://schemas.microsoft.com/office/drawing/2014/main" id="{8C77D689-D8E1-9F3F-28A9-390513224B6D}"/>
                  </a:ext>
                </a:extLst>
              </p:cNvPr>
              <p:cNvGrpSpPr/>
              <p:nvPr/>
            </p:nvGrpSpPr>
            <p:grpSpPr>
              <a:xfrm>
                <a:off x="6044114" y="95015"/>
                <a:ext cx="2075710" cy="1706278"/>
                <a:chOff x="6044114" y="95015"/>
                <a:chExt cx="2075710" cy="1706278"/>
              </a:xfrm>
            </p:grpSpPr>
            <p:pic>
              <p:nvPicPr>
                <p:cNvPr id="103" name="Picture 102">
                  <a:extLst>
                    <a:ext uri="{FF2B5EF4-FFF2-40B4-BE49-F238E27FC236}">
                      <a16:creationId xmlns:a16="http://schemas.microsoft.com/office/drawing/2014/main" id="{B9F21965-4154-5D38-F621-C4A7E074CA0B}"/>
                    </a:ext>
                  </a:extLst>
                </p:cNvPr>
                <p:cNvPicPr>
                  <a:picLocks noChangeAspect="1"/>
                </p:cNvPicPr>
                <p:nvPr/>
              </p:nvPicPr>
              <p:blipFill>
                <a:blip r:embed="rId4"/>
                <a:stretch>
                  <a:fillRect/>
                </a:stretch>
              </p:blipFill>
              <p:spPr>
                <a:xfrm>
                  <a:off x="6044114" y="406850"/>
                  <a:ext cx="1998695" cy="1394443"/>
                </a:xfrm>
                <a:custGeom>
                  <a:avLst/>
                  <a:gdLst>
                    <a:gd name="connsiteX0" fmla="*/ 785 w 1998695"/>
                    <a:gd name="connsiteY0" fmla="*/ -788 h 1394443"/>
                    <a:gd name="connsiteX1" fmla="*/ 1999481 w 1998695"/>
                    <a:gd name="connsiteY1" fmla="*/ -788 h 1394443"/>
                    <a:gd name="connsiteX2" fmla="*/ 1999481 w 1998695"/>
                    <a:gd name="connsiteY2" fmla="*/ 1393655 h 1394443"/>
                    <a:gd name="connsiteX3" fmla="*/ 785 w 1998695"/>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788"/>
                      </a:moveTo>
                      <a:lnTo>
                        <a:pt x="1999481" y="-788"/>
                      </a:lnTo>
                      <a:lnTo>
                        <a:pt x="1999481" y="1393655"/>
                      </a:lnTo>
                      <a:lnTo>
                        <a:pt x="785" y="1393655"/>
                      </a:lnTo>
                      <a:close/>
                    </a:path>
                  </a:pathLst>
                </a:custGeom>
              </p:spPr>
            </p:pic>
            <p:sp>
              <p:nvSpPr>
                <p:cNvPr id="104" name="Freeform 28">
                  <a:extLst>
                    <a:ext uri="{FF2B5EF4-FFF2-40B4-BE49-F238E27FC236}">
                      <a16:creationId xmlns:a16="http://schemas.microsoft.com/office/drawing/2014/main" id="{24AD21CA-9299-B700-2E90-D97079BA7024}"/>
                    </a:ext>
                  </a:extLst>
                </p:cNvPr>
                <p:cNvSpPr/>
                <p:nvPr/>
              </p:nvSpPr>
              <p:spPr>
                <a:xfrm>
                  <a:off x="6224433" y="296703"/>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7"/>
                        <a:pt x="1860850" y="0"/>
                        <a:pt x="1818262" y="0"/>
                      </a:cubicBezTo>
                      <a:close/>
                    </a:path>
                  </a:pathLst>
                </a:custGeom>
                <a:solidFill>
                  <a:srgbClr val="79527B"/>
                </a:solidFill>
                <a:ln w="2286" cap="flat">
                  <a:noFill/>
                  <a:prstDash val="solid"/>
                  <a:miter/>
                </a:ln>
              </p:spPr>
              <p:txBody>
                <a:bodyPr rtlCol="0" anchor="ctr"/>
                <a:lstStyle/>
                <a:p>
                  <a:endParaRPr lang="en-GB"/>
                </a:p>
              </p:txBody>
            </p:sp>
            <p:sp>
              <p:nvSpPr>
                <p:cNvPr id="105" name="Freeform 29">
                  <a:extLst>
                    <a:ext uri="{FF2B5EF4-FFF2-40B4-BE49-F238E27FC236}">
                      <a16:creationId xmlns:a16="http://schemas.microsoft.com/office/drawing/2014/main" id="{5D2E3B94-B755-335E-6FCF-1BC7473EE48E}"/>
                    </a:ext>
                  </a:extLst>
                </p:cNvPr>
                <p:cNvSpPr/>
                <p:nvPr/>
              </p:nvSpPr>
              <p:spPr>
                <a:xfrm>
                  <a:off x="6286910" y="359170"/>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06" name="Graphic 2">
                  <a:extLst>
                    <a:ext uri="{FF2B5EF4-FFF2-40B4-BE49-F238E27FC236}">
                      <a16:creationId xmlns:a16="http://schemas.microsoft.com/office/drawing/2014/main" id="{A67A162C-9DA2-8DE3-A22D-A69CA98AC072}"/>
                    </a:ext>
                  </a:extLst>
                </p:cNvPr>
                <p:cNvGrpSpPr/>
                <p:nvPr/>
              </p:nvGrpSpPr>
              <p:grpSpPr>
                <a:xfrm>
                  <a:off x="6397140" y="209916"/>
                  <a:ext cx="379179" cy="225161"/>
                  <a:chOff x="6397140" y="209916"/>
                  <a:chExt cx="379179" cy="225161"/>
                </a:xfrm>
                <a:solidFill>
                  <a:srgbClr val="79527B"/>
                </a:solidFill>
              </p:grpSpPr>
              <p:sp>
                <p:nvSpPr>
                  <p:cNvPr id="110" name="Freeform 31">
                    <a:extLst>
                      <a:ext uri="{FF2B5EF4-FFF2-40B4-BE49-F238E27FC236}">
                        <a16:creationId xmlns:a16="http://schemas.microsoft.com/office/drawing/2014/main" id="{645D6ADE-8D44-0ACF-467E-3ED477C21C87}"/>
                      </a:ext>
                    </a:extLst>
                  </p:cNvPr>
                  <p:cNvSpPr/>
                  <p:nvPr/>
                </p:nvSpPr>
                <p:spPr>
                  <a:xfrm>
                    <a:off x="6397140" y="209916"/>
                    <a:ext cx="195041" cy="225161"/>
                  </a:xfrm>
                  <a:custGeom>
                    <a:avLst/>
                    <a:gdLst>
                      <a:gd name="connsiteX0" fmla="*/ 195042 w 195041"/>
                      <a:gd name="connsiteY0" fmla="*/ 112592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11" name="Freeform 32">
                    <a:extLst>
                      <a:ext uri="{FF2B5EF4-FFF2-40B4-BE49-F238E27FC236}">
                        <a16:creationId xmlns:a16="http://schemas.microsoft.com/office/drawing/2014/main" id="{FBD27A14-608A-5C91-F905-F0843AE34726}"/>
                      </a:ext>
                    </a:extLst>
                  </p:cNvPr>
                  <p:cNvSpPr/>
                  <p:nvPr/>
                </p:nvSpPr>
                <p:spPr>
                  <a:xfrm>
                    <a:off x="6581301"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07" name="Graphic 2">
                  <a:extLst>
                    <a:ext uri="{FF2B5EF4-FFF2-40B4-BE49-F238E27FC236}">
                      <a16:creationId xmlns:a16="http://schemas.microsoft.com/office/drawing/2014/main" id="{92A66D6D-DD9F-BDE5-5F62-B22D3A427C5E}"/>
                    </a:ext>
                  </a:extLst>
                </p:cNvPr>
                <p:cNvGrpSpPr/>
                <p:nvPr/>
              </p:nvGrpSpPr>
              <p:grpSpPr>
                <a:xfrm>
                  <a:off x="6871783" y="95015"/>
                  <a:ext cx="1129009" cy="455900"/>
                  <a:chOff x="6871783" y="95015"/>
                  <a:chExt cx="1129009" cy="455900"/>
                </a:xfrm>
              </p:grpSpPr>
              <p:sp>
                <p:nvSpPr>
                  <p:cNvPr id="108" name="Freeform 34">
                    <a:extLst>
                      <a:ext uri="{FF2B5EF4-FFF2-40B4-BE49-F238E27FC236}">
                        <a16:creationId xmlns:a16="http://schemas.microsoft.com/office/drawing/2014/main" id="{32DEE0E6-170B-5360-52BC-244B4BF0E39E}"/>
                      </a:ext>
                    </a:extLst>
                  </p:cNvPr>
                  <p:cNvSpPr/>
                  <p:nvPr/>
                </p:nvSpPr>
                <p:spPr>
                  <a:xfrm>
                    <a:off x="6901387" y="124637"/>
                    <a:ext cx="1069802" cy="396701"/>
                  </a:xfrm>
                  <a:custGeom>
                    <a:avLst/>
                    <a:gdLst>
                      <a:gd name="connsiteX0" fmla="*/ 871423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798"/>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109" name="Freeform 35">
                    <a:extLst>
                      <a:ext uri="{FF2B5EF4-FFF2-40B4-BE49-F238E27FC236}">
                        <a16:creationId xmlns:a16="http://schemas.microsoft.com/office/drawing/2014/main" id="{0CDCDCD0-A700-5CB9-D97D-9355626B267F}"/>
                      </a:ext>
                    </a:extLst>
                  </p:cNvPr>
                  <p:cNvSpPr/>
                  <p:nvPr/>
                </p:nvSpPr>
                <p:spPr>
                  <a:xfrm>
                    <a:off x="6871783" y="9501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222 h 455900"/>
                      <a:gd name="connsiteX8" fmla="*/ 59184 w 1129009"/>
                      <a:gd name="connsiteY8" fmla="*/ 227973 h 455900"/>
                      <a:gd name="connsiteX9" fmla="*/ 227960 w 1129009"/>
                      <a:gd name="connsiteY9" fmla="*/ 396724 h 455900"/>
                      <a:gd name="connsiteX10" fmla="*/ 901004 w 1129009"/>
                      <a:gd name="connsiteY10" fmla="*/ 396724 h 455900"/>
                      <a:gd name="connsiteX11" fmla="*/ 1069779 w 1129009"/>
                      <a:gd name="connsiteY11" fmla="*/ 227973 h 455900"/>
                      <a:gd name="connsiteX12" fmla="*/ 901004 w 1129009"/>
                      <a:gd name="connsiteY12" fmla="*/ 59222 h 455900"/>
                      <a:gd name="connsiteX13" fmla="*/ 227960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79527B"/>
                  </a:solidFill>
                  <a:ln w="2286" cap="flat">
                    <a:noFill/>
                    <a:prstDash val="solid"/>
                    <a:miter/>
                  </a:ln>
                </p:spPr>
                <p:txBody>
                  <a:bodyPr rtlCol="0" anchor="ctr"/>
                  <a:lstStyle/>
                  <a:p>
                    <a:endParaRPr lang="en-GB"/>
                  </a:p>
                </p:txBody>
              </p:sp>
            </p:grpSp>
          </p:grpSp>
        </p:grpSp>
        <p:grpSp>
          <p:nvGrpSpPr>
            <p:cNvPr id="4" name="Graphic 2">
              <a:extLst>
                <a:ext uri="{FF2B5EF4-FFF2-40B4-BE49-F238E27FC236}">
                  <a16:creationId xmlns:a16="http://schemas.microsoft.com/office/drawing/2014/main" id="{47B1B000-9F9A-33C7-736F-FDAB546A5F25}"/>
                </a:ext>
              </a:extLst>
            </p:cNvPr>
            <p:cNvGrpSpPr/>
            <p:nvPr/>
          </p:nvGrpSpPr>
          <p:grpSpPr>
            <a:xfrm>
              <a:off x="1822329" y="1806595"/>
              <a:ext cx="6297495" cy="1706209"/>
              <a:chOff x="1822329" y="1806595"/>
              <a:chExt cx="6297495" cy="1706209"/>
            </a:xfrm>
          </p:grpSpPr>
          <p:grpSp>
            <p:nvGrpSpPr>
              <p:cNvPr id="64" name="Graphic 2">
                <a:extLst>
                  <a:ext uri="{FF2B5EF4-FFF2-40B4-BE49-F238E27FC236}">
                    <a16:creationId xmlns:a16="http://schemas.microsoft.com/office/drawing/2014/main" id="{0BECA2A8-128F-F7B8-C668-552FDE7B75E2}"/>
                  </a:ext>
                </a:extLst>
              </p:cNvPr>
              <p:cNvGrpSpPr/>
              <p:nvPr/>
            </p:nvGrpSpPr>
            <p:grpSpPr>
              <a:xfrm>
                <a:off x="1822329" y="1806595"/>
                <a:ext cx="2075870" cy="1706209"/>
                <a:chOff x="1822329" y="1806595"/>
                <a:chExt cx="2075870" cy="1706209"/>
              </a:xfrm>
            </p:grpSpPr>
            <p:pic>
              <p:nvPicPr>
                <p:cNvPr id="89" name="Picture 88">
                  <a:extLst>
                    <a:ext uri="{FF2B5EF4-FFF2-40B4-BE49-F238E27FC236}">
                      <a16:creationId xmlns:a16="http://schemas.microsoft.com/office/drawing/2014/main" id="{05D5DE33-8066-0905-D5D2-D8B1EA594A86}"/>
                    </a:ext>
                  </a:extLst>
                </p:cNvPr>
                <p:cNvPicPr>
                  <a:picLocks noChangeAspect="1"/>
                </p:cNvPicPr>
                <p:nvPr/>
              </p:nvPicPr>
              <p:blipFill>
                <a:blip r:embed="rId5"/>
                <a:stretch>
                  <a:fillRect/>
                </a:stretch>
              </p:blipFill>
              <p:spPr>
                <a:xfrm>
                  <a:off x="1822329" y="2118361"/>
                  <a:ext cx="1999244" cy="1394443"/>
                </a:xfrm>
                <a:custGeom>
                  <a:avLst/>
                  <a:gdLst>
                    <a:gd name="connsiteX0" fmla="*/ -1062 w 1999244"/>
                    <a:gd name="connsiteY0" fmla="*/ -39 h 1394443"/>
                    <a:gd name="connsiteX1" fmla="*/ 1998182 w 1999244"/>
                    <a:gd name="connsiteY1" fmla="*/ -39 h 1394443"/>
                    <a:gd name="connsiteX2" fmla="*/ 1998182 w 1999244"/>
                    <a:gd name="connsiteY2" fmla="*/ 1394404 h 1394443"/>
                    <a:gd name="connsiteX3" fmla="*/ -1062 w 1999244"/>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39"/>
                      </a:moveTo>
                      <a:lnTo>
                        <a:pt x="1998182" y="-39"/>
                      </a:lnTo>
                      <a:lnTo>
                        <a:pt x="1998182" y="1394404"/>
                      </a:lnTo>
                      <a:lnTo>
                        <a:pt x="-1062" y="1394404"/>
                      </a:lnTo>
                      <a:close/>
                    </a:path>
                  </a:pathLst>
                </a:custGeom>
              </p:spPr>
            </p:pic>
            <p:grpSp>
              <p:nvGrpSpPr>
                <p:cNvPr id="90" name="Graphic 2">
                  <a:extLst>
                    <a:ext uri="{FF2B5EF4-FFF2-40B4-BE49-F238E27FC236}">
                      <a16:creationId xmlns:a16="http://schemas.microsoft.com/office/drawing/2014/main" id="{4CBFA8ED-FDF2-F24B-70FB-042260589F26}"/>
                    </a:ext>
                  </a:extLst>
                </p:cNvPr>
                <p:cNvGrpSpPr/>
                <p:nvPr/>
              </p:nvGrpSpPr>
              <p:grpSpPr>
                <a:xfrm>
                  <a:off x="2002808" y="1806595"/>
                  <a:ext cx="1895391" cy="1508018"/>
                  <a:chOff x="2002808" y="1806595"/>
                  <a:chExt cx="1895391" cy="1508018"/>
                </a:xfrm>
              </p:grpSpPr>
              <p:grpSp>
                <p:nvGrpSpPr>
                  <p:cNvPr id="91" name="Graphic 2">
                    <a:extLst>
                      <a:ext uri="{FF2B5EF4-FFF2-40B4-BE49-F238E27FC236}">
                        <a16:creationId xmlns:a16="http://schemas.microsoft.com/office/drawing/2014/main" id="{BCD1C4CB-2D96-EF85-FEA2-71E0DB5E718A}"/>
                      </a:ext>
                    </a:extLst>
                  </p:cNvPr>
                  <p:cNvGrpSpPr/>
                  <p:nvPr/>
                </p:nvGrpSpPr>
                <p:grpSpPr>
                  <a:xfrm>
                    <a:off x="2002808" y="2008283"/>
                    <a:ext cx="1895391" cy="1306330"/>
                    <a:chOff x="2002808" y="2008283"/>
                    <a:chExt cx="1895391" cy="1306330"/>
                  </a:xfrm>
                </p:grpSpPr>
                <p:sp>
                  <p:nvSpPr>
                    <p:cNvPr id="98" name="Freeform 41">
                      <a:extLst>
                        <a:ext uri="{FF2B5EF4-FFF2-40B4-BE49-F238E27FC236}">
                          <a16:creationId xmlns:a16="http://schemas.microsoft.com/office/drawing/2014/main" id="{A8B2135D-7563-E1B3-B5B1-962CF46853FC}"/>
                        </a:ext>
                      </a:extLst>
                    </p:cNvPr>
                    <p:cNvSpPr/>
                    <p:nvPr/>
                  </p:nvSpPr>
                  <p:spPr>
                    <a:xfrm>
                      <a:off x="2002808" y="2008283"/>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14"/>
                            <a:pt x="1860850" y="0"/>
                            <a:pt x="1818261" y="0"/>
                          </a:cubicBezTo>
                          <a:close/>
                        </a:path>
                      </a:pathLst>
                    </a:custGeom>
                    <a:solidFill>
                      <a:srgbClr val="F27954"/>
                    </a:solidFill>
                    <a:ln w="2286" cap="flat">
                      <a:noFill/>
                      <a:prstDash val="solid"/>
                      <a:miter/>
                    </a:ln>
                  </p:spPr>
                  <p:txBody>
                    <a:bodyPr rtlCol="0" anchor="ctr"/>
                    <a:lstStyle/>
                    <a:p>
                      <a:endParaRPr lang="en-GB"/>
                    </a:p>
                  </p:txBody>
                </p:sp>
                <p:sp>
                  <p:nvSpPr>
                    <p:cNvPr id="99" name="Freeform 42">
                      <a:extLst>
                        <a:ext uri="{FF2B5EF4-FFF2-40B4-BE49-F238E27FC236}">
                          <a16:creationId xmlns:a16="http://schemas.microsoft.com/office/drawing/2014/main" id="{A6D538A3-756A-3FDE-38ED-F9221CAF19BD}"/>
                        </a:ext>
                      </a:extLst>
                    </p:cNvPr>
                    <p:cNvSpPr/>
                    <p:nvPr/>
                  </p:nvSpPr>
                  <p:spPr>
                    <a:xfrm>
                      <a:off x="2065285" y="207075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92" name="Graphic 2">
                    <a:extLst>
                      <a:ext uri="{FF2B5EF4-FFF2-40B4-BE49-F238E27FC236}">
                        <a16:creationId xmlns:a16="http://schemas.microsoft.com/office/drawing/2014/main" id="{47D29534-FF3E-9961-1821-D9933668156F}"/>
                      </a:ext>
                    </a:extLst>
                  </p:cNvPr>
                  <p:cNvGrpSpPr/>
                  <p:nvPr/>
                </p:nvGrpSpPr>
                <p:grpSpPr>
                  <a:xfrm>
                    <a:off x="2175539" y="1921496"/>
                    <a:ext cx="379155" cy="225161"/>
                    <a:chOff x="2175539" y="1921496"/>
                    <a:chExt cx="379155" cy="225161"/>
                  </a:xfrm>
                  <a:solidFill>
                    <a:srgbClr val="F27954"/>
                  </a:solidFill>
                </p:grpSpPr>
                <p:sp>
                  <p:nvSpPr>
                    <p:cNvPr id="96" name="Freeform 44">
                      <a:extLst>
                        <a:ext uri="{FF2B5EF4-FFF2-40B4-BE49-F238E27FC236}">
                          <a16:creationId xmlns:a16="http://schemas.microsoft.com/office/drawing/2014/main" id="{2DCD316F-3FE9-880E-CFEB-E88B7C8AFEB8}"/>
                        </a:ext>
                      </a:extLst>
                    </p:cNvPr>
                    <p:cNvSpPr/>
                    <p:nvPr/>
                  </p:nvSpPr>
                  <p:spPr>
                    <a:xfrm>
                      <a:off x="2175539"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97" name="Freeform 45">
                      <a:extLst>
                        <a:ext uri="{FF2B5EF4-FFF2-40B4-BE49-F238E27FC236}">
                          <a16:creationId xmlns:a16="http://schemas.microsoft.com/office/drawing/2014/main" id="{91278010-141F-AEF9-9F11-7A97354C00A1}"/>
                        </a:ext>
                      </a:extLst>
                    </p:cNvPr>
                    <p:cNvSpPr/>
                    <p:nvPr/>
                  </p:nvSpPr>
                  <p:spPr>
                    <a:xfrm>
                      <a:off x="2359676"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93" name="Graphic 2">
                    <a:extLst>
                      <a:ext uri="{FF2B5EF4-FFF2-40B4-BE49-F238E27FC236}">
                        <a16:creationId xmlns:a16="http://schemas.microsoft.com/office/drawing/2014/main" id="{11602840-A1B4-8B7C-2B55-7910CDD9F701}"/>
                      </a:ext>
                    </a:extLst>
                  </p:cNvPr>
                  <p:cNvGrpSpPr/>
                  <p:nvPr/>
                </p:nvGrpSpPr>
                <p:grpSpPr>
                  <a:xfrm>
                    <a:off x="2650135" y="1806595"/>
                    <a:ext cx="1129009" cy="455900"/>
                    <a:chOff x="2650135" y="1806595"/>
                    <a:chExt cx="1129009" cy="455900"/>
                  </a:xfrm>
                </p:grpSpPr>
                <p:sp>
                  <p:nvSpPr>
                    <p:cNvPr id="94" name="Freeform 47">
                      <a:extLst>
                        <a:ext uri="{FF2B5EF4-FFF2-40B4-BE49-F238E27FC236}">
                          <a16:creationId xmlns:a16="http://schemas.microsoft.com/office/drawing/2014/main" id="{88D2FF53-127D-6FA4-2768-43C9EA18DA16}"/>
                        </a:ext>
                      </a:extLst>
                    </p:cNvPr>
                    <p:cNvSpPr/>
                    <p:nvPr/>
                  </p:nvSpPr>
                  <p:spPr>
                    <a:xfrm>
                      <a:off x="2679739" y="1836194"/>
                      <a:ext cx="1069802" cy="396701"/>
                    </a:xfrm>
                    <a:custGeom>
                      <a:avLst/>
                      <a:gdLst>
                        <a:gd name="connsiteX0" fmla="*/ 871446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821"/>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95" name="Freeform 48">
                      <a:extLst>
                        <a:ext uri="{FF2B5EF4-FFF2-40B4-BE49-F238E27FC236}">
                          <a16:creationId xmlns:a16="http://schemas.microsoft.com/office/drawing/2014/main" id="{F6256D4A-13DA-F770-48DB-CAACC71965F9}"/>
                        </a:ext>
                      </a:extLst>
                    </p:cNvPr>
                    <p:cNvSpPr/>
                    <p:nvPr/>
                  </p:nvSpPr>
                  <p:spPr>
                    <a:xfrm>
                      <a:off x="2650135" y="1806595"/>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199 h 455900"/>
                        <a:gd name="connsiteX8" fmla="*/ 59207 w 1129009"/>
                        <a:gd name="connsiteY8" fmla="*/ 227950 h 455900"/>
                        <a:gd name="connsiteX9" fmla="*/ 227983 w 1129009"/>
                        <a:gd name="connsiteY9" fmla="*/ 396701 h 455900"/>
                        <a:gd name="connsiteX10" fmla="*/ 901027 w 1129009"/>
                        <a:gd name="connsiteY10" fmla="*/ 396701 h 455900"/>
                        <a:gd name="connsiteX11" fmla="*/ 1069802 w 1129009"/>
                        <a:gd name="connsiteY11" fmla="*/ 227950 h 455900"/>
                        <a:gd name="connsiteX12" fmla="*/ 901027 w 1129009"/>
                        <a:gd name="connsiteY12" fmla="*/ 59199 h 455900"/>
                        <a:gd name="connsiteX13" fmla="*/ 227983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w="2286" cap="flat">
                      <a:noFill/>
                      <a:prstDash val="solid"/>
                      <a:miter/>
                    </a:ln>
                  </p:spPr>
                  <p:txBody>
                    <a:bodyPr rtlCol="0" anchor="ctr"/>
                    <a:lstStyle/>
                    <a:p>
                      <a:endParaRPr lang="en-GB"/>
                    </a:p>
                  </p:txBody>
                </p:sp>
              </p:grpSp>
            </p:grpSp>
          </p:grpSp>
          <p:grpSp>
            <p:nvGrpSpPr>
              <p:cNvPr id="65" name="Graphic 2">
                <a:extLst>
                  <a:ext uri="{FF2B5EF4-FFF2-40B4-BE49-F238E27FC236}">
                    <a16:creationId xmlns:a16="http://schemas.microsoft.com/office/drawing/2014/main" id="{DFBFCCB8-C820-AF73-6A09-F658E0962398}"/>
                  </a:ext>
                </a:extLst>
              </p:cNvPr>
              <p:cNvGrpSpPr/>
              <p:nvPr/>
            </p:nvGrpSpPr>
            <p:grpSpPr>
              <a:xfrm>
                <a:off x="3933496" y="1806595"/>
                <a:ext cx="2075527" cy="1706209"/>
                <a:chOff x="3933496" y="1806595"/>
                <a:chExt cx="2075527" cy="1706209"/>
              </a:xfrm>
            </p:grpSpPr>
            <p:pic>
              <p:nvPicPr>
                <p:cNvPr id="78" name="Picture 77">
                  <a:extLst>
                    <a:ext uri="{FF2B5EF4-FFF2-40B4-BE49-F238E27FC236}">
                      <a16:creationId xmlns:a16="http://schemas.microsoft.com/office/drawing/2014/main" id="{BF6EAA99-C21D-ACDD-E178-136CF9FED2F4}"/>
                    </a:ext>
                  </a:extLst>
                </p:cNvPr>
                <p:cNvPicPr>
                  <a:picLocks noChangeAspect="1"/>
                </p:cNvPicPr>
                <p:nvPr/>
              </p:nvPicPr>
              <p:blipFill>
                <a:blip r:embed="rId6"/>
                <a:stretch>
                  <a:fillRect/>
                </a:stretch>
              </p:blipFill>
              <p:spPr>
                <a:xfrm>
                  <a:off x="3933496" y="2118361"/>
                  <a:ext cx="1998695" cy="1394443"/>
                </a:xfrm>
                <a:custGeom>
                  <a:avLst/>
                  <a:gdLst>
                    <a:gd name="connsiteX0" fmla="*/ -138 w 1998695"/>
                    <a:gd name="connsiteY0" fmla="*/ -39 h 1394443"/>
                    <a:gd name="connsiteX1" fmla="*/ 1998557 w 1998695"/>
                    <a:gd name="connsiteY1" fmla="*/ -39 h 1394443"/>
                    <a:gd name="connsiteX2" fmla="*/ 1998557 w 1998695"/>
                    <a:gd name="connsiteY2" fmla="*/ 1394404 h 1394443"/>
                    <a:gd name="connsiteX3" fmla="*/ -138 w 1998695"/>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39"/>
                      </a:moveTo>
                      <a:lnTo>
                        <a:pt x="1998557" y="-39"/>
                      </a:lnTo>
                      <a:lnTo>
                        <a:pt x="1998557" y="1394404"/>
                      </a:lnTo>
                      <a:lnTo>
                        <a:pt x="-138" y="1394404"/>
                      </a:lnTo>
                      <a:close/>
                    </a:path>
                  </a:pathLst>
                </a:custGeom>
              </p:spPr>
            </p:pic>
            <p:grpSp>
              <p:nvGrpSpPr>
                <p:cNvPr id="79" name="Graphic 2">
                  <a:extLst>
                    <a:ext uri="{FF2B5EF4-FFF2-40B4-BE49-F238E27FC236}">
                      <a16:creationId xmlns:a16="http://schemas.microsoft.com/office/drawing/2014/main" id="{7E0A07E6-DC8E-660E-157C-BAA138A3FDAE}"/>
                    </a:ext>
                  </a:extLst>
                </p:cNvPr>
                <p:cNvGrpSpPr/>
                <p:nvPr/>
              </p:nvGrpSpPr>
              <p:grpSpPr>
                <a:xfrm>
                  <a:off x="4113632" y="1806595"/>
                  <a:ext cx="1895390" cy="1508018"/>
                  <a:chOff x="4113632" y="1806595"/>
                  <a:chExt cx="1895390" cy="1508018"/>
                </a:xfrm>
              </p:grpSpPr>
              <p:grpSp>
                <p:nvGrpSpPr>
                  <p:cNvPr id="80" name="Graphic 2">
                    <a:extLst>
                      <a:ext uri="{FF2B5EF4-FFF2-40B4-BE49-F238E27FC236}">
                        <a16:creationId xmlns:a16="http://schemas.microsoft.com/office/drawing/2014/main" id="{EF840429-4D68-16BB-96B0-027EDABFEBA6}"/>
                      </a:ext>
                    </a:extLst>
                  </p:cNvPr>
                  <p:cNvGrpSpPr/>
                  <p:nvPr/>
                </p:nvGrpSpPr>
                <p:grpSpPr>
                  <a:xfrm>
                    <a:off x="4113632" y="2008283"/>
                    <a:ext cx="1895390" cy="1306330"/>
                    <a:chOff x="4113632" y="2008283"/>
                    <a:chExt cx="1895390" cy="1306330"/>
                  </a:xfrm>
                </p:grpSpPr>
                <p:sp>
                  <p:nvSpPr>
                    <p:cNvPr id="87" name="Freeform 53">
                      <a:extLst>
                        <a:ext uri="{FF2B5EF4-FFF2-40B4-BE49-F238E27FC236}">
                          <a16:creationId xmlns:a16="http://schemas.microsoft.com/office/drawing/2014/main" id="{A22D2C5C-F711-4216-2D37-0770D53E8F8C}"/>
                        </a:ext>
                      </a:extLst>
                    </p:cNvPr>
                    <p:cNvSpPr/>
                    <p:nvPr/>
                  </p:nvSpPr>
                  <p:spPr>
                    <a:xfrm>
                      <a:off x="4113632" y="2008283"/>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14"/>
                            <a:pt x="1860850" y="0"/>
                            <a:pt x="1818261" y="0"/>
                          </a:cubicBezTo>
                          <a:close/>
                        </a:path>
                      </a:pathLst>
                    </a:custGeom>
                    <a:solidFill>
                      <a:srgbClr val="F27954"/>
                    </a:solidFill>
                    <a:ln w="2286" cap="flat">
                      <a:noFill/>
                      <a:prstDash val="solid"/>
                      <a:miter/>
                    </a:ln>
                  </p:spPr>
                  <p:txBody>
                    <a:bodyPr rtlCol="0" anchor="ctr"/>
                    <a:lstStyle/>
                    <a:p>
                      <a:endParaRPr lang="en-GB"/>
                    </a:p>
                  </p:txBody>
                </p:sp>
                <p:sp>
                  <p:nvSpPr>
                    <p:cNvPr id="88" name="Freeform 54">
                      <a:extLst>
                        <a:ext uri="{FF2B5EF4-FFF2-40B4-BE49-F238E27FC236}">
                          <a16:creationId xmlns:a16="http://schemas.microsoft.com/office/drawing/2014/main" id="{099594CC-18F2-C666-E01E-FEEE0C17BD04}"/>
                        </a:ext>
                      </a:extLst>
                    </p:cNvPr>
                    <p:cNvSpPr/>
                    <p:nvPr/>
                  </p:nvSpPr>
                  <p:spPr>
                    <a:xfrm>
                      <a:off x="4176086" y="207075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81" name="Graphic 2">
                    <a:extLst>
                      <a:ext uri="{FF2B5EF4-FFF2-40B4-BE49-F238E27FC236}">
                        <a16:creationId xmlns:a16="http://schemas.microsoft.com/office/drawing/2014/main" id="{19B755DE-E0CE-0C1C-9CC3-45CB113C6F7B}"/>
                      </a:ext>
                    </a:extLst>
                  </p:cNvPr>
                  <p:cNvGrpSpPr/>
                  <p:nvPr/>
                </p:nvGrpSpPr>
                <p:grpSpPr>
                  <a:xfrm>
                    <a:off x="4286340" y="1921496"/>
                    <a:ext cx="379178" cy="225161"/>
                    <a:chOff x="4286340" y="1921496"/>
                    <a:chExt cx="379178" cy="225161"/>
                  </a:xfrm>
                  <a:solidFill>
                    <a:srgbClr val="F27954"/>
                  </a:solidFill>
                </p:grpSpPr>
                <p:sp>
                  <p:nvSpPr>
                    <p:cNvPr id="85" name="Freeform 56">
                      <a:extLst>
                        <a:ext uri="{FF2B5EF4-FFF2-40B4-BE49-F238E27FC236}">
                          <a16:creationId xmlns:a16="http://schemas.microsoft.com/office/drawing/2014/main" id="{42F91158-A5DC-1A09-C793-C879F116FB62}"/>
                        </a:ext>
                      </a:extLst>
                    </p:cNvPr>
                    <p:cNvSpPr/>
                    <p:nvPr/>
                  </p:nvSpPr>
                  <p:spPr>
                    <a:xfrm>
                      <a:off x="4286340"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86" name="Freeform 57">
                      <a:extLst>
                        <a:ext uri="{FF2B5EF4-FFF2-40B4-BE49-F238E27FC236}">
                          <a16:creationId xmlns:a16="http://schemas.microsoft.com/office/drawing/2014/main" id="{F4A9DCB8-6DDB-6F8D-22F1-3C2D40AD45E9}"/>
                        </a:ext>
                      </a:extLst>
                    </p:cNvPr>
                    <p:cNvSpPr/>
                    <p:nvPr/>
                  </p:nvSpPr>
                  <p:spPr>
                    <a:xfrm>
                      <a:off x="4470500"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82" name="Graphic 2">
                    <a:extLst>
                      <a:ext uri="{FF2B5EF4-FFF2-40B4-BE49-F238E27FC236}">
                        <a16:creationId xmlns:a16="http://schemas.microsoft.com/office/drawing/2014/main" id="{66971DF8-AC3D-A3FD-AFBD-4083E39E21B6}"/>
                      </a:ext>
                    </a:extLst>
                  </p:cNvPr>
                  <p:cNvGrpSpPr/>
                  <p:nvPr/>
                </p:nvGrpSpPr>
                <p:grpSpPr>
                  <a:xfrm>
                    <a:off x="4760959" y="1806595"/>
                    <a:ext cx="1129009" cy="455900"/>
                    <a:chOff x="4760959" y="1806595"/>
                    <a:chExt cx="1129009" cy="455900"/>
                  </a:xfrm>
                </p:grpSpPr>
                <p:sp>
                  <p:nvSpPr>
                    <p:cNvPr id="83" name="Freeform 59">
                      <a:extLst>
                        <a:ext uri="{FF2B5EF4-FFF2-40B4-BE49-F238E27FC236}">
                          <a16:creationId xmlns:a16="http://schemas.microsoft.com/office/drawing/2014/main" id="{E15A974F-998F-61E6-86DD-061F97EE61EC}"/>
                        </a:ext>
                      </a:extLst>
                    </p:cNvPr>
                    <p:cNvSpPr/>
                    <p:nvPr/>
                  </p:nvSpPr>
                  <p:spPr>
                    <a:xfrm>
                      <a:off x="4790563" y="1836194"/>
                      <a:ext cx="1069801" cy="396701"/>
                    </a:xfrm>
                    <a:custGeom>
                      <a:avLst/>
                      <a:gdLst>
                        <a:gd name="connsiteX0" fmla="*/ 871423 w 1069801"/>
                        <a:gd name="connsiteY0" fmla="*/ 0 h 396701"/>
                        <a:gd name="connsiteX1" fmla="*/ 198379 w 1069801"/>
                        <a:gd name="connsiteY1" fmla="*/ 0 h 396701"/>
                        <a:gd name="connsiteX2" fmla="*/ 0 w 1069801"/>
                        <a:gd name="connsiteY2" fmla="*/ 198351 h 396701"/>
                        <a:gd name="connsiteX3" fmla="*/ 0 w 1069801"/>
                        <a:gd name="connsiteY3" fmla="*/ 198351 h 396701"/>
                        <a:gd name="connsiteX4" fmla="*/ 198379 w 1069801"/>
                        <a:gd name="connsiteY4" fmla="*/ 396701 h 396701"/>
                        <a:gd name="connsiteX5" fmla="*/ 871423 w 1069801"/>
                        <a:gd name="connsiteY5" fmla="*/ 396701 h 396701"/>
                        <a:gd name="connsiteX6" fmla="*/ 1069802 w 1069801"/>
                        <a:gd name="connsiteY6" fmla="*/ 198351 h 396701"/>
                        <a:gd name="connsiteX7" fmla="*/ 1069802 w 1069801"/>
                        <a:gd name="connsiteY7" fmla="*/ 198351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821"/>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84" name="Freeform 60">
                      <a:extLst>
                        <a:ext uri="{FF2B5EF4-FFF2-40B4-BE49-F238E27FC236}">
                          <a16:creationId xmlns:a16="http://schemas.microsoft.com/office/drawing/2014/main" id="{7EEE4676-43C2-8647-0623-0AF1B79D3E82}"/>
                        </a:ext>
                      </a:extLst>
                    </p:cNvPr>
                    <p:cNvSpPr/>
                    <p:nvPr/>
                  </p:nvSpPr>
                  <p:spPr>
                    <a:xfrm>
                      <a:off x="4760959" y="180659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199 h 455900"/>
                        <a:gd name="connsiteX8" fmla="*/ 59207 w 1129009"/>
                        <a:gd name="connsiteY8" fmla="*/ 227950 h 455900"/>
                        <a:gd name="connsiteX9" fmla="*/ 227983 w 1129009"/>
                        <a:gd name="connsiteY9" fmla="*/ 396701 h 455900"/>
                        <a:gd name="connsiteX10" fmla="*/ 901027 w 1129009"/>
                        <a:gd name="connsiteY10" fmla="*/ 396701 h 455900"/>
                        <a:gd name="connsiteX11" fmla="*/ 1069802 w 1129009"/>
                        <a:gd name="connsiteY11" fmla="*/ 227950 h 455900"/>
                        <a:gd name="connsiteX12" fmla="*/ 901027 w 1129009"/>
                        <a:gd name="connsiteY12" fmla="*/ 59199 h 455900"/>
                        <a:gd name="connsiteX13" fmla="*/ 227983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w="2286" cap="flat">
                      <a:noFill/>
                      <a:prstDash val="solid"/>
                      <a:miter/>
                    </a:ln>
                  </p:spPr>
                  <p:txBody>
                    <a:bodyPr rtlCol="0" anchor="ctr"/>
                    <a:lstStyle/>
                    <a:p>
                      <a:endParaRPr lang="en-GB"/>
                    </a:p>
                  </p:txBody>
                </p:sp>
              </p:grpSp>
            </p:grpSp>
          </p:grpSp>
          <p:grpSp>
            <p:nvGrpSpPr>
              <p:cNvPr id="66" name="Graphic 2">
                <a:extLst>
                  <a:ext uri="{FF2B5EF4-FFF2-40B4-BE49-F238E27FC236}">
                    <a16:creationId xmlns:a16="http://schemas.microsoft.com/office/drawing/2014/main" id="{251DFB66-ACFB-58BA-6338-58442F9B0083}"/>
                  </a:ext>
                </a:extLst>
              </p:cNvPr>
              <p:cNvGrpSpPr/>
              <p:nvPr/>
            </p:nvGrpSpPr>
            <p:grpSpPr>
              <a:xfrm>
                <a:off x="6044114" y="1806595"/>
                <a:ext cx="2075710" cy="1706209"/>
                <a:chOff x="6044114" y="1806595"/>
                <a:chExt cx="2075710" cy="1706209"/>
              </a:xfrm>
            </p:grpSpPr>
            <p:pic>
              <p:nvPicPr>
                <p:cNvPr id="67" name="Picture 66">
                  <a:extLst>
                    <a:ext uri="{FF2B5EF4-FFF2-40B4-BE49-F238E27FC236}">
                      <a16:creationId xmlns:a16="http://schemas.microsoft.com/office/drawing/2014/main" id="{B9C59FFA-E123-407B-56CC-FA204D7CF872}"/>
                    </a:ext>
                  </a:extLst>
                </p:cNvPr>
                <p:cNvPicPr>
                  <a:picLocks noChangeAspect="1"/>
                </p:cNvPicPr>
                <p:nvPr/>
              </p:nvPicPr>
              <p:blipFill>
                <a:blip r:embed="rId7"/>
                <a:stretch>
                  <a:fillRect/>
                </a:stretch>
              </p:blipFill>
              <p:spPr>
                <a:xfrm>
                  <a:off x="6044114" y="2118361"/>
                  <a:ext cx="1998695" cy="1394443"/>
                </a:xfrm>
                <a:custGeom>
                  <a:avLst/>
                  <a:gdLst>
                    <a:gd name="connsiteX0" fmla="*/ 785 w 1998695"/>
                    <a:gd name="connsiteY0" fmla="*/ -39 h 1394443"/>
                    <a:gd name="connsiteX1" fmla="*/ 1999481 w 1998695"/>
                    <a:gd name="connsiteY1" fmla="*/ -39 h 1394443"/>
                    <a:gd name="connsiteX2" fmla="*/ 1999481 w 1998695"/>
                    <a:gd name="connsiteY2" fmla="*/ 1394404 h 1394443"/>
                    <a:gd name="connsiteX3" fmla="*/ 785 w 1998695"/>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39"/>
                      </a:moveTo>
                      <a:lnTo>
                        <a:pt x="1999481" y="-39"/>
                      </a:lnTo>
                      <a:lnTo>
                        <a:pt x="1999481" y="1394404"/>
                      </a:lnTo>
                      <a:lnTo>
                        <a:pt x="785" y="1394404"/>
                      </a:lnTo>
                      <a:close/>
                    </a:path>
                  </a:pathLst>
                </a:custGeom>
              </p:spPr>
            </p:pic>
            <p:grpSp>
              <p:nvGrpSpPr>
                <p:cNvPr id="68" name="Graphic 2">
                  <a:extLst>
                    <a:ext uri="{FF2B5EF4-FFF2-40B4-BE49-F238E27FC236}">
                      <a16:creationId xmlns:a16="http://schemas.microsoft.com/office/drawing/2014/main" id="{693B8A12-426B-E42B-A78C-20B38E122788}"/>
                    </a:ext>
                  </a:extLst>
                </p:cNvPr>
                <p:cNvGrpSpPr/>
                <p:nvPr/>
              </p:nvGrpSpPr>
              <p:grpSpPr>
                <a:xfrm>
                  <a:off x="6224433" y="1806595"/>
                  <a:ext cx="1895391" cy="1508018"/>
                  <a:chOff x="6224433" y="1806595"/>
                  <a:chExt cx="1895391" cy="1508018"/>
                </a:xfrm>
              </p:grpSpPr>
              <p:grpSp>
                <p:nvGrpSpPr>
                  <p:cNvPr id="69" name="Graphic 2">
                    <a:extLst>
                      <a:ext uri="{FF2B5EF4-FFF2-40B4-BE49-F238E27FC236}">
                        <a16:creationId xmlns:a16="http://schemas.microsoft.com/office/drawing/2014/main" id="{5BDABD1C-27E1-8758-0EE5-2F1D1749281D}"/>
                      </a:ext>
                    </a:extLst>
                  </p:cNvPr>
                  <p:cNvGrpSpPr/>
                  <p:nvPr/>
                </p:nvGrpSpPr>
                <p:grpSpPr>
                  <a:xfrm>
                    <a:off x="6224433" y="2008283"/>
                    <a:ext cx="1895391" cy="1306330"/>
                    <a:chOff x="6224433" y="2008283"/>
                    <a:chExt cx="1895391" cy="1306330"/>
                  </a:xfrm>
                </p:grpSpPr>
                <p:sp>
                  <p:nvSpPr>
                    <p:cNvPr id="76" name="Freeform 257">
                      <a:extLst>
                        <a:ext uri="{FF2B5EF4-FFF2-40B4-BE49-F238E27FC236}">
                          <a16:creationId xmlns:a16="http://schemas.microsoft.com/office/drawing/2014/main" id="{F742E5AD-36DE-2431-FE42-B1BD5E7D940C}"/>
                        </a:ext>
                      </a:extLst>
                    </p:cNvPr>
                    <p:cNvSpPr/>
                    <p:nvPr/>
                  </p:nvSpPr>
                  <p:spPr>
                    <a:xfrm>
                      <a:off x="6224433" y="2008283"/>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14"/>
                            <a:pt x="1860850" y="0"/>
                            <a:pt x="1818262" y="0"/>
                          </a:cubicBezTo>
                          <a:close/>
                        </a:path>
                      </a:pathLst>
                    </a:custGeom>
                    <a:solidFill>
                      <a:srgbClr val="F27954"/>
                    </a:solidFill>
                    <a:ln w="2286" cap="flat">
                      <a:noFill/>
                      <a:prstDash val="solid"/>
                      <a:miter/>
                    </a:ln>
                  </p:spPr>
                  <p:txBody>
                    <a:bodyPr rtlCol="0" anchor="ctr"/>
                    <a:lstStyle/>
                    <a:p>
                      <a:endParaRPr lang="en-GB"/>
                    </a:p>
                  </p:txBody>
                </p:sp>
                <p:sp>
                  <p:nvSpPr>
                    <p:cNvPr id="77" name="Freeform 258">
                      <a:extLst>
                        <a:ext uri="{FF2B5EF4-FFF2-40B4-BE49-F238E27FC236}">
                          <a16:creationId xmlns:a16="http://schemas.microsoft.com/office/drawing/2014/main" id="{5317A661-AF6A-E98D-B767-15A5C2E46BB4}"/>
                        </a:ext>
                      </a:extLst>
                    </p:cNvPr>
                    <p:cNvSpPr/>
                    <p:nvPr/>
                  </p:nvSpPr>
                  <p:spPr>
                    <a:xfrm>
                      <a:off x="6286910" y="2070750"/>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70" name="Graphic 2">
                    <a:extLst>
                      <a:ext uri="{FF2B5EF4-FFF2-40B4-BE49-F238E27FC236}">
                        <a16:creationId xmlns:a16="http://schemas.microsoft.com/office/drawing/2014/main" id="{9E56906A-2374-7B88-3657-1B71D500B88A}"/>
                      </a:ext>
                    </a:extLst>
                  </p:cNvPr>
                  <p:cNvGrpSpPr/>
                  <p:nvPr/>
                </p:nvGrpSpPr>
                <p:grpSpPr>
                  <a:xfrm>
                    <a:off x="6397140" y="1921496"/>
                    <a:ext cx="379179" cy="225161"/>
                    <a:chOff x="6397140" y="1921496"/>
                    <a:chExt cx="379179" cy="225161"/>
                  </a:xfrm>
                  <a:solidFill>
                    <a:srgbClr val="F27954"/>
                  </a:solidFill>
                </p:grpSpPr>
                <p:sp>
                  <p:nvSpPr>
                    <p:cNvPr id="74" name="Freeform 260">
                      <a:extLst>
                        <a:ext uri="{FF2B5EF4-FFF2-40B4-BE49-F238E27FC236}">
                          <a16:creationId xmlns:a16="http://schemas.microsoft.com/office/drawing/2014/main" id="{5D1A2FF7-F3A6-C72C-1835-65DD30E9308C}"/>
                        </a:ext>
                      </a:extLst>
                    </p:cNvPr>
                    <p:cNvSpPr/>
                    <p:nvPr/>
                  </p:nvSpPr>
                  <p:spPr>
                    <a:xfrm>
                      <a:off x="6397140" y="1921496"/>
                      <a:ext cx="195041" cy="225161"/>
                    </a:xfrm>
                    <a:custGeom>
                      <a:avLst/>
                      <a:gdLst>
                        <a:gd name="connsiteX0" fmla="*/ 195042 w 195041"/>
                        <a:gd name="connsiteY0" fmla="*/ 112569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75" name="Freeform 261">
                      <a:extLst>
                        <a:ext uri="{FF2B5EF4-FFF2-40B4-BE49-F238E27FC236}">
                          <a16:creationId xmlns:a16="http://schemas.microsoft.com/office/drawing/2014/main" id="{274EB7EB-68FC-2989-04BD-E1F68FA59977}"/>
                        </a:ext>
                      </a:extLst>
                    </p:cNvPr>
                    <p:cNvSpPr/>
                    <p:nvPr/>
                  </p:nvSpPr>
                  <p:spPr>
                    <a:xfrm>
                      <a:off x="6581301"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71" name="Graphic 2">
                    <a:extLst>
                      <a:ext uri="{FF2B5EF4-FFF2-40B4-BE49-F238E27FC236}">
                        <a16:creationId xmlns:a16="http://schemas.microsoft.com/office/drawing/2014/main" id="{22CC5ED8-C6B5-03B4-6E41-8C2C5B78B1E6}"/>
                      </a:ext>
                    </a:extLst>
                  </p:cNvPr>
                  <p:cNvGrpSpPr/>
                  <p:nvPr/>
                </p:nvGrpSpPr>
                <p:grpSpPr>
                  <a:xfrm>
                    <a:off x="6871783" y="1806595"/>
                    <a:ext cx="1129009" cy="455900"/>
                    <a:chOff x="6871783" y="1806595"/>
                    <a:chExt cx="1129009" cy="455900"/>
                  </a:xfrm>
                </p:grpSpPr>
                <p:sp>
                  <p:nvSpPr>
                    <p:cNvPr id="72" name="Freeform 263">
                      <a:extLst>
                        <a:ext uri="{FF2B5EF4-FFF2-40B4-BE49-F238E27FC236}">
                          <a16:creationId xmlns:a16="http://schemas.microsoft.com/office/drawing/2014/main" id="{D892F922-CD73-0B8F-3151-FBBD1BA2A9A6}"/>
                        </a:ext>
                      </a:extLst>
                    </p:cNvPr>
                    <p:cNvSpPr/>
                    <p:nvPr/>
                  </p:nvSpPr>
                  <p:spPr>
                    <a:xfrm>
                      <a:off x="6901387" y="1836194"/>
                      <a:ext cx="1069802" cy="396701"/>
                    </a:xfrm>
                    <a:custGeom>
                      <a:avLst/>
                      <a:gdLst>
                        <a:gd name="connsiteX0" fmla="*/ 871423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821"/>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73" name="Freeform 264">
                      <a:extLst>
                        <a:ext uri="{FF2B5EF4-FFF2-40B4-BE49-F238E27FC236}">
                          <a16:creationId xmlns:a16="http://schemas.microsoft.com/office/drawing/2014/main" id="{0E2EB65C-4A90-6A7F-CDE3-48B8C0559412}"/>
                        </a:ext>
                      </a:extLst>
                    </p:cNvPr>
                    <p:cNvSpPr/>
                    <p:nvPr/>
                  </p:nvSpPr>
                  <p:spPr>
                    <a:xfrm>
                      <a:off x="6871783" y="180659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199 h 455900"/>
                        <a:gd name="connsiteX8" fmla="*/ 59184 w 1129009"/>
                        <a:gd name="connsiteY8" fmla="*/ 227950 h 455900"/>
                        <a:gd name="connsiteX9" fmla="*/ 227960 w 1129009"/>
                        <a:gd name="connsiteY9" fmla="*/ 396701 h 455900"/>
                        <a:gd name="connsiteX10" fmla="*/ 901004 w 1129009"/>
                        <a:gd name="connsiteY10" fmla="*/ 396701 h 455900"/>
                        <a:gd name="connsiteX11" fmla="*/ 1069779 w 1129009"/>
                        <a:gd name="connsiteY11" fmla="*/ 227950 h 455900"/>
                        <a:gd name="connsiteX12" fmla="*/ 901004 w 1129009"/>
                        <a:gd name="connsiteY12" fmla="*/ 59199 h 455900"/>
                        <a:gd name="connsiteX13" fmla="*/ 227960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199"/>
                          </a:moveTo>
                          <a:cubicBezTo>
                            <a:pt x="134897" y="59199"/>
                            <a:pt x="59184" y="134900"/>
                            <a:pt x="59184" y="227950"/>
                          </a:cubicBezTo>
                          <a:cubicBezTo>
                            <a:pt x="59184" y="321000"/>
                            <a:pt x="134897" y="396701"/>
                            <a:pt x="227960" y="396701"/>
                          </a:cubicBezTo>
                          <a:lnTo>
                            <a:pt x="901004" y="396701"/>
                          </a:lnTo>
                          <a:cubicBezTo>
                            <a:pt x="994067" y="396701"/>
                            <a:pt x="1069779" y="321000"/>
                            <a:pt x="1069779" y="227950"/>
                          </a:cubicBezTo>
                          <a:cubicBezTo>
                            <a:pt x="1069779" y="134900"/>
                            <a:pt x="994067" y="59199"/>
                            <a:pt x="901004" y="59199"/>
                          </a:cubicBezTo>
                          <a:lnTo>
                            <a:pt x="227960" y="59199"/>
                          </a:lnTo>
                          <a:close/>
                        </a:path>
                      </a:pathLst>
                    </a:custGeom>
                    <a:solidFill>
                      <a:srgbClr val="F27954"/>
                    </a:solidFill>
                    <a:ln w="2286" cap="flat">
                      <a:noFill/>
                      <a:prstDash val="solid"/>
                      <a:miter/>
                    </a:ln>
                  </p:spPr>
                  <p:txBody>
                    <a:bodyPr rtlCol="0" anchor="ctr"/>
                    <a:lstStyle/>
                    <a:p>
                      <a:endParaRPr lang="en-GB"/>
                    </a:p>
                  </p:txBody>
                </p:sp>
              </p:grpSp>
            </p:grpSp>
          </p:grpSp>
        </p:grpSp>
        <p:grpSp>
          <p:nvGrpSpPr>
            <p:cNvPr id="5" name="Graphic 2">
              <a:extLst>
                <a:ext uri="{FF2B5EF4-FFF2-40B4-BE49-F238E27FC236}">
                  <a16:creationId xmlns:a16="http://schemas.microsoft.com/office/drawing/2014/main" id="{2AA50967-E3E0-B143-57B2-D4CD15B0ED63}"/>
                </a:ext>
              </a:extLst>
            </p:cNvPr>
            <p:cNvGrpSpPr/>
            <p:nvPr/>
          </p:nvGrpSpPr>
          <p:grpSpPr>
            <a:xfrm>
              <a:off x="1822329" y="3518152"/>
              <a:ext cx="6297495" cy="1706163"/>
              <a:chOff x="1822329" y="3518152"/>
              <a:chExt cx="6297495" cy="1706163"/>
            </a:xfrm>
          </p:grpSpPr>
          <p:grpSp>
            <p:nvGrpSpPr>
              <p:cNvPr id="8" name="Graphic 2">
                <a:extLst>
                  <a:ext uri="{FF2B5EF4-FFF2-40B4-BE49-F238E27FC236}">
                    <a16:creationId xmlns:a16="http://schemas.microsoft.com/office/drawing/2014/main" id="{1073C008-797A-F656-01D4-ECF6FF5C689F}"/>
                  </a:ext>
                </a:extLst>
              </p:cNvPr>
              <p:cNvGrpSpPr/>
              <p:nvPr/>
            </p:nvGrpSpPr>
            <p:grpSpPr>
              <a:xfrm>
                <a:off x="1822329" y="3518152"/>
                <a:ext cx="2075870" cy="1706163"/>
                <a:chOff x="1822329" y="3518152"/>
                <a:chExt cx="2075870" cy="1706163"/>
              </a:xfrm>
            </p:grpSpPr>
            <p:pic>
              <p:nvPicPr>
                <p:cNvPr id="53" name="Picture 52">
                  <a:extLst>
                    <a:ext uri="{FF2B5EF4-FFF2-40B4-BE49-F238E27FC236}">
                      <a16:creationId xmlns:a16="http://schemas.microsoft.com/office/drawing/2014/main" id="{B83BFF21-299E-10EB-3CB7-F3D4F81E5E28}"/>
                    </a:ext>
                  </a:extLst>
                </p:cNvPr>
                <p:cNvPicPr>
                  <a:picLocks noChangeAspect="1"/>
                </p:cNvPicPr>
                <p:nvPr/>
              </p:nvPicPr>
              <p:blipFill>
                <a:blip r:embed="rId8"/>
                <a:stretch>
                  <a:fillRect/>
                </a:stretch>
              </p:blipFill>
              <p:spPr>
                <a:xfrm>
                  <a:off x="1822329" y="3829873"/>
                  <a:ext cx="1999244" cy="1394443"/>
                </a:xfrm>
                <a:custGeom>
                  <a:avLst/>
                  <a:gdLst>
                    <a:gd name="connsiteX0" fmla="*/ -1062 w 1999244"/>
                    <a:gd name="connsiteY0" fmla="*/ 710 h 1394443"/>
                    <a:gd name="connsiteX1" fmla="*/ 1998182 w 1999244"/>
                    <a:gd name="connsiteY1" fmla="*/ 710 h 1394443"/>
                    <a:gd name="connsiteX2" fmla="*/ 1998182 w 1999244"/>
                    <a:gd name="connsiteY2" fmla="*/ 1395153 h 1394443"/>
                    <a:gd name="connsiteX3" fmla="*/ -1062 w 1999244"/>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710"/>
                      </a:moveTo>
                      <a:lnTo>
                        <a:pt x="1998182" y="710"/>
                      </a:lnTo>
                      <a:lnTo>
                        <a:pt x="1998182" y="1395153"/>
                      </a:lnTo>
                      <a:lnTo>
                        <a:pt x="-1062" y="1395153"/>
                      </a:lnTo>
                      <a:close/>
                    </a:path>
                  </a:pathLst>
                </a:custGeom>
              </p:spPr>
            </p:pic>
            <p:grpSp>
              <p:nvGrpSpPr>
                <p:cNvPr id="54" name="Graphic 2">
                  <a:extLst>
                    <a:ext uri="{FF2B5EF4-FFF2-40B4-BE49-F238E27FC236}">
                      <a16:creationId xmlns:a16="http://schemas.microsoft.com/office/drawing/2014/main" id="{F6A1DB99-0DE4-BE9F-1E83-FEC3B4B3B8AC}"/>
                    </a:ext>
                  </a:extLst>
                </p:cNvPr>
                <p:cNvGrpSpPr/>
                <p:nvPr/>
              </p:nvGrpSpPr>
              <p:grpSpPr>
                <a:xfrm>
                  <a:off x="2002808" y="3518152"/>
                  <a:ext cx="1895391" cy="1508018"/>
                  <a:chOff x="2002808" y="3518152"/>
                  <a:chExt cx="1895391" cy="1508018"/>
                </a:xfrm>
              </p:grpSpPr>
              <p:grpSp>
                <p:nvGrpSpPr>
                  <p:cNvPr id="55" name="Graphic 2">
                    <a:extLst>
                      <a:ext uri="{FF2B5EF4-FFF2-40B4-BE49-F238E27FC236}">
                        <a16:creationId xmlns:a16="http://schemas.microsoft.com/office/drawing/2014/main" id="{E9A7A9E7-0B8F-4EA9-0667-2E7D88E990B2}"/>
                      </a:ext>
                    </a:extLst>
                  </p:cNvPr>
                  <p:cNvGrpSpPr/>
                  <p:nvPr/>
                </p:nvGrpSpPr>
                <p:grpSpPr>
                  <a:xfrm>
                    <a:off x="2002808" y="3719840"/>
                    <a:ext cx="1895391" cy="1306330"/>
                    <a:chOff x="2002808" y="3719840"/>
                    <a:chExt cx="1895391" cy="1306330"/>
                  </a:xfrm>
                </p:grpSpPr>
                <p:sp>
                  <p:nvSpPr>
                    <p:cNvPr id="62" name="Freeform 270">
                      <a:extLst>
                        <a:ext uri="{FF2B5EF4-FFF2-40B4-BE49-F238E27FC236}">
                          <a16:creationId xmlns:a16="http://schemas.microsoft.com/office/drawing/2014/main" id="{D11557EE-5D0E-07EA-1F5D-26B7E0AF73DD}"/>
                        </a:ext>
                      </a:extLst>
                    </p:cNvPr>
                    <p:cNvSpPr/>
                    <p:nvPr/>
                  </p:nvSpPr>
                  <p:spPr>
                    <a:xfrm>
                      <a:off x="2002808" y="3719840"/>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6"/>
                            <a:pt x="1860850" y="0"/>
                            <a:pt x="1818261" y="0"/>
                          </a:cubicBezTo>
                          <a:close/>
                        </a:path>
                      </a:pathLst>
                    </a:custGeom>
                    <a:solidFill>
                      <a:srgbClr val="81D1C5"/>
                    </a:solidFill>
                    <a:ln w="2286" cap="flat">
                      <a:noFill/>
                      <a:prstDash val="solid"/>
                      <a:miter/>
                    </a:ln>
                  </p:spPr>
                  <p:txBody>
                    <a:bodyPr rtlCol="0" anchor="ctr"/>
                    <a:lstStyle/>
                    <a:p>
                      <a:endParaRPr lang="en-GB"/>
                    </a:p>
                  </p:txBody>
                </p:sp>
                <p:sp>
                  <p:nvSpPr>
                    <p:cNvPr id="63" name="Freeform 271">
                      <a:extLst>
                        <a:ext uri="{FF2B5EF4-FFF2-40B4-BE49-F238E27FC236}">
                          <a16:creationId xmlns:a16="http://schemas.microsoft.com/office/drawing/2014/main" id="{501919BD-71CC-0AF5-AE62-95F9643826D0}"/>
                        </a:ext>
                      </a:extLst>
                    </p:cNvPr>
                    <p:cNvSpPr/>
                    <p:nvPr/>
                  </p:nvSpPr>
                  <p:spPr>
                    <a:xfrm>
                      <a:off x="2065285" y="3782308"/>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5 h 1181395"/>
                        <a:gd name="connsiteX5" fmla="*/ 1702110 w 1770438"/>
                        <a:gd name="connsiteY5" fmla="*/ 1181395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56" name="Graphic 2">
                    <a:extLst>
                      <a:ext uri="{FF2B5EF4-FFF2-40B4-BE49-F238E27FC236}">
                        <a16:creationId xmlns:a16="http://schemas.microsoft.com/office/drawing/2014/main" id="{E497E1D6-D75D-19D4-25DA-C38A00CDEABF}"/>
                      </a:ext>
                    </a:extLst>
                  </p:cNvPr>
                  <p:cNvGrpSpPr/>
                  <p:nvPr/>
                </p:nvGrpSpPr>
                <p:grpSpPr>
                  <a:xfrm>
                    <a:off x="2175539" y="3633053"/>
                    <a:ext cx="379155" cy="225161"/>
                    <a:chOff x="2175539" y="3633053"/>
                    <a:chExt cx="379155" cy="225161"/>
                  </a:xfrm>
                  <a:solidFill>
                    <a:srgbClr val="81D1C5"/>
                  </a:solidFill>
                </p:grpSpPr>
                <p:sp>
                  <p:nvSpPr>
                    <p:cNvPr id="60" name="Freeform 273">
                      <a:extLst>
                        <a:ext uri="{FF2B5EF4-FFF2-40B4-BE49-F238E27FC236}">
                          <a16:creationId xmlns:a16="http://schemas.microsoft.com/office/drawing/2014/main" id="{9828AA19-E475-D0A2-C916-282046E6C791}"/>
                        </a:ext>
                      </a:extLst>
                    </p:cNvPr>
                    <p:cNvSpPr/>
                    <p:nvPr/>
                  </p:nvSpPr>
                  <p:spPr>
                    <a:xfrm>
                      <a:off x="2175539"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61" name="Freeform 274">
                      <a:extLst>
                        <a:ext uri="{FF2B5EF4-FFF2-40B4-BE49-F238E27FC236}">
                          <a16:creationId xmlns:a16="http://schemas.microsoft.com/office/drawing/2014/main" id="{9744EE5A-E4A5-31A8-7569-9A6018104772}"/>
                        </a:ext>
                      </a:extLst>
                    </p:cNvPr>
                    <p:cNvSpPr/>
                    <p:nvPr/>
                  </p:nvSpPr>
                  <p:spPr>
                    <a:xfrm>
                      <a:off x="2359676"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57" name="Graphic 2">
                    <a:extLst>
                      <a:ext uri="{FF2B5EF4-FFF2-40B4-BE49-F238E27FC236}">
                        <a16:creationId xmlns:a16="http://schemas.microsoft.com/office/drawing/2014/main" id="{896C1DB7-CE4F-34BC-FBDC-5607FC4FF0A2}"/>
                      </a:ext>
                    </a:extLst>
                  </p:cNvPr>
                  <p:cNvGrpSpPr/>
                  <p:nvPr/>
                </p:nvGrpSpPr>
                <p:grpSpPr>
                  <a:xfrm>
                    <a:off x="2650135" y="3518152"/>
                    <a:ext cx="1129009" cy="455900"/>
                    <a:chOff x="2650135" y="3518152"/>
                    <a:chExt cx="1129009" cy="455900"/>
                  </a:xfrm>
                </p:grpSpPr>
                <p:sp>
                  <p:nvSpPr>
                    <p:cNvPr id="58" name="Freeform 276">
                      <a:extLst>
                        <a:ext uri="{FF2B5EF4-FFF2-40B4-BE49-F238E27FC236}">
                          <a16:creationId xmlns:a16="http://schemas.microsoft.com/office/drawing/2014/main" id="{73A33010-B8E0-637C-7A33-CE9EC24EB9F3}"/>
                        </a:ext>
                      </a:extLst>
                    </p:cNvPr>
                    <p:cNvSpPr/>
                    <p:nvPr/>
                  </p:nvSpPr>
                  <p:spPr>
                    <a:xfrm>
                      <a:off x="2679739" y="3547775"/>
                      <a:ext cx="1069802" cy="396701"/>
                    </a:xfrm>
                    <a:custGeom>
                      <a:avLst/>
                      <a:gdLst>
                        <a:gd name="connsiteX0" fmla="*/ 871446 w 1069802"/>
                        <a:gd name="connsiteY0" fmla="*/ 0 h 396701"/>
                        <a:gd name="connsiteX1" fmla="*/ 198379 w 1069802"/>
                        <a:gd name="connsiteY1" fmla="*/ 0 h 396701"/>
                        <a:gd name="connsiteX2" fmla="*/ 0 w 1069802"/>
                        <a:gd name="connsiteY2" fmla="*/ 198350 h 396701"/>
                        <a:gd name="connsiteX3" fmla="*/ 0 w 1069802"/>
                        <a:gd name="connsiteY3" fmla="*/ 198350 h 396701"/>
                        <a:gd name="connsiteX4" fmla="*/ 198379 w 1069802"/>
                        <a:gd name="connsiteY4" fmla="*/ 396701 h 396701"/>
                        <a:gd name="connsiteX5" fmla="*/ 871423 w 1069802"/>
                        <a:gd name="connsiteY5" fmla="*/ 396701 h 396701"/>
                        <a:gd name="connsiteX6" fmla="*/ 1069802 w 1069802"/>
                        <a:gd name="connsiteY6" fmla="*/ 198350 h 396701"/>
                        <a:gd name="connsiteX7" fmla="*/ 1069802 w 1069802"/>
                        <a:gd name="connsiteY7" fmla="*/ 198350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25" y="88798"/>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59" name="Freeform 277">
                      <a:extLst>
                        <a:ext uri="{FF2B5EF4-FFF2-40B4-BE49-F238E27FC236}">
                          <a16:creationId xmlns:a16="http://schemas.microsoft.com/office/drawing/2014/main" id="{53F46787-C3D0-4A47-6AFD-AEB31BBB379E}"/>
                        </a:ext>
                      </a:extLst>
                    </p:cNvPr>
                    <p:cNvSpPr/>
                    <p:nvPr/>
                  </p:nvSpPr>
                  <p:spPr>
                    <a:xfrm>
                      <a:off x="2650135" y="3518152"/>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w="2286" cap="flat">
                      <a:noFill/>
                      <a:prstDash val="solid"/>
                      <a:miter/>
                    </a:ln>
                  </p:spPr>
                  <p:txBody>
                    <a:bodyPr rtlCol="0" anchor="ctr"/>
                    <a:lstStyle/>
                    <a:p>
                      <a:endParaRPr lang="en-GB"/>
                    </a:p>
                  </p:txBody>
                </p:sp>
              </p:grpSp>
            </p:grpSp>
          </p:grpSp>
          <p:grpSp>
            <p:nvGrpSpPr>
              <p:cNvPr id="10" name="Graphic 2">
                <a:extLst>
                  <a:ext uri="{FF2B5EF4-FFF2-40B4-BE49-F238E27FC236}">
                    <a16:creationId xmlns:a16="http://schemas.microsoft.com/office/drawing/2014/main" id="{BA2A2268-E16C-C055-A53D-FCAA45CB4570}"/>
                  </a:ext>
                </a:extLst>
              </p:cNvPr>
              <p:cNvGrpSpPr/>
              <p:nvPr/>
            </p:nvGrpSpPr>
            <p:grpSpPr>
              <a:xfrm>
                <a:off x="3933496" y="3518152"/>
                <a:ext cx="2075527" cy="1706163"/>
                <a:chOff x="3933496" y="3518152"/>
                <a:chExt cx="2075527" cy="1706163"/>
              </a:xfrm>
            </p:grpSpPr>
            <p:pic>
              <p:nvPicPr>
                <p:cNvPr id="42" name="Picture 41">
                  <a:extLst>
                    <a:ext uri="{FF2B5EF4-FFF2-40B4-BE49-F238E27FC236}">
                      <a16:creationId xmlns:a16="http://schemas.microsoft.com/office/drawing/2014/main" id="{05D7D211-7ED5-FAD5-66C6-7FF980BBC6F5}"/>
                    </a:ext>
                  </a:extLst>
                </p:cNvPr>
                <p:cNvPicPr>
                  <a:picLocks noChangeAspect="1"/>
                </p:cNvPicPr>
                <p:nvPr/>
              </p:nvPicPr>
              <p:blipFill>
                <a:blip r:embed="rId9"/>
                <a:stretch>
                  <a:fillRect/>
                </a:stretch>
              </p:blipFill>
              <p:spPr>
                <a:xfrm>
                  <a:off x="3933496" y="3829873"/>
                  <a:ext cx="1998695" cy="1394443"/>
                </a:xfrm>
                <a:custGeom>
                  <a:avLst/>
                  <a:gdLst>
                    <a:gd name="connsiteX0" fmla="*/ -138 w 1998695"/>
                    <a:gd name="connsiteY0" fmla="*/ 710 h 1394443"/>
                    <a:gd name="connsiteX1" fmla="*/ 1998557 w 1998695"/>
                    <a:gd name="connsiteY1" fmla="*/ 710 h 1394443"/>
                    <a:gd name="connsiteX2" fmla="*/ 1998557 w 1998695"/>
                    <a:gd name="connsiteY2" fmla="*/ 1395153 h 1394443"/>
                    <a:gd name="connsiteX3" fmla="*/ -138 w 1998695"/>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710"/>
                      </a:moveTo>
                      <a:lnTo>
                        <a:pt x="1998557" y="710"/>
                      </a:lnTo>
                      <a:lnTo>
                        <a:pt x="1998557" y="1395153"/>
                      </a:lnTo>
                      <a:lnTo>
                        <a:pt x="-138" y="1395153"/>
                      </a:lnTo>
                      <a:close/>
                    </a:path>
                  </a:pathLst>
                </a:custGeom>
              </p:spPr>
            </p:pic>
            <p:grpSp>
              <p:nvGrpSpPr>
                <p:cNvPr id="43" name="Graphic 2">
                  <a:extLst>
                    <a:ext uri="{FF2B5EF4-FFF2-40B4-BE49-F238E27FC236}">
                      <a16:creationId xmlns:a16="http://schemas.microsoft.com/office/drawing/2014/main" id="{5661750B-450C-3321-D96B-78090A64C7BD}"/>
                    </a:ext>
                  </a:extLst>
                </p:cNvPr>
                <p:cNvGrpSpPr/>
                <p:nvPr/>
              </p:nvGrpSpPr>
              <p:grpSpPr>
                <a:xfrm>
                  <a:off x="4113632" y="3518152"/>
                  <a:ext cx="1895390" cy="1508018"/>
                  <a:chOff x="4113632" y="3518152"/>
                  <a:chExt cx="1895390" cy="1508018"/>
                </a:xfrm>
              </p:grpSpPr>
              <p:grpSp>
                <p:nvGrpSpPr>
                  <p:cNvPr id="44" name="Graphic 2">
                    <a:extLst>
                      <a:ext uri="{FF2B5EF4-FFF2-40B4-BE49-F238E27FC236}">
                        <a16:creationId xmlns:a16="http://schemas.microsoft.com/office/drawing/2014/main" id="{2882B577-2C9F-316C-E3A0-158598D5D0E7}"/>
                      </a:ext>
                    </a:extLst>
                  </p:cNvPr>
                  <p:cNvGrpSpPr/>
                  <p:nvPr/>
                </p:nvGrpSpPr>
                <p:grpSpPr>
                  <a:xfrm>
                    <a:off x="4113632" y="3719840"/>
                    <a:ext cx="1895390" cy="1306330"/>
                    <a:chOff x="4113632" y="3719840"/>
                    <a:chExt cx="1895390" cy="1306330"/>
                  </a:xfrm>
                </p:grpSpPr>
                <p:sp>
                  <p:nvSpPr>
                    <p:cNvPr id="51" name="Freeform 282">
                      <a:extLst>
                        <a:ext uri="{FF2B5EF4-FFF2-40B4-BE49-F238E27FC236}">
                          <a16:creationId xmlns:a16="http://schemas.microsoft.com/office/drawing/2014/main" id="{F7B97E4A-9FB3-8FB6-061F-B538596FC986}"/>
                        </a:ext>
                      </a:extLst>
                    </p:cNvPr>
                    <p:cNvSpPr/>
                    <p:nvPr/>
                  </p:nvSpPr>
                  <p:spPr>
                    <a:xfrm>
                      <a:off x="4113632" y="3719840"/>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6"/>
                            <a:pt x="1860850" y="0"/>
                            <a:pt x="1818261" y="0"/>
                          </a:cubicBezTo>
                          <a:close/>
                        </a:path>
                      </a:pathLst>
                    </a:custGeom>
                    <a:solidFill>
                      <a:srgbClr val="81D1C5"/>
                    </a:solidFill>
                    <a:ln w="2286" cap="flat">
                      <a:noFill/>
                      <a:prstDash val="solid"/>
                      <a:miter/>
                    </a:ln>
                  </p:spPr>
                  <p:txBody>
                    <a:bodyPr rtlCol="0" anchor="ctr"/>
                    <a:lstStyle/>
                    <a:p>
                      <a:endParaRPr lang="en-GB"/>
                    </a:p>
                  </p:txBody>
                </p:sp>
                <p:sp>
                  <p:nvSpPr>
                    <p:cNvPr id="52" name="Freeform 283">
                      <a:extLst>
                        <a:ext uri="{FF2B5EF4-FFF2-40B4-BE49-F238E27FC236}">
                          <a16:creationId xmlns:a16="http://schemas.microsoft.com/office/drawing/2014/main" id="{C7B925B3-4A2B-E446-E68C-749C5D03DEA6}"/>
                        </a:ext>
                      </a:extLst>
                    </p:cNvPr>
                    <p:cNvSpPr/>
                    <p:nvPr/>
                  </p:nvSpPr>
                  <p:spPr>
                    <a:xfrm>
                      <a:off x="4176086" y="3782308"/>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5 h 1181395"/>
                        <a:gd name="connsiteX5" fmla="*/ 1702110 w 1770438"/>
                        <a:gd name="connsiteY5" fmla="*/ 1181395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45" name="Graphic 2">
                    <a:extLst>
                      <a:ext uri="{FF2B5EF4-FFF2-40B4-BE49-F238E27FC236}">
                        <a16:creationId xmlns:a16="http://schemas.microsoft.com/office/drawing/2014/main" id="{EACB8894-1611-FB3E-F544-99FB5D733CE9}"/>
                      </a:ext>
                    </a:extLst>
                  </p:cNvPr>
                  <p:cNvGrpSpPr/>
                  <p:nvPr/>
                </p:nvGrpSpPr>
                <p:grpSpPr>
                  <a:xfrm>
                    <a:off x="4286340" y="3633053"/>
                    <a:ext cx="379178" cy="225161"/>
                    <a:chOff x="4286340" y="3633053"/>
                    <a:chExt cx="379178" cy="225161"/>
                  </a:xfrm>
                  <a:solidFill>
                    <a:srgbClr val="81D1C5"/>
                  </a:solidFill>
                </p:grpSpPr>
                <p:sp>
                  <p:nvSpPr>
                    <p:cNvPr id="49" name="Freeform 285">
                      <a:extLst>
                        <a:ext uri="{FF2B5EF4-FFF2-40B4-BE49-F238E27FC236}">
                          <a16:creationId xmlns:a16="http://schemas.microsoft.com/office/drawing/2014/main" id="{D7126818-51D7-C102-A95D-0FB4FD235F53}"/>
                        </a:ext>
                      </a:extLst>
                    </p:cNvPr>
                    <p:cNvSpPr/>
                    <p:nvPr/>
                  </p:nvSpPr>
                  <p:spPr>
                    <a:xfrm>
                      <a:off x="4286340"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50" name="Freeform 286">
                      <a:extLst>
                        <a:ext uri="{FF2B5EF4-FFF2-40B4-BE49-F238E27FC236}">
                          <a16:creationId xmlns:a16="http://schemas.microsoft.com/office/drawing/2014/main" id="{32EAEC39-52B5-08B8-4D7F-AFA191206EF6}"/>
                        </a:ext>
                      </a:extLst>
                    </p:cNvPr>
                    <p:cNvSpPr/>
                    <p:nvPr/>
                  </p:nvSpPr>
                  <p:spPr>
                    <a:xfrm>
                      <a:off x="4470500"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46" name="Graphic 2">
                    <a:extLst>
                      <a:ext uri="{FF2B5EF4-FFF2-40B4-BE49-F238E27FC236}">
                        <a16:creationId xmlns:a16="http://schemas.microsoft.com/office/drawing/2014/main" id="{8320992A-603C-70F9-E3CB-63024A14D896}"/>
                      </a:ext>
                    </a:extLst>
                  </p:cNvPr>
                  <p:cNvGrpSpPr/>
                  <p:nvPr/>
                </p:nvGrpSpPr>
                <p:grpSpPr>
                  <a:xfrm>
                    <a:off x="4760959" y="3518152"/>
                    <a:ext cx="1129009" cy="455900"/>
                    <a:chOff x="4760959" y="3518152"/>
                    <a:chExt cx="1129009" cy="455900"/>
                  </a:xfrm>
                </p:grpSpPr>
                <p:sp>
                  <p:nvSpPr>
                    <p:cNvPr id="47" name="Freeform 288">
                      <a:extLst>
                        <a:ext uri="{FF2B5EF4-FFF2-40B4-BE49-F238E27FC236}">
                          <a16:creationId xmlns:a16="http://schemas.microsoft.com/office/drawing/2014/main" id="{CCD99E0B-8B57-2140-2644-D5976E9F5EC8}"/>
                        </a:ext>
                      </a:extLst>
                    </p:cNvPr>
                    <p:cNvSpPr/>
                    <p:nvPr/>
                  </p:nvSpPr>
                  <p:spPr>
                    <a:xfrm>
                      <a:off x="4790563" y="3547775"/>
                      <a:ext cx="1069801" cy="396701"/>
                    </a:xfrm>
                    <a:custGeom>
                      <a:avLst/>
                      <a:gdLst>
                        <a:gd name="connsiteX0" fmla="*/ 871423 w 1069801"/>
                        <a:gd name="connsiteY0" fmla="*/ 0 h 396701"/>
                        <a:gd name="connsiteX1" fmla="*/ 198379 w 1069801"/>
                        <a:gd name="connsiteY1" fmla="*/ 0 h 396701"/>
                        <a:gd name="connsiteX2" fmla="*/ 0 w 1069801"/>
                        <a:gd name="connsiteY2" fmla="*/ 198350 h 396701"/>
                        <a:gd name="connsiteX3" fmla="*/ 0 w 1069801"/>
                        <a:gd name="connsiteY3" fmla="*/ 198350 h 396701"/>
                        <a:gd name="connsiteX4" fmla="*/ 198379 w 1069801"/>
                        <a:gd name="connsiteY4" fmla="*/ 396701 h 396701"/>
                        <a:gd name="connsiteX5" fmla="*/ 871423 w 1069801"/>
                        <a:gd name="connsiteY5" fmla="*/ 396701 h 396701"/>
                        <a:gd name="connsiteX6" fmla="*/ 1069802 w 1069801"/>
                        <a:gd name="connsiteY6" fmla="*/ 198350 h 396701"/>
                        <a:gd name="connsiteX7" fmla="*/ 1069802 w 1069801"/>
                        <a:gd name="connsiteY7" fmla="*/ 198350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02" y="88798"/>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48" name="Freeform 289">
                      <a:extLst>
                        <a:ext uri="{FF2B5EF4-FFF2-40B4-BE49-F238E27FC236}">
                          <a16:creationId xmlns:a16="http://schemas.microsoft.com/office/drawing/2014/main" id="{D176C8E8-28CA-B6F0-446E-3439B4139352}"/>
                        </a:ext>
                      </a:extLst>
                    </p:cNvPr>
                    <p:cNvSpPr/>
                    <p:nvPr/>
                  </p:nvSpPr>
                  <p:spPr>
                    <a:xfrm>
                      <a:off x="4760959" y="3518152"/>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w="2286" cap="flat">
                      <a:noFill/>
                      <a:prstDash val="solid"/>
                      <a:miter/>
                    </a:ln>
                  </p:spPr>
                  <p:txBody>
                    <a:bodyPr rtlCol="0" anchor="ctr"/>
                    <a:lstStyle/>
                    <a:p>
                      <a:endParaRPr lang="en-GB"/>
                    </a:p>
                  </p:txBody>
                </p:sp>
              </p:grpSp>
            </p:grpSp>
          </p:grpSp>
          <p:grpSp>
            <p:nvGrpSpPr>
              <p:cNvPr id="24" name="Graphic 2">
                <a:extLst>
                  <a:ext uri="{FF2B5EF4-FFF2-40B4-BE49-F238E27FC236}">
                    <a16:creationId xmlns:a16="http://schemas.microsoft.com/office/drawing/2014/main" id="{27A16336-D435-BA07-BDE4-F3E80A41B94B}"/>
                  </a:ext>
                </a:extLst>
              </p:cNvPr>
              <p:cNvGrpSpPr/>
              <p:nvPr/>
            </p:nvGrpSpPr>
            <p:grpSpPr>
              <a:xfrm>
                <a:off x="6044114" y="3518152"/>
                <a:ext cx="2075710" cy="1706163"/>
                <a:chOff x="6044114" y="3518152"/>
                <a:chExt cx="2075710" cy="1706163"/>
              </a:xfrm>
            </p:grpSpPr>
            <p:pic>
              <p:nvPicPr>
                <p:cNvPr id="26" name="Picture 25">
                  <a:extLst>
                    <a:ext uri="{FF2B5EF4-FFF2-40B4-BE49-F238E27FC236}">
                      <a16:creationId xmlns:a16="http://schemas.microsoft.com/office/drawing/2014/main" id="{1F095392-078D-3235-9256-EF14186B553D}"/>
                    </a:ext>
                  </a:extLst>
                </p:cNvPr>
                <p:cNvPicPr>
                  <a:picLocks noChangeAspect="1"/>
                </p:cNvPicPr>
                <p:nvPr/>
              </p:nvPicPr>
              <p:blipFill>
                <a:blip r:embed="rId10"/>
                <a:stretch>
                  <a:fillRect/>
                </a:stretch>
              </p:blipFill>
              <p:spPr>
                <a:xfrm>
                  <a:off x="6044114" y="3829873"/>
                  <a:ext cx="1998695" cy="1394443"/>
                </a:xfrm>
                <a:custGeom>
                  <a:avLst/>
                  <a:gdLst>
                    <a:gd name="connsiteX0" fmla="*/ 785 w 1998695"/>
                    <a:gd name="connsiteY0" fmla="*/ 710 h 1394443"/>
                    <a:gd name="connsiteX1" fmla="*/ 1999481 w 1998695"/>
                    <a:gd name="connsiteY1" fmla="*/ 710 h 1394443"/>
                    <a:gd name="connsiteX2" fmla="*/ 1999481 w 1998695"/>
                    <a:gd name="connsiteY2" fmla="*/ 1395153 h 1394443"/>
                    <a:gd name="connsiteX3" fmla="*/ 785 w 1998695"/>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710"/>
                      </a:moveTo>
                      <a:lnTo>
                        <a:pt x="1999481" y="710"/>
                      </a:lnTo>
                      <a:lnTo>
                        <a:pt x="1999481" y="1395153"/>
                      </a:lnTo>
                      <a:lnTo>
                        <a:pt x="785" y="1395153"/>
                      </a:lnTo>
                      <a:close/>
                    </a:path>
                  </a:pathLst>
                </a:custGeom>
              </p:spPr>
            </p:pic>
            <p:grpSp>
              <p:nvGrpSpPr>
                <p:cNvPr id="28" name="Graphic 2">
                  <a:extLst>
                    <a:ext uri="{FF2B5EF4-FFF2-40B4-BE49-F238E27FC236}">
                      <a16:creationId xmlns:a16="http://schemas.microsoft.com/office/drawing/2014/main" id="{765D9747-722C-8A06-5801-6FE6BA2F00F6}"/>
                    </a:ext>
                  </a:extLst>
                </p:cNvPr>
                <p:cNvGrpSpPr/>
                <p:nvPr/>
              </p:nvGrpSpPr>
              <p:grpSpPr>
                <a:xfrm>
                  <a:off x="6224433" y="3518152"/>
                  <a:ext cx="1895391" cy="1508018"/>
                  <a:chOff x="6224433" y="3518152"/>
                  <a:chExt cx="1895391" cy="1508018"/>
                </a:xfrm>
              </p:grpSpPr>
              <p:grpSp>
                <p:nvGrpSpPr>
                  <p:cNvPr id="29" name="Graphic 2">
                    <a:extLst>
                      <a:ext uri="{FF2B5EF4-FFF2-40B4-BE49-F238E27FC236}">
                        <a16:creationId xmlns:a16="http://schemas.microsoft.com/office/drawing/2014/main" id="{448135AF-05CF-47C5-13A4-080AE033A7CE}"/>
                      </a:ext>
                    </a:extLst>
                  </p:cNvPr>
                  <p:cNvGrpSpPr/>
                  <p:nvPr/>
                </p:nvGrpSpPr>
                <p:grpSpPr>
                  <a:xfrm>
                    <a:off x="6224433" y="3719840"/>
                    <a:ext cx="1895391" cy="1306330"/>
                    <a:chOff x="6224433" y="3719840"/>
                    <a:chExt cx="1895391" cy="1306330"/>
                  </a:xfrm>
                </p:grpSpPr>
                <p:sp>
                  <p:nvSpPr>
                    <p:cNvPr id="38" name="Freeform 323">
                      <a:extLst>
                        <a:ext uri="{FF2B5EF4-FFF2-40B4-BE49-F238E27FC236}">
                          <a16:creationId xmlns:a16="http://schemas.microsoft.com/office/drawing/2014/main" id="{9637A442-79B9-0CD3-3012-8944D50195D8}"/>
                        </a:ext>
                      </a:extLst>
                    </p:cNvPr>
                    <p:cNvSpPr/>
                    <p:nvPr/>
                  </p:nvSpPr>
                  <p:spPr>
                    <a:xfrm>
                      <a:off x="6224433" y="3719840"/>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6"/>
                            <a:pt x="1860850" y="0"/>
                            <a:pt x="1818262" y="0"/>
                          </a:cubicBezTo>
                          <a:close/>
                        </a:path>
                      </a:pathLst>
                    </a:custGeom>
                    <a:solidFill>
                      <a:srgbClr val="81D1C5"/>
                    </a:solidFill>
                    <a:ln w="2286" cap="flat">
                      <a:noFill/>
                      <a:prstDash val="solid"/>
                      <a:miter/>
                    </a:ln>
                  </p:spPr>
                  <p:txBody>
                    <a:bodyPr rtlCol="0" anchor="ctr"/>
                    <a:lstStyle/>
                    <a:p>
                      <a:endParaRPr lang="en-GB"/>
                    </a:p>
                  </p:txBody>
                </p:sp>
                <p:sp>
                  <p:nvSpPr>
                    <p:cNvPr id="41" name="Freeform 324">
                      <a:extLst>
                        <a:ext uri="{FF2B5EF4-FFF2-40B4-BE49-F238E27FC236}">
                          <a16:creationId xmlns:a16="http://schemas.microsoft.com/office/drawing/2014/main" id="{C386507C-39D8-E1E3-FF2D-443FFFEF2549}"/>
                        </a:ext>
                      </a:extLst>
                    </p:cNvPr>
                    <p:cNvSpPr/>
                    <p:nvPr/>
                  </p:nvSpPr>
                  <p:spPr>
                    <a:xfrm>
                      <a:off x="6286910" y="3782308"/>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5 h 1181395"/>
                        <a:gd name="connsiteX5" fmla="*/ 1702110 w 1770438"/>
                        <a:gd name="connsiteY5" fmla="*/ 1181395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5"/>
                            <a:pt x="68328"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30" name="Graphic 2">
                    <a:extLst>
                      <a:ext uri="{FF2B5EF4-FFF2-40B4-BE49-F238E27FC236}">
                        <a16:creationId xmlns:a16="http://schemas.microsoft.com/office/drawing/2014/main" id="{0E2BFB3A-16ED-BC94-7159-F4522A731B28}"/>
                      </a:ext>
                    </a:extLst>
                  </p:cNvPr>
                  <p:cNvGrpSpPr/>
                  <p:nvPr/>
                </p:nvGrpSpPr>
                <p:grpSpPr>
                  <a:xfrm>
                    <a:off x="6397140" y="3633053"/>
                    <a:ext cx="379179" cy="225161"/>
                    <a:chOff x="6397140" y="3633053"/>
                    <a:chExt cx="379179" cy="225161"/>
                  </a:xfrm>
                  <a:solidFill>
                    <a:srgbClr val="81D1C5"/>
                  </a:solidFill>
                </p:grpSpPr>
                <p:sp>
                  <p:nvSpPr>
                    <p:cNvPr id="35" name="Freeform 326">
                      <a:extLst>
                        <a:ext uri="{FF2B5EF4-FFF2-40B4-BE49-F238E27FC236}">
                          <a16:creationId xmlns:a16="http://schemas.microsoft.com/office/drawing/2014/main" id="{15715C1D-4DB9-22C3-E689-979053E67396}"/>
                        </a:ext>
                      </a:extLst>
                    </p:cNvPr>
                    <p:cNvSpPr/>
                    <p:nvPr/>
                  </p:nvSpPr>
                  <p:spPr>
                    <a:xfrm>
                      <a:off x="6397140" y="3633053"/>
                      <a:ext cx="195041" cy="225161"/>
                    </a:xfrm>
                    <a:custGeom>
                      <a:avLst/>
                      <a:gdLst>
                        <a:gd name="connsiteX0" fmla="*/ 195042 w 195041"/>
                        <a:gd name="connsiteY0" fmla="*/ 112592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36" name="Freeform 327">
                      <a:extLst>
                        <a:ext uri="{FF2B5EF4-FFF2-40B4-BE49-F238E27FC236}">
                          <a16:creationId xmlns:a16="http://schemas.microsoft.com/office/drawing/2014/main" id="{FC0BB149-039D-645C-9C85-A97683B19326}"/>
                        </a:ext>
                      </a:extLst>
                    </p:cNvPr>
                    <p:cNvSpPr/>
                    <p:nvPr/>
                  </p:nvSpPr>
                  <p:spPr>
                    <a:xfrm>
                      <a:off x="6581301"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31" name="Graphic 2">
                    <a:extLst>
                      <a:ext uri="{FF2B5EF4-FFF2-40B4-BE49-F238E27FC236}">
                        <a16:creationId xmlns:a16="http://schemas.microsoft.com/office/drawing/2014/main" id="{CB7B54EB-5B63-9C03-DEB4-E9708F908D39}"/>
                      </a:ext>
                    </a:extLst>
                  </p:cNvPr>
                  <p:cNvGrpSpPr/>
                  <p:nvPr/>
                </p:nvGrpSpPr>
                <p:grpSpPr>
                  <a:xfrm>
                    <a:off x="6871783" y="3518152"/>
                    <a:ext cx="1129009" cy="455900"/>
                    <a:chOff x="6871783" y="3518152"/>
                    <a:chExt cx="1129009" cy="455900"/>
                  </a:xfrm>
                </p:grpSpPr>
                <p:sp>
                  <p:nvSpPr>
                    <p:cNvPr id="32" name="Freeform 330">
                      <a:extLst>
                        <a:ext uri="{FF2B5EF4-FFF2-40B4-BE49-F238E27FC236}">
                          <a16:creationId xmlns:a16="http://schemas.microsoft.com/office/drawing/2014/main" id="{00EF2423-3AC9-DEEE-27A2-2DCD29835FB0}"/>
                        </a:ext>
                      </a:extLst>
                    </p:cNvPr>
                    <p:cNvSpPr/>
                    <p:nvPr/>
                  </p:nvSpPr>
                  <p:spPr>
                    <a:xfrm>
                      <a:off x="6901387" y="3547775"/>
                      <a:ext cx="1069802" cy="396701"/>
                    </a:xfrm>
                    <a:custGeom>
                      <a:avLst/>
                      <a:gdLst>
                        <a:gd name="connsiteX0" fmla="*/ 871423 w 1069802"/>
                        <a:gd name="connsiteY0" fmla="*/ 0 h 396701"/>
                        <a:gd name="connsiteX1" fmla="*/ 198379 w 1069802"/>
                        <a:gd name="connsiteY1" fmla="*/ 0 h 396701"/>
                        <a:gd name="connsiteX2" fmla="*/ 0 w 1069802"/>
                        <a:gd name="connsiteY2" fmla="*/ 198350 h 396701"/>
                        <a:gd name="connsiteX3" fmla="*/ 0 w 1069802"/>
                        <a:gd name="connsiteY3" fmla="*/ 198350 h 396701"/>
                        <a:gd name="connsiteX4" fmla="*/ 198379 w 1069802"/>
                        <a:gd name="connsiteY4" fmla="*/ 396701 h 396701"/>
                        <a:gd name="connsiteX5" fmla="*/ 871423 w 1069802"/>
                        <a:gd name="connsiteY5" fmla="*/ 396701 h 396701"/>
                        <a:gd name="connsiteX6" fmla="*/ 1069802 w 1069802"/>
                        <a:gd name="connsiteY6" fmla="*/ 198350 h 396701"/>
                        <a:gd name="connsiteX7" fmla="*/ 1069802 w 1069802"/>
                        <a:gd name="connsiteY7" fmla="*/ 198350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779" y="88798"/>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33" name="Freeform 331">
                      <a:extLst>
                        <a:ext uri="{FF2B5EF4-FFF2-40B4-BE49-F238E27FC236}">
                          <a16:creationId xmlns:a16="http://schemas.microsoft.com/office/drawing/2014/main" id="{D67E1842-2808-D3D2-7C6B-E4AD076F46D1}"/>
                        </a:ext>
                      </a:extLst>
                    </p:cNvPr>
                    <p:cNvSpPr/>
                    <p:nvPr/>
                  </p:nvSpPr>
                  <p:spPr>
                    <a:xfrm>
                      <a:off x="6871783" y="3518152"/>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222 h 455900"/>
                        <a:gd name="connsiteX8" fmla="*/ 59184 w 1129009"/>
                        <a:gd name="connsiteY8" fmla="*/ 227973 h 455900"/>
                        <a:gd name="connsiteX9" fmla="*/ 227960 w 1129009"/>
                        <a:gd name="connsiteY9" fmla="*/ 396724 h 455900"/>
                        <a:gd name="connsiteX10" fmla="*/ 901004 w 1129009"/>
                        <a:gd name="connsiteY10" fmla="*/ 396724 h 455900"/>
                        <a:gd name="connsiteX11" fmla="*/ 1069779 w 1129009"/>
                        <a:gd name="connsiteY11" fmla="*/ 227973 h 455900"/>
                        <a:gd name="connsiteX12" fmla="*/ 901004 w 1129009"/>
                        <a:gd name="connsiteY12" fmla="*/ 59222 h 455900"/>
                        <a:gd name="connsiteX13" fmla="*/ 227960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81D1C5"/>
                    </a:solidFill>
                    <a:ln w="2286" cap="flat">
                      <a:noFill/>
                      <a:prstDash val="solid"/>
                      <a:miter/>
                    </a:ln>
                  </p:spPr>
                  <p:txBody>
                    <a:bodyPr rtlCol="0" anchor="ctr"/>
                    <a:lstStyle/>
                    <a:p>
                      <a:endParaRPr lang="en-GB"/>
                    </a:p>
                  </p:txBody>
                </p:sp>
              </p:grpSp>
            </p:grpSp>
          </p:grpSp>
        </p:grpSp>
      </p:grpSp>
      <p:pic>
        <p:nvPicPr>
          <p:cNvPr id="6" name="Picture 5" descr="Background pattern&#10;&#10;Description automatically generated">
            <a:extLst>
              <a:ext uri="{FF2B5EF4-FFF2-40B4-BE49-F238E27FC236}">
                <a16:creationId xmlns:a16="http://schemas.microsoft.com/office/drawing/2014/main" id="{4DA7B735-E906-2B9F-FE7C-FA32B433354B}"/>
              </a:ext>
            </a:extLst>
          </p:cNvPr>
          <p:cNvPicPr>
            <a:picLocks noChangeAspect="1"/>
          </p:cNvPicPr>
          <p:nvPr/>
        </p:nvPicPr>
        <p:blipFill rotWithShape="1">
          <a:blip r:embed="rId11"/>
          <a:srcRect l="-9441" t="-3095" r="10580" b="84089"/>
          <a:stretch/>
        </p:blipFill>
        <p:spPr>
          <a:xfrm rot="16200000">
            <a:off x="9205950" y="1780761"/>
            <a:ext cx="4729844" cy="1233285"/>
          </a:xfrm>
          <a:prstGeom prst="rect">
            <a:avLst/>
          </a:prstGeom>
        </p:spPr>
      </p:pic>
      <p:sp>
        <p:nvSpPr>
          <p:cNvPr id="9" name="TextBox 8">
            <a:extLst>
              <a:ext uri="{FF2B5EF4-FFF2-40B4-BE49-F238E27FC236}">
                <a16:creationId xmlns:a16="http://schemas.microsoft.com/office/drawing/2014/main" id="{05DE2E2F-2343-E810-4A20-5B3203D3461F}"/>
              </a:ext>
            </a:extLst>
          </p:cNvPr>
          <p:cNvSpPr txBox="1"/>
          <p:nvPr/>
        </p:nvSpPr>
        <p:spPr>
          <a:xfrm>
            <a:off x="8499821" y="837810"/>
            <a:ext cx="2368530" cy="1200329"/>
          </a:xfrm>
          <a:prstGeom prst="rect">
            <a:avLst/>
          </a:prstGeom>
          <a:noFill/>
        </p:spPr>
        <p:txBody>
          <a:bodyPr wrap="square" rtlCol="0">
            <a:spAutoFit/>
          </a:bodyPr>
          <a:lstStyle/>
          <a:p>
            <a:pPr algn="ctr"/>
            <a:r>
              <a:rPr lang="en-IE" kern="1200" dirty="0">
                <a:solidFill>
                  <a:srgbClr val="79527B"/>
                </a:solidFill>
                <a:latin typeface="+mn-lt"/>
                <a:ea typeface="+mn-ea"/>
                <a:cs typeface="+mn-cs"/>
              </a:rPr>
              <a:t>Conduct a Regional Crisis Vulnerability  SWOT Analysis and Destination Audit </a:t>
            </a:r>
            <a:endParaRPr lang="en-IE" dirty="0">
              <a:solidFill>
                <a:srgbClr val="79527B"/>
              </a:solidFill>
            </a:endParaRPr>
          </a:p>
        </p:txBody>
      </p:sp>
      <p:sp>
        <p:nvSpPr>
          <p:cNvPr id="11" name="TextBox 10">
            <a:extLst>
              <a:ext uri="{FF2B5EF4-FFF2-40B4-BE49-F238E27FC236}">
                <a16:creationId xmlns:a16="http://schemas.microsoft.com/office/drawing/2014/main" id="{52068B39-3C00-60C3-4D12-259DFFF70B65}"/>
              </a:ext>
            </a:extLst>
          </p:cNvPr>
          <p:cNvSpPr txBox="1"/>
          <p:nvPr/>
        </p:nvSpPr>
        <p:spPr>
          <a:xfrm>
            <a:off x="563284" y="755365"/>
            <a:ext cx="1891673" cy="1200329"/>
          </a:xfrm>
          <a:prstGeom prst="rect">
            <a:avLst/>
          </a:prstGeom>
          <a:noFill/>
        </p:spPr>
        <p:txBody>
          <a:bodyPr wrap="square" rtlCol="0">
            <a:spAutoFit/>
          </a:bodyPr>
          <a:lstStyle/>
          <a:p>
            <a:r>
              <a:rPr lang="en-IE" sz="3200" b="1" kern="1200" dirty="0">
                <a:solidFill>
                  <a:srgbClr val="79527B"/>
                </a:solidFill>
                <a:latin typeface="+mn-lt"/>
                <a:ea typeface="+mn-ea"/>
                <a:cs typeface="+mn-cs"/>
              </a:rPr>
              <a:t>Phase 1</a:t>
            </a:r>
            <a:r>
              <a:rPr lang="en-IE" sz="2400" b="1" kern="1200" dirty="0">
                <a:solidFill>
                  <a:srgbClr val="79527B"/>
                </a:solidFill>
                <a:latin typeface="+mn-lt"/>
                <a:ea typeface="+mn-ea"/>
                <a:cs typeface="+mn-cs"/>
              </a:rPr>
              <a:t> </a:t>
            </a:r>
            <a:r>
              <a:rPr lang="en-IE" sz="2000" kern="1200" dirty="0">
                <a:solidFill>
                  <a:srgbClr val="79527B"/>
                </a:solidFill>
                <a:latin typeface="+mn-lt"/>
                <a:ea typeface="+mn-ea"/>
                <a:cs typeface="+mn-cs"/>
              </a:rPr>
              <a:t>Preparation &amp; Mitigation</a:t>
            </a:r>
            <a:endParaRPr lang="en-IE" sz="2000" dirty="0">
              <a:solidFill>
                <a:srgbClr val="79527B"/>
              </a:solidFill>
            </a:endParaRPr>
          </a:p>
        </p:txBody>
      </p:sp>
      <p:sp>
        <p:nvSpPr>
          <p:cNvPr id="12" name="TextBox 11">
            <a:extLst>
              <a:ext uri="{FF2B5EF4-FFF2-40B4-BE49-F238E27FC236}">
                <a16:creationId xmlns:a16="http://schemas.microsoft.com/office/drawing/2014/main" id="{85A07547-D245-653F-0EBE-DA7A7688C69E}"/>
              </a:ext>
            </a:extLst>
          </p:cNvPr>
          <p:cNvSpPr txBox="1"/>
          <p:nvPr/>
        </p:nvSpPr>
        <p:spPr>
          <a:xfrm>
            <a:off x="567299" y="2687187"/>
            <a:ext cx="1764337" cy="1138773"/>
          </a:xfrm>
          <a:prstGeom prst="rect">
            <a:avLst/>
          </a:prstGeom>
          <a:noFill/>
        </p:spPr>
        <p:txBody>
          <a:bodyPr wrap="square" rtlCol="0">
            <a:spAutoFit/>
          </a:bodyPr>
          <a:lstStyle/>
          <a:p>
            <a:r>
              <a:rPr lang="en-IE" sz="2800" b="1" kern="1200" dirty="0">
                <a:solidFill>
                  <a:srgbClr val="F27954"/>
                </a:solidFill>
                <a:latin typeface="+mn-lt"/>
                <a:ea typeface="+mn-ea"/>
                <a:cs typeface="+mn-cs"/>
              </a:rPr>
              <a:t>Phase 2</a:t>
            </a:r>
            <a:r>
              <a:rPr lang="en-IE" sz="2400" b="1" kern="1200" dirty="0">
                <a:solidFill>
                  <a:srgbClr val="F27954"/>
                </a:solidFill>
                <a:latin typeface="+mn-lt"/>
                <a:ea typeface="+mn-ea"/>
                <a:cs typeface="+mn-cs"/>
              </a:rPr>
              <a:t> </a:t>
            </a:r>
            <a:r>
              <a:rPr lang="en-IE" sz="2000" kern="1200" dirty="0">
                <a:solidFill>
                  <a:srgbClr val="F27954"/>
                </a:solidFill>
                <a:latin typeface="+mn-lt"/>
                <a:ea typeface="+mn-ea"/>
                <a:cs typeface="+mn-cs"/>
              </a:rPr>
              <a:t>Planning, </a:t>
            </a:r>
          </a:p>
          <a:p>
            <a:r>
              <a:rPr lang="en-IE" sz="2000" kern="1200" dirty="0">
                <a:solidFill>
                  <a:srgbClr val="F27954"/>
                </a:solidFill>
                <a:latin typeface="+mn-lt"/>
                <a:ea typeface="+mn-ea"/>
                <a:cs typeface="+mn-cs"/>
              </a:rPr>
              <a:t>&amp; Response</a:t>
            </a:r>
            <a:endParaRPr lang="en-IE" sz="2000" dirty="0">
              <a:solidFill>
                <a:srgbClr val="F27954"/>
              </a:solidFill>
            </a:endParaRPr>
          </a:p>
        </p:txBody>
      </p:sp>
      <p:sp>
        <p:nvSpPr>
          <p:cNvPr id="13" name="TextBox 12">
            <a:extLst>
              <a:ext uri="{FF2B5EF4-FFF2-40B4-BE49-F238E27FC236}">
                <a16:creationId xmlns:a16="http://schemas.microsoft.com/office/drawing/2014/main" id="{A562338C-C9C8-541D-7A6B-A7F475DD2D26}"/>
              </a:ext>
            </a:extLst>
          </p:cNvPr>
          <p:cNvSpPr txBox="1"/>
          <p:nvPr/>
        </p:nvSpPr>
        <p:spPr>
          <a:xfrm>
            <a:off x="606189" y="4839123"/>
            <a:ext cx="1618749" cy="1508105"/>
          </a:xfrm>
          <a:prstGeom prst="rect">
            <a:avLst/>
          </a:prstGeom>
          <a:solidFill>
            <a:schemeClr val="bg1"/>
          </a:solidFill>
        </p:spPr>
        <p:txBody>
          <a:bodyPr wrap="square" rtlCol="0">
            <a:spAutoFit/>
          </a:bodyPr>
          <a:lstStyle/>
          <a:p>
            <a:r>
              <a:rPr lang="en-IE" sz="3200" b="1" kern="1200" dirty="0">
                <a:solidFill>
                  <a:srgbClr val="44BAA9"/>
                </a:solidFill>
                <a:latin typeface="+mn-lt"/>
                <a:ea typeface="+mn-ea"/>
                <a:cs typeface="+mn-cs"/>
              </a:rPr>
              <a:t>Phase 3</a:t>
            </a:r>
          </a:p>
          <a:p>
            <a:r>
              <a:rPr lang="en-IE" sz="2000" kern="1200" dirty="0">
                <a:solidFill>
                  <a:srgbClr val="44BAA9"/>
                </a:solidFill>
                <a:latin typeface="+mn-lt"/>
                <a:ea typeface="+mn-ea"/>
                <a:cs typeface="+mn-cs"/>
              </a:rPr>
              <a:t>Recovery, Rebuild, Resilience</a:t>
            </a:r>
            <a:endParaRPr lang="en-IE" sz="2000" dirty="0">
              <a:solidFill>
                <a:srgbClr val="44BAA9"/>
              </a:solidFill>
            </a:endParaRPr>
          </a:p>
        </p:txBody>
      </p:sp>
      <p:sp>
        <p:nvSpPr>
          <p:cNvPr id="23" name="TextBox 22">
            <a:extLst>
              <a:ext uri="{FF2B5EF4-FFF2-40B4-BE49-F238E27FC236}">
                <a16:creationId xmlns:a16="http://schemas.microsoft.com/office/drawing/2014/main" id="{6AA5E8F5-E176-96D4-B34D-E2141E84EBA6}"/>
              </a:ext>
            </a:extLst>
          </p:cNvPr>
          <p:cNvSpPr txBox="1"/>
          <p:nvPr/>
        </p:nvSpPr>
        <p:spPr>
          <a:xfrm>
            <a:off x="5606580" y="821497"/>
            <a:ext cx="2238831" cy="1200329"/>
          </a:xfrm>
          <a:prstGeom prst="rect">
            <a:avLst/>
          </a:prstGeom>
          <a:noFill/>
        </p:spPr>
        <p:txBody>
          <a:bodyPr wrap="square" rtlCol="0">
            <a:spAutoFit/>
          </a:bodyPr>
          <a:lstStyle/>
          <a:p>
            <a:pPr algn="ctr"/>
            <a:r>
              <a:rPr lang="en-IE" dirty="0">
                <a:solidFill>
                  <a:srgbClr val="79527B"/>
                </a:solidFill>
              </a:rPr>
              <a:t>Set Up a Regional Public Private Partnership &amp; Crisis Management Team</a:t>
            </a:r>
          </a:p>
        </p:txBody>
      </p:sp>
      <p:sp>
        <p:nvSpPr>
          <p:cNvPr id="25" name="TextBox 24">
            <a:extLst>
              <a:ext uri="{FF2B5EF4-FFF2-40B4-BE49-F238E27FC236}">
                <a16:creationId xmlns:a16="http://schemas.microsoft.com/office/drawing/2014/main" id="{CE502EDD-988E-1B8E-D6B0-D0F35BBA060C}"/>
              </a:ext>
            </a:extLst>
          </p:cNvPr>
          <p:cNvSpPr txBox="1"/>
          <p:nvPr/>
        </p:nvSpPr>
        <p:spPr>
          <a:xfrm>
            <a:off x="2757709" y="3008200"/>
            <a:ext cx="2238124" cy="1200329"/>
          </a:xfrm>
          <a:prstGeom prst="rect">
            <a:avLst/>
          </a:prstGeom>
          <a:noFill/>
        </p:spPr>
        <p:txBody>
          <a:bodyPr wrap="square" rtlCol="0">
            <a:spAutoFit/>
          </a:bodyPr>
          <a:lstStyle/>
          <a:p>
            <a:pPr algn="ctr"/>
            <a:r>
              <a:rPr lang="en-IE" dirty="0">
                <a:solidFill>
                  <a:srgbClr val="F37C57"/>
                </a:solidFill>
              </a:rPr>
              <a:t>Develop a Regional Crisis Management Strategy </a:t>
            </a:r>
            <a:r>
              <a:rPr lang="en-IE" i="1" dirty="0">
                <a:solidFill>
                  <a:srgbClr val="F37C57"/>
                </a:solidFill>
              </a:rPr>
              <a:t>(Long Term Mitigation Planning)</a:t>
            </a:r>
          </a:p>
        </p:txBody>
      </p:sp>
      <p:sp>
        <p:nvSpPr>
          <p:cNvPr id="27" name="TextBox 26">
            <a:extLst>
              <a:ext uri="{FF2B5EF4-FFF2-40B4-BE49-F238E27FC236}">
                <a16:creationId xmlns:a16="http://schemas.microsoft.com/office/drawing/2014/main" id="{81623343-A1BD-B957-16FF-32FA43BBD2C9}"/>
              </a:ext>
            </a:extLst>
          </p:cNvPr>
          <p:cNvSpPr txBox="1"/>
          <p:nvPr/>
        </p:nvSpPr>
        <p:spPr>
          <a:xfrm>
            <a:off x="8509929" y="2985988"/>
            <a:ext cx="2307211" cy="1200329"/>
          </a:xfrm>
          <a:prstGeom prst="rect">
            <a:avLst/>
          </a:prstGeom>
          <a:noFill/>
        </p:spPr>
        <p:txBody>
          <a:bodyPr wrap="square" rtlCol="0">
            <a:spAutoFit/>
          </a:bodyPr>
          <a:lstStyle/>
          <a:p>
            <a:pPr algn="ctr"/>
            <a:r>
              <a:rPr lang="en-IE" dirty="0">
                <a:solidFill>
                  <a:srgbClr val="F37C57"/>
                </a:solidFill>
              </a:rPr>
              <a:t>Response Activation and Communication with Industry for Regional Collaboration</a:t>
            </a:r>
          </a:p>
        </p:txBody>
      </p:sp>
      <p:sp>
        <p:nvSpPr>
          <p:cNvPr id="34" name="TextBox 33">
            <a:extLst>
              <a:ext uri="{FF2B5EF4-FFF2-40B4-BE49-F238E27FC236}">
                <a16:creationId xmlns:a16="http://schemas.microsoft.com/office/drawing/2014/main" id="{E93438AD-EA15-CD96-A656-CE420AA275E8}"/>
              </a:ext>
            </a:extLst>
          </p:cNvPr>
          <p:cNvSpPr txBox="1"/>
          <p:nvPr/>
        </p:nvSpPr>
        <p:spPr>
          <a:xfrm>
            <a:off x="8456229" y="5231762"/>
            <a:ext cx="2414610" cy="1261884"/>
          </a:xfrm>
          <a:prstGeom prst="rect">
            <a:avLst/>
          </a:prstGeom>
          <a:noFill/>
        </p:spPr>
        <p:txBody>
          <a:bodyPr wrap="square" rtlCol="0">
            <a:spAutoFit/>
          </a:bodyPr>
          <a:lstStyle/>
          <a:p>
            <a:pPr algn="ctr"/>
            <a:r>
              <a:rPr lang="en-IE" sz="1900" dirty="0">
                <a:solidFill>
                  <a:srgbClr val="3AA091"/>
                </a:solidFill>
              </a:rPr>
              <a:t>Regional Recovery, Rebuilding &amp;  Resilience Towards a ‘New Norm’ Post Crisis</a:t>
            </a:r>
          </a:p>
        </p:txBody>
      </p:sp>
      <p:sp>
        <p:nvSpPr>
          <p:cNvPr id="37" name="TextBox 36">
            <a:extLst>
              <a:ext uri="{FF2B5EF4-FFF2-40B4-BE49-F238E27FC236}">
                <a16:creationId xmlns:a16="http://schemas.microsoft.com/office/drawing/2014/main" id="{53EC9D4B-4D3A-99C6-A294-D819C91601AE}"/>
              </a:ext>
            </a:extLst>
          </p:cNvPr>
          <p:cNvSpPr txBox="1"/>
          <p:nvPr/>
        </p:nvSpPr>
        <p:spPr>
          <a:xfrm>
            <a:off x="2696985" y="777931"/>
            <a:ext cx="2243609" cy="1200329"/>
          </a:xfrm>
          <a:prstGeom prst="rect">
            <a:avLst/>
          </a:prstGeom>
          <a:noFill/>
        </p:spPr>
        <p:txBody>
          <a:bodyPr wrap="square" rtlCol="0">
            <a:spAutoFit/>
          </a:bodyPr>
          <a:lstStyle/>
          <a:p>
            <a:pPr algn="ctr"/>
            <a:r>
              <a:rPr lang="en-IE" dirty="0">
                <a:solidFill>
                  <a:srgbClr val="79527B"/>
                </a:solidFill>
              </a:rPr>
              <a:t>Introduction to Regional Crisis Tourism Management &amp; Its Complexities</a:t>
            </a:r>
          </a:p>
        </p:txBody>
      </p:sp>
      <p:sp>
        <p:nvSpPr>
          <p:cNvPr id="39" name="TextBox 38">
            <a:extLst>
              <a:ext uri="{FF2B5EF4-FFF2-40B4-BE49-F238E27FC236}">
                <a16:creationId xmlns:a16="http://schemas.microsoft.com/office/drawing/2014/main" id="{91E70F61-2CF0-4673-9DDE-6DC54F2CEF2D}"/>
              </a:ext>
            </a:extLst>
          </p:cNvPr>
          <p:cNvSpPr txBox="1"/>
          <p:nvPr/>
        </p:nvSpPr>
        <p:spPr>
          <a:xfrm>
            <a:off x="5719842" y="3000513"/>
            <a:ext cx="2233365" cy="1200329"/>
          </a:xfrm>
          <a:prstGeom prst="rect">
            <a:avLst/>
          </a:prstGeom>
          <a:noFill/>
        </p:spPr>
        <p:txBody>
          <a:bodyPr wrap="square" rtlCol="0">
            <a:spAutoFit/>
          </a:bodyPr>
          <a:lstStyle/>
          <a:p>
            <a:pPr algn="ctr"/>
            <a:r>
              <a:rPr lang="en-IE" dirty="0">
                <a:solidFill>
                  <a:srgbClr val="F37C57"/>
                </a:solidFill>
              </a:rPr>
              <a:t>Develop a Regional Crisis Management Response Plan </a:t>
            </a:r>
            <a:r>
              <a:rPr lang="en-IE" i="1" dirty="0">
                <a:solidFill>
                  <a:srgbClr val="F37C57"/>
                </a:solidFill>
              </a:rPr>
              <a:t>(Short Term Response Plan)</a:t>
            </a:r>
          </a:p>
        </p:txBody>
      </p:sp>
      <p:sp>
        <p:nvSpPr>
          <p:cNvPr id="40" name="TextBox 39">
            <a:extLst>
              <a:ext uri="{FF2B5EF4-FFF2-40B4-BE49-F238E27FC236}">
                <a16:creationId xmlns:a16="http://schemas.microsoft.com/office/drawing/2014/main" id="{3F66F445-3B3D-4075-70A3-D553312FA5CF}"/>
              </a:ext>
            </a:extLst>
          </p:cNvPr>
          <p:cNvSpPr txBox="1"/>
          <p:nvPr/>
        </p:nvSpPr>
        <p:spPr>
          <a:xfrm>
            <a:off x="2696985" y="5331565"/>
            <a:ext cx="2329487" cy="1015663"/>
          </a:xfrm>
          <a:prstGeom prst="rect">
            <a:avLst/>
          </a:prstGeom>
          <a:noFill/>
        </p:spPr>
        <p:txBody>
          <a:bodyPr wrap="square" rtlCol="0">
            <a:spAutoFit/>
          </a:bodyPr>
          <a:lstStyle/>
          <a:p>
            <a:pPr algn="ctr"/>
            <a:r>
              <a:rPr lang="en-IE" sz="2000" dirty="0">
                <a:solidFill>
                  <a:srgbClr val="3AA091"/>
                </a:solidFill>
              </a:rPr>
              <a:t>Communication Strategy and Dealing with PR &amp; Media</a:t>
            </a:r>
          </a:p>
        </p:txBody>
      </p:sp>
      <p:sp>
        <p:nvSpPr>
          <p:cNvPr id="130" name="TextBox 129">
            <a:extLst>
              <a:ext uri="{FF2B5EF4-FFF2-40B4-BE49-F238E27FC236}">
                <a16:creationId xmlns:a16="http://schemas.microsoft.com/office/drawing/2014/main" id="{BC0C15CA-D8DF-5D50-B91F-31D6D4E2D48D}"/>
              </a:ext>
            </a:extLst>
          </p:cNvPr>
          <p:cNvSpPr txBox="1"/>
          <p:nvPr/>
        </p:nvSpPr>
        <p:spPr>
          <a:xfrm>
            <a:off x="3669414" y="351112"/>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1</a:t>
            </a:r>
            <a:endParaRPr lang="en-IE" b="1" dirty="0">
              <a:solidFill>
                <a:srgbClr val="79527B"/>
              </a:solidFill>
            </a:endParaRPr>
          </a:p>
        </p:txBody>
      </p:sp>
      <p:sp>
        <p:nvSpPr>
          <p:cNvPr id="131" name="TextBox 130">
            <a:extLst>
              <a:ext uri="{FF2B5EF4-FFF2-40B4-BE49-F238E27FC236}">
                <a16:creationId xmlns:a16="http://schemas.microsoft.com/office/drawing/2014/main" id="{B80D0131-7456-50AC-FC69-079E3D909A5F}"/>
              </a:ext>
            </a:extLst>
          </p:cNvPr>
          <p:cNvSpPr txBox="1"/>
          <p:nvPr/>
        </p:nvSpPr>
        <p:spPr>
          <a:xfrm>
            <a:off x="6453344" y="377865"/>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2</a:t>
            </a:r>
            <a:endParaRPr lang="en-IE" b="1" dirty="0">
              <a:solidFill>
                <a:srgbClr val="79527B"/>
              </a:solidFill>
            </a:endParaRPr>
          </a:p>
        </p:txBody>
      </p:sp>
      <p:sp>
        <p:nvSpPr>
          <p:cNvPr id="132" name="TextBox 131">
            <a:extLst>
              <a:ext uri="{FF2B5EF4-FFF2-40B4-BE49-F238E27FC236}">
                <a16:creationId xmlns:a16="http://schemas.microsoft.com/office/drawing/2014/main" id="{78C1540A-AE5C-E178-55A5-57DB0D29C5BF}"/>
              </a:ext>
            </a:extLst>
          </p:cNvPr>
          <p:cNvSpPr txBox="1"/>
          <p:nvPr/>
        </p:nvSpPr>
        <p:spPr>
          <a:xfrm>
            <a:off x="9391403" y="352064"/>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3</a:t>
            </a:r>
            <a:endParaRPr lang="en-IE" b="1" dirty="0">
              <a:solidFill>
                <a:srgbClr val="79527B"/>
              </a:solidFill>
            </a:endParaRPr>
          </a:p>
        </p:txBody>
      </p:sp>
      <p:sp>
        <p:nvSpPr>
          <p:cNvPr id="133" name="TextBox 132">
            <a:extLst>
              <a:ext uri="{FF2B5EF4-FFF2-40B4-BE49-F238E27FC236}">
                <a16:creationId xmlns:a16="http://schemas.microsoft.com/office/drawing/2014/main" id="{7A837965-7EC6-3618-5E68-8355523C4EBA}"/>
              </a:ext>
            </a:extLst>
          </p:cNvPr>
          <p:cNvSpPr txBox="1"/>
          <p:nvPr/>
        </p:nvSpPr>
        <p:spPr>
          <a:xfrm>
            <a:off x="3652173" y="2625371"/>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4</a:t>
            </a:r>
            <a:endParaRPr lang="en-IE" b="1" dirty="0">
              <a:solidFill>
                <a:srgbClr val="F27954"/>
              </a:solidFill>
            </a:endParaRPr>
          </a:p>
        </p:txBody>
      </p:sp>
      <p:sp>
        <p:nvSpPr>
          <p:cNvPr id="134" name="TextBox 133">
            <a:extLst>
              <a:ext uri="{FF2B5EF4-FFF2-40B4-BE49-F238E27FC236}">
                <a16:creationId xmlns:a16="http://schemas.microsoft.com/office/drawing/2014/main" id="{BB5F536D-24E2-C838-495B-0CB27BA0351C}"/>
              </a:ext>
            </a:extLst>
          </p:cNvPr>
          <p:cNvSpPr txBox="1"/>
          <p:nvPr/>
        </p:nvSpPr>
        <p:spPr>
          <a:xfrm>
            <a:off x="6491070" y="2609242"/>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5</a:t>
            </a:r>
            <a:endParaRPr lang="en-IE" b="1" dirty="0">
              <a:solidFill>
                <a:srgbClr val="F27954"/>
              </a:solidFill>
            </a:endParaRPr>
          </a:p>
        </p:txBody>
      </p:sp>
      <p:sp>
        <p:nvSpPr>
          <p:cNvPr id="135" name="TextBox 134">
            <a:extLst>
              <a:ext uri="{FF2B5EF4-FFF2-40B4-BE49-F238E27FC236}">
                <a16:creationId xmlns:a16="http://schemas.microsoft.com/office/drawing/2014/main" id="{5A43CFD7-4DD3-5ECB-4984-BABBB48AAE2F}"/>
              </a:ext>
            </a:extLst>
          </p:cNvPr>
          <p:cNvSpPr txBox="1"/>
          <p:nvPr/>
        </p:nvSpPr>
        <p:spPr>
          <a:xfrm>
            <a:off x="9318312" y="2615458"/>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6</a:t>
            </a:r>
            <a:endParaRPr lang="en-IE" b="1" dirty="0">
              <a:solidFill>
                <a:srgbClr val="F27954"/>
              </a:solidFill>
            </a:endParaRPr>
          </a:p>
        </p:txBody>
      </p:sp>
      <p:sp>
        <p:nvSpPr>
          <p:cNvPr id="136" name="TextBox 135">
            <a:extLst>
              <a:ext uri="{FF2B5EF4-FFF2-40B4-BE49-F238E27FC236}">
                <a16:creationId xmlns:a16="http://schemas.microsoft.com/office/drawing/2014/main" id="{60AB4A7A-E634-0066-C66C-785D4810091F}"/>
              </a:ext>
            </a:extLst>
          </p:cNvPr>
          <p:cNvSpPr txBox="1"/>
          <p:nvPr/>
        </p:nvSpPr>
        <p:spPr>
          <a:xfrm>
            <a:off x="3570360" y="4830332"/>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7</a:t>
            </a:r>
            <a:endParaRPr lang="en-IE" b="1" dirty="0">
              <a:solidFill>
                <a:srgbClr val="44BAA9"/>
              </a:solidFill>
            </a:endParaRPr>
          </a:p>
        </p:txBody>
      </p:sp>
      <p:sp>
        <p:nvSpPr>
          <p:cNvPr id="137" name="TextBox 136">
            <a:extLst>
              <a:ext uri="{FF2B5EF4-FFF2-40B4-BE49-F238E27FC236}">
                <a16:creationId xmlns:a16="http://schemas.microsoft.com/office/drawing/2014/main" id="{0AD0D61D-3E41-8C46-B66A-5F2474B6D43C}"/>
              </a:ext>
            </a:extLst>
          </p:cNvPr>
          <p:cNvSpPr txBox="1"/>
          <p:nvPr/>
        </p:nvSpPr>
        <p:spPr>
          <a:xfrm>
            <a:off x="5568959" y="5366361"/>
            <a:ext cx="2400001" cy="1015663"/>
          </a:xfrm>
          <a:prstGeom prst="rect">
            <a:avLst/>
          </a:prstGeom>
          <a:noFill/>
        </p:spPr>
        <p:txBody>
          <a:bodyPr wrap="square" rtlCol="0">
            <a:spAutoFit/>
          </a:bodyPr>
          <a:lstStyle/>
          <a:p>
            <a:pPr algn="ctr"/>
            <a:r>
              <a:rPr lang="en-IE" sz="2000" dirty="0">
                <a:solidFill>
                  <a:srgbClr val="3AA091"/>
                </a:solidFill>
              </a:rPr>
              <a:t>Strategic Regional Crisis Response and Recovery Marketing</a:t>
            </a:r>
          </a:p>
        </p:txBody>
      </p:sp>
      <p:sp>
        <p:nvSpPr>
          <p:cNvPr id="138" name="TextBox 137">
            <a:extLst>
              <a:ext uri="{FF2B5EF4-FFF2-40B4-BE49-F238E27FC236}">
                <a16:creationId xmlns:a16="http://schemas.microsoft.com/office/drawing/2014/main" id="{E3FC64FD-D8AB-DB46-B5C3-BD64E4235762}"/>
              </a:ext>
            </a:extLst>
          </p:cNvPr>
          <p:cNvSpPr txBox="1"/>
          <p:nvPr/>
        </p:nvSpPr>
        <p:spPr>
          <a:xfrm>
            <a:off x="6453344" y="4857275"/>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8</a:t>
            </a:r>
            <a:endParaRPr lang="en-IE" b="1" dirty="0">
              <a:solidFill>
                <a:srgbClr val="44BAA9"/>
              </a:solidFill>
            </a:endParaRPr>
          </a:p>
        </p:txBody>
      </p:sp>
      <p:sp>
        <p:nvSpPr>
          <p:cNvPr id="139" name="TextBox 138">
            <a:extLst>
              <a:ext uri="{FF2B5EF4-FFF2-40B4-BE49-F238E27FC236}">
                <a16:creationId xmlns:a16="http://schemas.microsoft.com/office/drawing/2014/main" id="{FE568FEB-17D4-1F0E-936F-5A38CB7EF77F}"/>
              </a:ext>
            </a:extLst>
          </p:cNvPr>
          <p:cNvSpPr txBox="1"/>
          <p:nvPr/>
        </p:nvSpPr>
        <p:spPr>
          <a:xfrm>
            <a:off x="9360735" y="4839123"/>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9</a:t>
            </a:r>
            <a:endParaRPr lang="en-IE" b="1" dirty="0">
              <a:solidFill>
                <a:srgbClr val="44BAA9"/>
              </a:solidFill>
            </a:endParaRPr>
          </a:p>
        </p:txBody>
      </p:sp>
    </p:spTree>
    <p:extLst>
      <p:ext uri="{BB962C8B-B14F-4D97-AF65-F5344CB8AC3E}">
        <p14:creationId xmlns:p14="http://schemas.microsoft.com/office/powerpoint/2010/main" val="22231023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2755D09-8DE3-EA8B-4B38-5CFD5C824B85}"/>
              </a:ext>
            </a:extLst>
          </p:cNvPr>
          <p:cNvSpPr>
            <a:spLocks noGrp="1"/>
          </p:cNvSpPr>
          <p:nvPr>
            <p:ph type="body" sz="quarter" idx="16"/>
          </p:nvPr>
        </p:nvSpPr>
        <p:spPr>
          <a:xfrm>
            <a:off x="1718561" y="228600"/>
            <a:ext cx="4716425" cy="949131"/>
          </a:xfrm>
        </p:spPr>
        <p:txBody>
          <a:bodyPr>
            <a:normAutofit fontScale="85000" lnSpcReduction="20000"/>
          </a:bodyPr>
          <a:lstStyle/>
          <a:p>
            <a:pPr algn="ctr">
              <a:lnSpc>
                <a:spcPct val="110000"/>
              </a:lnSpc>
              <a:spcBef>
                <a:spcPts val="0"/>
              </a:spcBef>
            </a:pPr>
            <a:r>
              <a:rPr lang="en-IE" dirty="0"/>
              <a:t>Tourism Crisis Management is No Longer Optional</a:t>
            </a:r>
          </a:p>
        </p:txBody>
      </p:sp>
      <p:sp>
        <p:nvSpPr>
          <p:cNvPr id="6" name="Text Placeholder 6">
            <a:extLst>
              <a:ext uri="{FF2B5EF4-FFF2-40B4-BE49-F238E27FC236}">
                <a16:creationId xmlns:a16="http://schemas.microsoft.com/office/drawing/2014/main" id="{2416F887-A48C-3984-F6A8-B7876296C7DC}"/>
              </a:ext>
            </a:extLst>
          </p:cNvPr>
          <p:cNvSpPr>
            <a:spLocks noGrp="1"/>
          </p:cNvSpPr>
          <p:nvPr>
            <p:ph type="body" sz="quarter" idx="18"/>
          </p:nvPr>
        </p:nvSpPr>
        <p:spPr>
          <a:xfrm>
            <a:off x="1183469" y="1295400"/>
            <a:ext cx="5836456" cy="5400675"/>
          </a:xfrm>
        </p:spPr>
        <p:txBody>
          <a:bodyPr>
            <a:normAutofit fontScale="92500" lnSpcReduction="20000"/>
          </a:bodyPr>
          <a:lstStyle/>
          <a:p>
            <a:pPr marL="0" indent="0" algn="ctr" fontAlgn="base">
              <a:lnSpc>
                <a:spcPct val="110000"/>
              </a:lnSpc>
              <a:spcBef>
                <a:spcPts val="0"/>
              </a:spcBef>
            </a:pPr>
            <a:r>
              <a:rPr lang="en-GB" b="0" i="0" dirty="0">
                <a:effectLst/>
              </a:rPr>
              <a:t>Companies and regions previously neglected crisis management, but experts say this became increasingly risky as the landscape changed. Crises today can escalate more quickly</a:t>
            </a:r>
            <a:r>
              <a:rPr lang="en-GB" dirty="0"/>
              <a:t>, and the survival of tourism can be hugely disrupted. </a:t>
            </a:r>
          </a:p>
          <a:p>
            <a:pPr marL="0" indent="0" algn="ctr" fontAlgn="base">
              <a:lnSpc>
                <a:spcPct val="110000"/>
              </a:lnSpc>
              <a:spcBef>
                <a:spcPts val="0"/>
              </a:spcBef>
            </a:pPr>
            <a:endParaRPr lang="en-GB" dirty="0"/>
          </a:p>
          <a:p>
            <a:pPr marL="0" indent="0" algn="ctr" fontAlgn="base">
              <a:lnSpc>
                <a:spcPct val="110000"/>
              </a:lnSpc>
              <a:spcBef>
                <a:spcPts val="0"/>
              </a:spcBef>
            </a:pPr>
            <a:r>
              <a:rPr lang="en-GB" sz="2600" b="1" dirty="0"/>
              <a:t>Insurance is Already Problematic to Tourism but with a Likely Crisis in the Mix it is Crippling</a:t>
            </a:r>
          </a:p>
          <a:p>
            <a:pPr marL="0" indent="0" algn="ctr" fontAlgn="base">
              <a:lnSpc>
                <a:spcPct val="110000"/>
              </a:lnSpc>
              <a:spcBef>
                <a:spcPts val="0"/>
              </a:spcBef>
            </a:pPr>
            <a:endParaRPr lang="en-GB" sz="2600" b="1" dirty="0"/>
          </a:p>
          <a:p>
            <a:pPr marL="0" indent="0" algn="ctr" fontAlgn="base">
              <a:lnSpc>
                <a:spcPct val="110000"/>
              </a:lnSpc>
              <a:spcBef>
                <a:spcPts val="0"/>
              </a:spcBef>
            </a:pPr>
            <a:r>
              <a:rPr lang="en-GB" dirty="0"/>
              <a:t>Over the last few years, many regions and companies found themselves affected by a crisis that insurance didn’t cover. Businesses that had not dedicated resources and energy to prepare sometimes found their survival in jeopardy. Worse again after a crisis they, received huge increases in insurance costs. </a:t>
            </a:r>
          </a:p>
          <a:p>
            <a:pPr marL="0" indent="0" algn="ctr" fontAlgn="base">
              <a:lnSpc>
                <a:spcPct val="110000"/>
              </a:lnSpc>
              <a:spcBef>
                <a:spcPts val="0"/>
              </a:spcBef>
            </a:pPr>
            <a:endParaRPr lang="en-GB" b="0" i="0" dirty="0">
              <a:effectLst/>
            </a:endParaRPr>
          </a:p>
          <a:p>
            <a:pPr marL="0" indent="0" algn="ctr">
              <a:lnSpc>
                <a:spcPct val="110000"/>
              </a:lnSpc>
              <a:spcBef>
                <a:spcPts val="0"/>
              </a:spcBef>
            </a:pPr>
            <a:endParaRPr lang="en-IE" dirty="0"/>
          </a:p>
        </p:txBody>
      </p:sp>
      <p:pic>
        <p:nvPicPr>
          <p:cNvPr id="11" name="Picture 10">
            <a:hlinkClick r:id="rId3"/>
            <a:extLst>
              <a:ext uri="{FF2B5EF4-FFF2-40B4-BE49-F238E27FC236}">
                <a16:creationId xmlns:a16="http://schemas.microsoft.com/office/drawing/2014/main" id="{1202E103-4774-BB1E-7A01-205FC47706AD}"/>
              </a:ext>
            </a:extLst>
          </p:cNvPr>
          <p:cNvPicPr>
            <a:picLocks noChangeAspect="1"/>
          </p:cNvPicPr>
          <p:nvPr/>
        </p:nvPicPr>
        <p:blipFill rotWithShape="1">
          <a:blip r:embed="rId4"/>
          <a:srcRect l="1776" t="4128" r="2103"/>
          <a:stretch/>
        </p:blipFill>
        <p:spPr>
          <a:xfrm>
            <a:off x="7708291" y="3343943"/>
            <a:ext cx="4014808" cy="2793713"/>
          </a:xfrm>
          <a:prstGeom prst="rect">
            <a:avLst/>
          </a:prstGeom>
          <a:ln w="6350" cap="sq">
            <a:solidFill>
              <a:srgbClr val="000000"/>
            </a:solidFill>
            <a:prstDash val="solid"/>
            <a:miter lim="800000"/>
          </a:ln>
          <a:effectLst>
            <a:outerShdw blurRad="50800" dist="38100" dir="2700000" algn="tl" rotWithShape="0">
              <a:srgbClr val="000000">
                <a:alpha val="43000"/>
              </a:srgbClr>
            </a:outerShdw>
          </a:effectLst>
        </p:spPr>
      </p:pic>
      <p:sp>
        <p:nvSpPr>
          <p:cNvPr id="12" name="TextBox 11">
            <a:hlinkClick r:id="rId5"/>
            <a:extLst>
              <a:ext uri="{FF2B5EF4-FFF2-40B4-BE49-F238E27FC236}">
                <a16:creationId xmlns:a16="http://schemas.microsoft.com/office/drawing/2014/main" id="{ECFD465B-7B19-AC56-BB8A-064AAA4C898D}"/>
              </a:ext>
            </a:extLst>
          </p:cNvPr>
          <p:cNvSpPr txBox="1"/>
          <p:nvPr/>
        </p:nvSpPr>
        <p:spPr>
          <a:xfrm>
            <a:off x="7239396" y="-14333"/>
            <a:ext cx="4952604" cy="2092881"/>
          </a:xfrm>
          <a:prstGeom prst="rect">
            <a:avLst/>
          </a:prstGeom>
          <a:solidFill>
            <a:srgbClr val="086D6E"/>
          </a:solidFill>
        </p:spPr>
        <p:txBody>
          <a:bodyPr wrap="square" rtlCol="0">
            <a:spAutoFit/>
          </a:bodyPr>
          <a:lstStyle/>
          <a:p>
            <a:pPr algn="ctr"/>
            <a:r>
              <a:rPr lang="en-IE" sz="4000" dirty="0">
                <a:solidFill>
                  <a:schemeClr val="bg1"/>
                </a:solidFill>
                <a:latin typeface="Aharoni" panose="02010803020104030203" pitchFamily="2" charset="-79"/>
                <a:cs typeface="Aharoni" panose="02010803020104030203" pitchFamily="2" charset="-79"/>
              </a:rPr>
              <a:t>Case Study</a:t>
            </a:r>
          </a:p>
          <a:p>
            <a:pPr algn="ctr"/>
            <a:r>
              <a:rPr lang="en-IE" sz="2400" dirty="0">
                <a:solidFill>
                  <a:schemeClr val="bg1"/>
                </a:solidFill>
                <a:hlinkClick r:id="rId5">
                  <a:extLst>
                    <a:ext uri="{A12FA001-AC4F-418D-AE19-62706E023703}">
                      <ahyp:hlinkClr xmlns:ahyp="http://schemas.microsoft.com/office/drawing/2018/hyperlinkcolor" val="tx"/>
                    </a:ext>
                  </a:extLst>
                </a:hlinkClick>
              </a:rPr>
              <a:t>Castlecomer Discovery Park, Ireland</a:t>
            </a:r>
          </a:p>
          <a:p>
            <a:pPr algn="ctr"/>
            <a:r>
              <a:rPr lang="en-IE" sz="2400" dirty="0">
                <a:solidFill>
                  <a:schemeClr val="bg1"/>
                </a:solidFill>
                <a:hlinkClick r:id="rId5">
                  <a:extLst>
                    <a:ext uri="{A12FA001-AC4F-418D-AE19-62706E023703}">
                      <ahyp:hlinkClr xmlns:ahyp="http://schemas.microsoft.com/office/drawing/2018/hyperlinkcolor" val="tx"/>
                    </a:ext>
                  </a:extLst>
                </a:hlinkClick>
              </a:rPr>
              <a:t>A Crisis in our Sector – Insurance is Crippling us!</a:t>
            </a:r>
            <a:endParaRPr lang="en-IE" sz="2400" dirty="0">
              <a:solidFill>
                <a:schemeClr val="bg1"/>
              </a:solidFill>
            </a:endParaRPr>
          </a:p>
          <a:p>
            <a:pPr algn="ctr"/>
            <a:endParaRPr lang="en-IE" dirty="0">
              <a:solidFill>
                <a:schemeClr val="bg1"/>
              </a:solidFill>
            </a:endParaRPr>
          </a:p>
        </p:txBody>
      </p:sp>
      <p:sp>
        <p:nvSpPr>
          <p:cNvPr id="13" name="TextBox 12">
            <a:extLst>
              <a:ext uri="{FF2B5EF4-FFF2-40B4-BE49-F238E27FC236}">
                <a16:creationId xmlns:a16="http://schemas.microsoft.com/office/drawing/2014/main" id="{284E8527-528E-723F-1EC2-032BDD7EF1C5}"/>
              </a:ext>
            </a:extLst>
          </p:cNvPr>
          <p:cNvSpPr txBox="1"/>
          <p:nvPr/>
        </p:nvSpPr>
        <p:spPr>
          <a:xfrm>
            <a:off x="7239394" y="2078548"/>
            <a:ext cx="4952603" cy="1200329"/>
          </a:xfrm>
          <a:prstGeom prst="rect">
            <a:avLst/>
          </a:prstGeom>
          <a:solidFill>
            <a:srgbClr val="086D6E"/>
          </a:solidFill>
        </p:spPr>
        <p:txBody>
          <a:bodyPr wrap="square" rtlCol="0">
            <a:spAutoFit/>
          </a:bodyPr>
          <a:lstStyle/>
          <a:p>
            <a:pPr algn="ctr"/>
            <a:r>
              <a:rPr lang="en-GB" sz="2400" b="0" i="1" dirty="0">
                <a:solidFill>
                  <a:schemeClr val="bg1"/>
                </a:solidFill>
                <a:effectLst/>
              </a:rPr>
              <a:t>‘</a:t>
            </a:r>
            <a:r>
              <a:rPr lang="en-GB" sz="2200" b="0" i="1" dirty="0">
                <a:solidFill>
                  <a:schemeClr val="bg1"/>
                </a:solidFill>
                <a:effectLst/>
              </a:rPr>
              <a:t>Since 2020 our insurance has gone up by 81% and is now an eyewatering substantial six-figure sum’. </a:t>
            </a:r>
          </a:p>
          <a:p>
            <a:pPr algn="ctr"/>
            <a:endParaRPr lang="en-IE" sz="400" i="1" dirty="0">
              <a:solidFill>
                <a:schemeClr val="bg1"/>
              </a:solidFill>
            </a:endParaRPr>
          </a:p>
        </p:txBody>
      </p:sp>
      <p:pic>
        <p:nvPicPr>
          <p:cNvPr id="14" name="Graphic 13" descr="Touchscreen with solid fill">
            <a:hlinkClick r:id="rId5"/>
            <a:extLst>
              <a:ext uri="{FF2B5EF4-FFF2-40B4-BE49-F238E27FC236}">
                <a16:creationId xmlns:a16="http://schemas.microsoft.com/office/drawing/2014/main" id="{BC529D03-CCF6-F0E9-B32B-5A307AC4C64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362536" y="1317305"/>
            <a:ext cx="914400" cy="914400"/>
          </a:xfrm>
          <a:prstGeom prst="rect">
            <a:avLst/>
          </a:prstGeom>
        </p:spPr>
      </p:pic>
      <p:pic>
        <p:nvPicPr>
          <p:cNvPr id="15" name="Graphic 14" descr="Touchscreen with solid fill">
            <a:hlinkClick r:id="rId3"/>
            <a:extLst>
              <a:ext uri="{FF2B5EF4-FFF2-40B4-BE49-F238E27FC236}">
                <a16:creationId xmlns:a16="http://schemas.microsoft.com/office/drawing/2014/main" id="{AF7C6959-5BD8-C8F6-8ABF-EDBA711B682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156682" y="4664457"/>
            <a:ext cx="1414601" cy="1414601"/>
          </a:xfrm>
          <a:prstGeom prst="rect">
            <a:avLst/>
          </a:prstGeom>
        </p:spPr>
      </p:pic>
      <p:sp>
        <p:nvSpPr>
          <p:cNvPr id="16" name="TextBox 15">
            <a:hlinkClick r:id="rId3"/>
            <a:extLst>
              <a:ext uri="{FF2B5EF4-FFF2-40B4-BE49-F238E27FC236}">
                <a16:creationId xmlns:a16="http://schemas.microsoft.com/office/drawing/2014/main" id="{3AEF715C-579E-6CD5-D9C0-0B1BE0589FA6}"/>
              </a:ext>
            </a:extLst>
          </p:cNvPr>
          <p:cNvSpPr txBox="1"/>
          <p:nvPr/>
        </p:nvSpPr>
        <p:spPr>
          <a:xfrm>
            <a:off x="7245835" y="6216078"/>
            <a:ext cx="4946161" cy="646331"/>
          </a:xfrm>
          <a:prstGeom prst="rect">
            <a:avLst/>
          </a:prstGeom>
          <a:solidFill>
            <a:srgbClr val="086D6E"/>
          </a:solidFill>
        </p:spPr>
        <p:txBody>
          <a:bodyPr wrap="square" rtlCol="0">
            <a:spAutoFit/>
          </a:bodyPr>
          <a:lstStyle/>
          <a:p>
            <a:pPr algn="ctr"/>
            <a:r>
              <a:rPr lang="en-IE" dirty="0">
                <a:solidFill>
                  <a:schemeClr val="bg1"/>
                </a:solidFill>
              </a:rPr>
              <a:t>The Impact of Insurance on the Tourism Sector, Ireland</a:t>
            </a:r>
          </a:p>
        </p:txBody>
      </p:sp>
    </p:spTree>
    <p:extLst>
      <p:ext uri="{BB962C8B-B14F-4D97-AF65-F5344CB8AC3E}">
        <p14:creationId xmlns:p14="http://schemas.microsoft.com/office/powerpoint/2010/main" val="233734374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A picture containing nature, mountain, spring&#10;&#10;Description automatically generated">
            <a:extLst>
              <a:ext uri="{FF2B5EF4-FFF2-40B4-BE49-F238E27FC236}">
                <a16:creationId xmlns:a16="http://schemas.microsoft.com/office/drawing/2014/main" id="{5747B941-D0BD-7C9C-F150-F9FDAD3E7C40}"/>
              </a:ext>
            </a:extLst>
          </p:cNvPr>
          <p:cNvPicPr>
            <a:picLocks noGrp="1" noChangeAspect="1"/>
          </p:cNvPicPr>
          <p:nvPr>
            <p:ph type="pic" sz="quarter" idx="10"/>
          </p:nvPr>
        </p:nvPicPr>
        <p:blipFill>
          <a:blip r:embed="rId2"/>
          <a:srcRect t="11253" b="11253"/>
          <a:stretch>
            <a:fillRect/>
          </a:stretch>
        </p:blipFill>
        <p:spPr/>
      </p:pic>
      <p:sp>
        <p:nvSpPr>
          <p:cNvPr id="6" name="Text Placeholder 5">
            <a:extLst>
              <a:ext uri="{FF2B5EF4-FFF2-40B4-BE49-F238E27FC236}">
                <a16:creationId xmlns:a16="http://schemas.microsoft.com/office/drawing/2014/main" id="{1FEF99F0-EC51-9344-0992-E5646395826F}"/>
              </a:ext>
            </a:extLst>
          </p:cNvPr>
          <p:cNvSpPr>
            <a:spLocks noGrp="1"/>
          </p:cNvSpPr>
          <p:nvPr>
            <p:ph type="body" sz="quarter" idx="16"/>
          </p:nvPr>
        </p:nvSpPr>
        <p:spPr>
          <a:xfrm>
            <a:off x="6420495" y="1219201"/>
            <a:ext cx="5113283" cy="2028496"/>
          </a:xfrm>
        </p:spPr>
        <p:txBody>
          <a:bodyPr anchor="ctr">
            <a:normAutofit/>
          </a:bodyPr>
          <a:lstStyle/>
          <a:p>
            <a:pPr>
              <a:lnSpc>
                <a:spcPct val="100000"/>
              </a:lnSpc>
              <a:spcBef>
                <a:spcPts val="0"/>
              </a:spcBef>
            </a:pPr>
            <a:r>
              <a:rPr lang="en-IE" dirty="0"/>
              <a:t>4.  Impact of a Crisis on Tourism Regions</a:t>
            </a:r>
          </a:p>
        </p:txBody>
      </p:sp>
    </p:spTree>
    <p:extLst>
      <p:ext uri="{BB962C8B-B14F-4D97-AF65-F5344CB8AC3E}">
        <p14:creationId xmlns:p14="http://schemas.microsoft.com/office/powerpoint/2010/main" val="27494855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3194A37-1469-FFD2-1A8B-74C1AD3B9DF5}"/>
              </a:ext>
            </a:extLst>
          </p:cNvPr>
          <p:cNvSpPr>
            <a:spLocks noGrp="1"/>
          </p:cNvSpPr>
          <p:nvPr>
            <p:ph type="body" sz="quarter" idx="16"/>
          </p:nvPr>
        </p:nvSpPr>
        <p:spPr>
          <a:xfrm>
            <a:off x="0" y="0"/>
            <a:ext cx="6432198" cy="1219199"/>
          </a:xfrm>
          <a:solidFill>
            <a:srgbClr val="7A547C"/>
          </a:solidFill>
        </p:spPr>
        <p:txBody>
          <a:bodyPr anchor="ctr">
            <a:normAutofit/>
          </a:bodyPr>
          <a:lstStyle/>
          <a:p>
            <a:pPr algn="ctr">
              <a:lnSpc>
                <a:spcPct val="100000"/>
              </a:lnSpc>
              <a:spcBef>
                <a:spcPts val="0"/>
              </a:spcBef>
            </a:pPr>
            <a:r>
              <a:rPr lang="en-IE" sz="2800" dirty="0"/>
              <a:t>Crisis are Predictable and Can Occur at Any Level and Any Scale</a:t>
            </a:r>
          </a:p>
        </p:txBody>
      </p:sp>
      <p:sp>
        <p:nvSpPr>
          <p:cNvPr id="6" name="Text Placeholder 5">
            <a:extLst>
              <a:ext uri="{FF2B5EF4-FFF2-40B4-BE49-F238E27FC236}">
                <a16:creationId xmlns:a16="http://schemas.microsoft.com/office/drawing/2014/main" id="{BFF6853E-7BC3-A8A9-7185-EBD73C39604F}"/>
              </a:ext>
            </a:extLst>
          </p:cNvPr>
          <p:cNvSpPr>
            <a:spLocks noGrp="1"/>
          </p:cNvSpPr>
          <p:nvPr>
            <p:ph type="body" sz="quarter" idx="18"/>
          </p:nvPr>
        </p:nvSpPr>
        <p:spPr>
          <a:xfrm>
            <a:off x="219502" y="1295398"/>
            <a:ext cx="6212696" cy="5448301"/>
          </a:xfrm>
          <a:solidFill>
            <a:schemeClr val="bg1"/>
          </a:solidFill>
        </p:spPr>
        <p:txBody>
          <a:bodyPr>
            <a:noAutofit/>
          </a:bodyPr>
          <a:lstStyle/>
          <a:p>
            <a:pPr marL="0" indent="0">
              <a:lnSpc>
                <a:spcPct val="100000"/>
              </a:lnSpc>
              <a:spcBef>
                <a:spcPts val="0"/>
              </a:spcBef>
            </a:pPr>
            <a:r>
              <a:rPr lang="en-GB" sz="1900" b="1" i="0" dirty="0">
                <a:solidFill>
                  <a:srgbClr val="916395"/>
                </a:solidFill>
                <a:effectLst/>
              </a:rPr>
              <a:t>Crises are unpredictable and can occur at any level of tourism ranging from individual businesses through to a destination, regional, national, and in some cases global. </a:t>
            </a:r>
            <a:r>
              <a:rPr lang="en-GB" sz="1900" b="0" i="0" dirty="0">
                <a:solidFill>
                  <a:srgbClr val="4D4D4D"/>
                </a:solidFill>
                <a:effectLst/>
              </a:rPr>
              <a:t>They can be created by external shocks e.g., national crisis, personal crisis, business crisis, political crisis, military crisis, marketing crisis, and so on. They are highly impactful and can cause a </a:t>
            </a:r>
            <a:r>
              <a:rPr lang="en-GB" sz="1900" b="1" i="0" dirty="0">
                <a:solidFill>
                  <a:srgbClr val="916395"/>
                </a:solidFill>
                <a:effectLst/>
              </a:rPr>
              <a:t>fall in visitor numbers </a:t>
            </a:r>
            <a:r>
              <a:rPr lang="en-GB" sz="1900" b="0" i="0" dirty="0">
                <a:solidFill>
                  <a:srgbClr val="4D4D4D"/>
                </a:solidFill>
                <a:effectLst/>
              </a:rPr>
              <a:t>which </a:t>
            </a:r>
            <a:r>
              <a:rPr lang="en-GB" sz="1900" b="1" i="0" dirty="0">
                <a:solidFill>
                  <a:srgbClr val="916395"/>
                </a:solidFill>
                <a:effectLst/>
              </a:rPr>
              <a:t>invalidates tourist forecasting</a:t>
            </a:r>
            <a:r>
              <a:rPr lang="en-GB" sz="1900" b="0" i="0" dirty="0">
                <a:solidFill>
                  <a:srgbClr val="4D4D4D"/>
                </a:solidFill>
                <a:effectLst/>
              </a:rPr>
              <a:t>. As arrivals fall the destination will experience a </a:t>
            </a:r>
            <a:r>
              <a:rPr lang="en-GB" sz="1900" b="1" i="0" dirty="0">
                <a:solidFill>
                  <a:srgbClr val="916395"/>
                </a:solidFill>
                <a:effectLst/>
              </a:rPr>
              <a:t>decline in employment </a:t>
            </a:r>
            <a:r>
              <a:rPr lang="en-GB" sz="1900" b="0" i="0" dirty="0">
                <a:solidFill>
                  <a:srgbClr val="4D4D4D"/>
                </a:solidFill>
                <a:effectLst/>
              </a:rPr>
              <a:t>paralleled by a </a:t>
            </a:r>
            <a:r>
              <a:rPr lang="en-GB" sz="1900" b="1" i="0" dirty="0">
                <a:solidFill>
                  <a:srgbClr val="916395"/>
                </a:solidFill>
                <a:effectLst/>
              </a:rPr>
              <a:t>decline in private-sector profits</a:t>
            </a:r>
            <a:r>
              <a:rPr lang="en-GB" sz="1900" b="0" i="0" dirty="0">
                <a:solidFill>
                  <a:srgbClr val="916395"/>
                </a:solidFill>
                <a:effectLst/>
              </a:rPr>
              <a:t>. </a:t>
            </a:r>
          </a:p>
          <a:p>
            <a:pPr marL="0" indent="0" algn="l">
              <a:lnSpc>
                <a:spcPct val="100000"/>
              </a:lnSpc>
              <a:spcBef>
                <a:spcPts val="0"/>
              </a:spcBef>
            </a:pPr>
            <a:endParaRPr lang="en-GB" sz="1900" dirty="0">
              <a:solidFill>
                <a:srgbClr val="4D4D4D"/>
              </a:solidFill>
            </a:endParaRPr>
          </a:p>
          <a:p>
            <a:pPr marL="0" indent="0" algn="l">
              <a:lnSpc>
                <a:spcPct val="100000"/>
              </a:lnSpc>
              <a:spcBef>
                <a:spcPts val="0"/>
              </a:spcBef>
            </a:pPr>
            <a:r>
              <a:rPr lang="en-GB" sz="1900" b="0" i="0" dirty="0">
                <a:solidFill>
                  <a:srgbClr val="4D4D4D"/>
                </a:solidFill>
                <a:effectLst/>
              </a:rPr>
              <a:t>Other impacts such as a </a:t>
            </a:r>
            <a:r>
              <a:rPr lang="en-GB" sz="1900" b="1" i="0" dirty="0">
                <a:solidFill>
                  <a:srgbClr val="916395"/>
                </a:solidFill>
                <a:effectLst/>
              </a:rPr>
              <a:t>reduction in government revenue </a:t>
            </a:r>
            <a:r>
              <a:rPr lang="en-GB" sz="1900" b="0" i="0" dirty="0">
                <a:solidFill>
                  <a:srgbClr val="4D4D4D"/>
                </a:solidFill>
                <a:effectLst/>
              </a:rPr>
              <a:t>which in turn has </a:t>
            </a:r>
            <a:r>
              <a:rPr lang="en-GB" sz="1900" b="1" i="0" dirty="0">
                <a:solidFill>
                  <a:srgbClr val="916395"/>
                </a:solidFill>
                <a:effectLst/>
              </a:rPr>
              <a:t>implications for reinvestment in public sector infrastructure</a:t>
            </a:r>
            <a:r>
              <a:rPr lang="en-GB" sz="1900" b="0" i="0" dirty="0">
                <a:solidFill>
                  <a:srgbClr val="916395"/>
                </a:solidFill>
                <a:effectLst/>
              </a:rPr>
              <a:t>; </a:t>
            </a:r>
            <a:r>
              <a:rPr lang="en-GB" sz="1900" b="1" i="0" dirty="0">
                <a:solidFill>
                  <a:srgbClr val="916395"/>
                </a:solidFill>
                <a:effectLst/>
              </a:rPr>
              <a:t>falling business revenue</a:t>
            </a:r>
            <a:r>
              <a:rPr lang="en-GB" sz="1900" b="1" i="0" dirty="0">
                <a:solidFill>
                  <a:srgbClr val="4D4D4D"/>
                </a:solidFill>
                <a:effectLst/>
              </a:rPr>
              <a:t> </a:t>
            </a:r>
            <a:r>
              <a:rPr lang="en-GB" sz="1900" b="0" i="0" dirty="0">
                <a:solidFill>
                  <a:srgbClr val="4D4D4D"/>
                </a:solidFill>
                <a:effectLst/>
              </a:rPr>
              <a:t>which will force businesses to defer further investment and cause some </a:t>
            </a:r>
            <a:r>
              <a:rPr lang="en-GB" sz="1900" b="1" i="0" dirty="0">
                <a:solidFill>
                  <a:srgbClr val="916395"/>
                </a:solidFill>
                <a:effectLst/>
              </a:rPr>
              <a:t>businesses to fold; </a:t>
            </a:r>
            <a:r>
              <a:rPr lang="en-GB" sz="1900" b="0" i="0" dirty="0">
                <a:solidFill>
                  <a:srgbClr val="4D4D4D"/>
                </a:solidFill>
                <a:effectLst/>
              </a:rPr>
              <a:t>and </a:t>
            </a:r>
            <a:r>
              <a:rPr lang="en-GB" sz="1900" b="1" i="0" dirty="0">
                <a:solidFill>
                  <a:srgbClr val="916395"/>
                </a:solidFill>
                <a:effectLst/>
              </a:rPr>
              <a:t>loss of confidence in the destination</a:t>
            </a:r>
            <a:r>
              <a:rPr lang="en-GB" sz="1900" b="1" i="0" dirty="0">
                <a:solidFill>
                  <a:srgbClr val="4D4D4D"/>
                </a:solidFill>
                <a:effectLst/>
              </a:rPr>
              <a:t> </a:t>
            </a:r>
            <a:r>
              <a:rPr lang="en-GB" sz="1900" b="0" i="0" dirty="0">
                <a:solidFill>
                  <a:srgbClr val="4D4D4D"/>
                </a:solidFill>
                <a:effectLst/>
              </a:rPr>
              <a:t>by tourists and the travel distribution system. </a:t>
            </a:r>
            <a:endParaRPr lang="en-IE" sz="1900" dirty="0">
              <a:solidFill>
                <a:srgbClr val="4D4D4D"/>
              </a:solidFill>
            </a:endParaRPr>
          </a:p>
        </p:txBody>
      </p:sp>
      <p:pic>
        <p:nvPicPr>
          <p:cNvPr id="8" name="Graphic 7" descr="Document outline">
            <a:hlinkClick r:id="rId2"/>
            <a:extLst>
              <a:ext uri="{FF2B5EF4-FFF2-40B4-BE49-F238E27FC236}">
                <a16:creationId xmlns:a16="http://schemas.microsoft.com/office/drawing/2014/main" id="{4D3D689C-1787-CA15-E0A1-492D5E5A295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348848" y="5431997"/>
            <a:ext cx="1048871" cy="1048871"/>
          </a:xfrm>
          <a:prstGeom prst="rect">
            <a:avLst/>
          </a:prstGeom>
        </p:spPr>
      </p:pic>
      <p:pic>
        <p:nvPicPr>
          <p:cNvPr id="198" name="Picture Placeholder 2" descr="A large building with a mountain in the background&#10;&#10;Description automatically generated with medium confidence">
            <a:extLst>
              <a:ext uri="{FF2B5EF4-FFF2-40B4-BE49-F238E27FC236}">
                <a16:creationId xmlns:a16="http://schemas.microsoft.com/office/drawing/2014/main" id="{2A72B82E-DE7D-35E7-3750-E987DD337626}"/>
              </a:ext>
            </a:extLst>
          </p:cNvPr>
          <p:cNvPicPr>
            <a:picLocks noChangeAspect="1"/>
          </p:cNvPicPr>
          <p:nvPr/>
        </p:nvPicPr>
        <p:blipFill>
          <a:blip r:embed="rId5"/>
          <a:srcRect t="7641" b="7641"/>
          <a:stretch>
            <a:fillRect/>
          </a:stretch>
        </p:blipFill>
        <p:spPr>
          <a:xfrm>
            <a:off x="7266450" y="29823"/>
            <a:ext cx="4183250" cy="5316796"/>
          </a:xfrm>
          <a:prstGeom prst="rect">
            <a:avLst/>
          </a:prstGeom>
        </p:spPr>
      </p:pic>
      <p:sp>
        <p:nvSpPr>
          <p:cNvPr id="2" name="TextBox 1">
            <a:extLst>
              <a:ext uri="{FF2B5EF4-FFF2-40B4-BE49-F238E27FC236}">
                <a16:creationId xmlns:a16="http://schemas.microsoft.com/office/drawing/2014/main" id="{75B257C1-A2B6-DBDE-FFCE-9B3DAFCC3B58}"/>
              </a:ext>
            </a:extLst>
          </p:cNvPr>
          <p:cNvSpPr txBox="1"/>
          <p:nvPr/>
        </p:nvSpPr>
        <p:spPr>
          <a:xfrm>
            <a:off x="7266450" y="5749159"/>
            <a:ext cx="4294928" cy="646331"/>
          </a:xfrm>
          <a:prstGeom prst="rect">
            <a:avLst/>
          </a:prstGeom>
          <a:solidFill>
            <a:srgbClr val="F37C57"/>
          </a:solidFill>
        </p:spPr>
        <p:txBody>
          <a:bodyPr wrap="square" rtlCol="0">
            <a:spAutoFit/>
          </a:bodyPr>
          <a:lstStyle/>
          <a:p>
            <a:pPr algn="ctr"/>
            <a:r>
              <a:rPr lang="en-IE" dirty="0">
                <a:solidFill>
                  <a:schemeClr val="bg1"/>
                </a:solidFill>
                <a:hlinkClick r:id="rId6" action="ppaction://hlinkfile">
                  <a:extLst>
                    <a:ext uri="{A12FA001-AC4F-418D-AE19-62706E023703}">
                      <ahyp:hlinkClr xmlns:ahyp="http://schemas.microsoft.com/office/drawing/2018/hyperlinkcolor" val="tx"/>
                    </a:ext>
                  </a:extLst>
                </a:hlinkClick>
              </a:rPr>
              <a:t>Source: Responding to a Crisis, The Destination Perspective</a:t>
            </a:r>
            <a:endParaRPr lang="en-IE" dirty="0">
              <a:solidFill>
                <a:schemeClr val="bg1"/>
              </a:solidFill>
            </a:endParaRPr>
          </a:p>
        </p:txBody>
      </p:sp>
    </p:spTree>
    <p:extLst>
      <p:ext uri="{BB962C8B-B14F-4D97-AF65-F5344CB8AC3E}">
        <p14:creationId xmlns:p14="http://schemas.microsoft.com/office/powerpoint/2010/main" val="20945798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7" name="Picture Placeholder 196" descr="A picture containing outdoor, nature, sunset&#10;&#10;Description automatically generated">
            <a:extLst>
              <a:ext uri="{FF2B5EF4-FFF2-40B4-BE49-F238E27FC236}">
                <a16:creationId xmlns:a16="http://schemas.microsoft.com/office/drawing/2014/main" id="{165166B7-A3C5-24A7-F8F1-84F06D4C2960}"/>
              </a:ext>
            </a:extLst>
          </p:cNvPr>
          <p:cNvPicPr>
            <a:picLocks noChangeAspect="1"/>
          </p:cNvPicPr>
          <p:nvPr/>
        </p:nvPicPr>
        <p:blipFill>
          <a:blip r:embed="rId2"/>
          <a:srcRect t="2053" b="2053"/>
          <a:stretch>
            <a:fillRect/>
          </a:stretch>
        </p:blipFill>
        <p:spPr>
          <a:xfrm>
            <a:off x="5945932" y="0"/>
            <a:ext cx="4979716" cy="6329082"/>
          </a:xfrm>
          <a:prstGeom prst="rect">
            <a:avLst/>
          </a:prstGeom>
        </p:spPr>
      </p:pic>
      <p:sp>
        <p:nvSpPr>
          <p:cNvPr id="5" name="Text Placeholder 4">
            <a:extLst>
              <a:ext uri="{FF2B5EF4-FFF2-40B4-BE49-F238E27FC236}">
                <a16:creationId xmlns:a16="http://schemas.microsoft.com/office/drawing/2014/main" id="{53194A37-1469-FFD2-1A8B-74C1AD3B9DF5}"/>
              </a:ext>
            </a:extLst>
          </p:cNvPr>
          <p:cNvSpPr>
            <a:spLocks noGrp="1"/>
          </p:cNvSpPr>
          <p:nvPr>
            <p:ph type="body" sz="quarter" idx="16"/>
          </p:nvPr>
        </p:nvSpPr>
        <p:spPr>
          <a:xfrm>
            <a:off x="-1" y="9380"/>
            <a:ext cx="5957047" cy="952645"/>
          </a:xfrm>
          <a:solidFill>
            <a:srgbClr val="7A547C"/>
          </a:solidFill>
        </p:spPr>
        <p:txBody>
          <a:bodyPr>
            <a:normAutofit/>
          </a:bodyPr>
          <a:lstStyle/>
          <a:p>
            <a:pPr algn="ctr">
              <a:lnSpc>
                <a:spcPct val="100000"/>
              </a:lnSpc>
              <a:spcBef>
                <a:spcPts val="0"/>
              </a:spcBef>
            </a:pPr>
            <a:r>
              <a:rPr lang="en-IE" sz="2800" dirty="0"/>
              <a:t>Some Crisis Can be Mitigated While Some are Uncontrollable</a:t>
            </a:r>
          </a:p>
        </p:txBody>
      </p:sp>
      <p:sp>
        <p:nvSpPr>
          <p:cNvPr id="6" name="Text Placeholder 5">
            <a:extLst>
              <a:ext uri="{FF2B5EF4-FFF2-40B4-BE49-F238E27FC236}">
                <a16:creationId xmlns:a16="http://schemas.microsoft.com/office/drawing/2014/main" id="{BFF6853E-7BC3-A8A9-7185-EBD73C39604F}"/>
              </a:ext>
            </a:extLst>
          </p:cNvPr>
          <p:cNvSpPr>
            <a:spLocks noGrp="1"/>
          </p:cNvSpPr>
          <p:nvPr>
            <p:ph type="body" sz="quarter" idx="18"/>
          </p:nvPr>
        </p:nvSpPr>
        <p:spPr>
          <a:xfrm>
            <a:off x="142974" y="1085703"/>
            <a:ext cx="5683582" cy="5667521"/>
          </a:xfrm>
        </p:spPr>
        <p:txBody>
          <a:bodyPr>
            <a:noAutofit/>
          </a:bodyPr>
          <a:lstStyle/>
          <a:p>
            <a:pPr marL="0" indent="0" algn="l">
              <a:lnSpc>
                <a:spcPct val="120000"/>
              </a:lnSpc>
              <a:spcBef>
                <a:spcPts val="0"/>
              </a:spcBef>
            </a:pPr>
            <a:r>
              <a:rPr lang="en-GB" sz="1900" b="1" i="0" dirty="0">
                <a:solidFill>
                  <a:srgbClr val="916395"/>
                </a:solidFill>
                <a:effectLst/>
              </a:rPr>
              <a:t>The origin of crisis events ranges from internal, such as poor business practices within a company or region, to external including natural disasters or political turmoil. </a:t>
            </a:r>
            <a:r>
              <a:rPr lang="en-GB" sz="1900" b="0" i="0" dirty="0">
                <a:solidFill>
                  <a:srgbClr val="4D4D4D"/>
                </a:solidFill>
                <a:effectLst/>
              </a:rPr>
              <a:t>Further, crises </a:t>
            </a:r>
            <a:r>
              <a:rPr lang="en-GB" sz="1900" b="1" i="0" dirty="0">
                <a:solidFill>
                  <a:srgbClr val="916395"/>
                </a:solidFill>
                <a:effectLst/>
              </a:rPr>
              <a:t>may be unanticipated or anticipated </a:t>
            </a:r>
            <a:r>
              <a:rPr lang="en-GB" sz="1900" b="0" i="0" dirty="0">
                <a:solidFill>
                  <a:srgbClr val="4D4D4D"/>
                </a:solidFill>
                <a:effectLst/>
              </a:rPr>
              <a:t>and be able to </a:t>
            </a:r>
            <a:r>
              <a:rPr lang="en-GB" sz="1900" b="1" i="0" dirty="0">
                <a:solidFill>
                  <a:srgbClr val="916395"/>
                </a:solidFill>
                <a:effectLst/>
              </a:rPr>
              <a:t>be mitigated </a:t>
            </a:r>
            <a:r>
              <a:rPr lang="en-GB" sz="1900" b="0" i="0" dirty="0">
                <a:solidFill>
                  <a:srgbClr val="4D4D4D"/>
                </a:solidFill>
                <a:effectLst/>
              </a:rPr>
              <a:t>by prior action (such as the construction of higher sea walls) or at worst be </a:t>
            </a:r>
            <a:r>
              <a:rPr lang="en-GB" sz="1900" b="1" i="0" dirty="0">
                <a:solidFill>
                  <a:srgbClr val="916395"/>
                </a:solidFill>
                <a:effectLst/>
              </a:rPr>
              <a:t>totally uncontrollable </a:t>
            </a:r>
            <a:r>
              <a:rPr lang="en-GB" sz="1900" b="0" i="0" dirty="0">
                <a:solidFill>
                  <a:srgbClr val="4D4D4D"/>
                </a:solidFill>
                <a:effectLst/>
              </a:rPr>
              <a:t>as occurs when an earthquake strikes.</a:t>
            </a:r>
          </a:p>
          <a:p>
            <a:pPr marL="0" indent="0" algn="l">
              <a:lnSpc>
                <a:spcPct val="120000"/>
              </a:lnSpc>
              <a:spcBef>
                <a:spcPts val="0"/>
              </a:spcBef>
            </a:pPr>
            <a:endParaRPr lang="en-GB" sz="1900" b="0" i="0" dirty="0">
              <a:solidFill>
                <a:srgbClr val="4D4D4D"/>
              </a:solidFill>
              <a:effectLst/>
            </a:endParaRPr>
          </a:p>
          <a:p>
            <a:pPr marL="0" indent="0" algn="l">
              <a:lnSpc>
                <a:spcPct val="120000"/>
              </a:lnSpc>
              <a:spcBef>
                <a:spcPts val="0"/>
              </a:spcBef>
            </a:pPr>
            <a:r>
              <a:rPr lang="en-GB" sz="1900" b="0" i="0" dirty="0">
                <a:solidFill>
                  <a:srgbClr val="4D4D4D"/>
                </a:solidFill>
                <a:effectLst/>
              </a:rPr>
              <a:t>A </a:t>
            </a:r>
            <a:r>
              <a:rPr lang="en-GB" sz="1900" b="1" i="0" dirty="0">
                <a:solidFill>
                  <a:srgbClr val="916395"/>
                </a:solidFill>
                <a:effectLst/>
              </a:rPr>
              <a:t>large-scale crisis </a:t>
            </a:r>
            <a:r>
              <a:rPr lang="en-GB" sz="1900" b="0" i="0" dirty="0">
                <a:solidFill>
                  <a:srgbClr val="4D4D4D"/>
                </a:solidFill>
                <a:effectLst/>
              </a:rPr>
              <a:t>can generate complex movements away from </a:t>
            </a:r>
            <a:r>
              <a:rPr lang="en-GB" sz="1900" b="1" i="0" dirty="0">
                <a:solidFill>
                  <a:srgbClr val="916395"/>
                </a:solidFill>
                <a:effectLst/>
              </a:rPr>
              <a:t>destination and reputation stability </a:t>
            </a:r>
            <a:r>
              <a:rPr lang="en-GB" sz="1900" b="0" i="0" dirty="0">
                <a:solidFill>
                  <a:srgbClr val="4D4D4D"/>
                </a:solidFill>
                <a:effectLst/>
              </a:rPr>
              <a:t>and equilibrium to </a:t>
            </a:r>
            <a:r>
              <a:rPr lang="en-GB" sz="1900" b="1" i="0" dirty="0">
                <a:solidFill>
                  <a:srgbClr val="916395"/>
                </a:solidFill>
                <a:effectLst/>
              </a:rPr>
              <a:t>instability and disequilibrium </a:t>
            </a:r>
            <a:r>
              <a:rPr lang="en-GB" sz="1900" b="0" i="0" dirty="0">
                <a:solidFill>
                  <a:srgbClr val="4D4D4D"/>
                </a:solidFill>
                <a:effectLst/>
              </a:rPr>
              <a:t>for the region. In crisis situations, Crisis Management Strategies and Plans need to be developed so tourism regions can incorporate contingencies for the unexpected. </a:t>
            </a:r>
            <a:endParaRPr lang="en-IE" sz="1900" dirty="0">
              <a:solidFill>
                <a:srgbClr val="4D4D4D"/>
              </a:solidFill>
            </a:endParaRPr>
          </a:p>
        </p:txBody>
      </p:sp>
      <p:pic>
        <p:nvPicPr>
          <p:cNvPr id="8" name="Graphic 7" descr="Document outline">
            <a:hlinkClick r:id="rId3"/>
            <a:extLst>
              <a:ext uri="{FF2B5EF4-FFF2-40B4-BE49-F238E27FC236}">
                <a16:creationId xmlns:a16="http://schemas.microsoft.com/office/drawing/2014/main" id="{4D3D689C-1787-CA15-E0A1-492D5E5A295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975183" y="188259"/>
            <a:ext cx="1357737" cy="1357737"/>
          </a:xfrm>
          <a:prstGeom prst="rect">
            <a:avLst/>
          </a:prstGeom>
        </p:spPr>
      </p:pic>
      <p:sp>
        <p:nvSpPr>
          <p:cNvPr id="4" name="TextBox 3">
            <a:extLst>
              <a:ext uri="{FF2B5EF4-FFF2-40B4-BE49-F238E27FC236}">
                <a16:creationId xmlns:a16="http://schemas.microsoft.com/office/drawing/2014/main" id="{64AE328E-C35E-B01D-4917-AE4EF852D05E}"/>
              </a:ext>
            </a:extLst>
          </p:cNvPr>
          <p:cNvSpPr txBox="1"/>
          <p:nvPr/>
        </p:nvSpPr>
        <p:spPr>
          <a:xfrm>
            <a:off x="5957047" y="4767303"/>
            <a:ext cx="6232128" cy="2123658"/>
          </a:xfrm>
          <a:prstGeom prst="rect">
            <a:avLst/>
          </a:prstGeom>
          <a:solidFill>
            <a:schemeClr val="accent2"/>
          </a:solidFill>
        </p:spPr>
        <p:txBody>
          <a:bodyPr wrap="square" rtlCol="0">
            <a:spAutoFit/>
          </a:bodyPr>
          <a:lstStyle/>
          <a:p>
            <a:r>
              <a:rPr lang="en-IE" sz="2400" b="1" dirty="0">
                <a:solidFill>
                  <a:schemeClr val="bg1"/>
                </a:solidFill>
              </a:rPr>
              <a:t>Key Takeaways</a:t>
            </a:r>
          </a:p>
          <a:p>
            <a:pPr marL="285750" indent="-285750">
              <a:buFont typeface="Arial" panose="020B0604020202020204" pitchFamily="34" charset="0"/>
              <a:buChar char="•"/>
            </a:pPr>
            <a:r>
              <a:rPr lang="en-IE" dirty="0">
                <a:solidFill>
                  <a:schemeClr val="bg1"/>
                </a:solidFill>
              </a:rPr>
              <a:t>Crisis are highly unpredictable and can cause serious impacts on tourism businesses, regions, and globally in multiple ways</a:t>
            </a:r>
          </a:p>
          <a:p>
            <a:pPr marL="285750" indent="-285750">
              <a:buFont typeface="Arial" panose="020B0604020202020204" pitchFamily="34" charset="0"/>
              <a:buChar char="•"/>
            </a:pPr>
            <a:r>
              <a:rPr lang="en-IE" dirty="0">
                <a:solidFill>
                  <a:schemeClr val="bg1"/>
                </a:solidFill>
              </a:rPr>
              <a:t>Crisis can originate internally or externally, can be anticipated or unanticipated and mitigated or totally uncontrollable</a:t>
            </a:r>
          </a:p>
          <a:p>
            <a:pPr marL="285750" indent="-285750">
              <a:buFont typeface="Arial" panose="020B0604020202020204" pitchFamily="34" charset="0"/>
              <a:buChar char="•"/>
            </a:pPr>
            <a:r>
              <a:rPr lang="en-IE" dirty="0">
                <a:solidFill>
                  <a:schemeClr val="bg1"/>
                </a:solidFill>
              </a:rPr>
              <a:t> Large-scale regional crises can be complex, last for a long time, and be catastrophic signifying they need to be managed</a:t>
            </a:r>
          </a:p>
        </p:txBody>
      </p:sp>
      <p:grpSp>
        <p:nvGrpSpPr>
          <p:cNvPr id="9" name="Graphic 4">
            <a:extLst>
              <a:ext uri="{FF2B5EF4-FFF2-40B4-BE49-F238E27FC236}">
                <a16:creationId xmlns:a16="http://schemas.microsoft.com/office/drawing/2014/main" id="{88F29829-1DCF-FA36-C94F-CE99B77D3318}"/>
              </a:ext>
            </a:extLst>
          </p:cNvPr>
          <p:cNvGrpSpPr/>
          <p:nvPr/>
        </p:nvGrpSpPr>
        <p:grpSpPr>
          <a:xfrm>
            <a:off x="8104409" y="4343533"/>
            <a:ext cx="1710689" cy="831324"/>
            <a:chOff x="3322320" y="5270917"/>
            <a:chExt cx="1710689" cy="831324"/>
          </a:xfrm>
        </p:grpSpPr>
        <p:sp>
          <p:nvSpPr>
            <p:cNvPr id="10" name="Freeform 262">
              <a:extLst>
                <a:ext uri="{FF2B5EF4-FFF2-40B4-BE49-F238E27FC236}">
                  <a16:creationId xmlns:a16="http://schemas.microsoft.com/office/drawing/2014/main" id="{0AE21AD7-EAC2-216E-BF83-1143A3BFCAAD}"/>
                </a:ext>
              </a:extLst>
            </p:cNvPr>
            <p:cNvSpPr/>
            <p:nvPr/>
          </p:nvSpPr>
          <p:spPr>
            <a:xfrm>
              <a:off x="3818572" y="5963602"/>
              <a:ext cx="20954" cy="8572"/>
            </a:xfrm>
            <a:custGeom>
              <a:avLst/>
              <a:gdLst>
                <a:gd name="connsiteX0" fmla="*/ 20955 w 20954"/>
                <a:gd name="connsiteY0" fmla="*/ 0 h 8572"/>
                <a:gd name="connsiteX1" fmla="*/ 0 w 20954"/>
                <a:gd name="connsiteY1" fmla="*/ 8573 h 8572"/>
                <a:gd name="connsiteX2" fmla="*/ 20955 w 20954"/>
                <a:gd name="connsiteY2" fmla="*/ 0 h 8572"/>
              </a:gdLst>
              <a:ahLst/>
              <a:cxnLst>
                <a:cxn ang="0">
                  <a:pos x="connsiteX0" y="connsiteY0"/>
                </a:cxn>
                <a:cxn ang="0">
                  <a:pos x="connsiteX1" y="connsiteY1"/>
                </a:cxn>
                <a:cxn ang="0">
                  <a:pos x="connsiteX2" y="connsiteY2"/>
                </a:cxn>
              </a:cxnLst>
              <a:rect l="l" t="t" r="r" b="b"/>
              <a:pathLst>
                <a:path w="20954" h="8572">
                  <a:moveTo>
                    <a:pt x="20955" y="0"/>
                  </a:moveTo>
                  <a:cubicBezTo>
                    <a:pt x="13335" y="2858"/>
                    <a:pt x="6667" y="5715"/>
                    <a:pt x="0" y="8573"/>
                  </a:cubicBezTo>
                  <a:cubicBezTo>
                    <a:pt x="6667" y="5715"/>
                    <a:pt x="13335" y="2858"/>
                    <a:pt x="20955" y="0"/>
                  </a:cubicBezTo>
                  <a:close/>
                </a:path>
              </a:pathLst>
            </a:custGeom>
            <a:solidFill>
              <a:srgbClr val="FFFFFF"/>
            </a:solidFill>
            <a:ln w="9525" cap="flat">
              <a:noFill/>
              <a:prstDash val="solid"/>
              <a:miter/>
            </a:ln>
          </p:spPr>
          <p:txBody>
            <a:bodyPr rtlCol="0" anchor="ctr"/>
            <a:lstStyle/>
            <a:p>
              <a:endParaRPr lang="en-US"/>
            </a:p>
          </p:txBody>
        </p:sp>
        <p:sp>
          <p:nvSpPr>
            <p:cNvPr id="11" name="Freeform 263">
              <a:extLst>
                <a:ext uri="{FF2B5EF4-FFF2-40B4-BE49-F238E27FC236}">
                  <a16:creationId xmlns:a16="http://schemas.microsoft.com/office/drawing/2014/main" id="{29F9C8EA-826C-144D-C8DF-0C587207FC65}"/>
                </a:ext>
              </a:extLst>
            </p:cNvPr>
            <p:cNvSpPr/>
            <p:nvPr/>
          </p:nvSpPr>
          <p:spPr>
            <a:xfrm>
              <a:off x="3467100" y="5753100"/>
              <a:ext cx="430529" cy="249522"/>
            </a:xfrm>
            <a:custGeom>
              <a:avLst/>
              <a:gdLst>
                <a:gd name="connsiteX0" fmla="*/ 10477 w 430529"/>
                <a:gd name="connsiteY0" fmla="*/ 246698 h 249522"/>
                <a:gd name="connsiteX1" fmla="*/ 77152 w 430529"/>
                <a:gd name="connsiteY1" fmla="*/ 245745 h 249522"/>
                <a:gd name="connsiteX2" fmla="*/ 152400 w 430529"/>
                <a:gd name="connsiteY2" fmla="*/ 224790 h 249522"/>
                <a:gd name="connsiteX3" fmla="*/ 411480 w 430529"/>
                <a:gd name="connsiteY3" fmla="*/ 122873 h 249522"/>
                <a:gd name="connsiteX4" fmla="*/ 430530 w 430529"/>
                <a:gd name="connsiteY4" fmla="*/ 113348 h 249522"/>
                <a:gd name="connsiteX5" fmla="*/ 430530 w 430529"/>
                <a:gd name="connsiteY5" fmla="*/ 113348 h 249522"/>
                <a:gd name="connsiteX6" fmla="*/ 387667 w 430529"/>
                <a:gd name="connsiteY6" fmla="*/ 0 h 249522"/>
                <a:gd name="connsiteX7" fmla="*/ 368617 w 430529"/>
                <a:gd name="connsiteY7" fmla="*/ 18098 h 249522"/>
                <a:gd name="connsiteX8" fmla="*/ 272415 w 430529"/>
                <a:gd name="connsiteY8" fmla="*/ 86677 h 249522"/>
                <a:gd name="connsiteX9" fmla="*/ 29527 w 430529"/>
                <a:gd name="connsiteY9" fmla="*/ 202882 h 249522"/>
                <a:gd name="connsiteX10" fmla="*/ 0 w 430529"/>
                <a:gd name="connsiteY10" fmla="*/ 246698 h 249522"/>
                <a:gd name="connsiteX11" fmla="*/ 0 w 430529"/>
                <a:gd name="connsiteY11" fmla="*/ 243840 h 249522"/>
                <a:gd name="connsiteX12" fmla="*/ 10477 w 430529"/>
                <a:gd name="connsiteY12" fmla="*/ 246698 h 249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30529" h="249522">
                  <a:moveTo>
                    <a:pt x="10477" y="246698"/>
                  </a:moveTo>
                  <a:cubicBezTo>
                    <a:pt x="34290" y="251460"/>
                    <a:pt x="53340" y="249555"/>
                    <a:pt x="77152" y="245745"/>
                  </a:cubicBezTo>
                  <a:cubicBezTo>
                    <a:pt x="102870" y="241935"/>
                    <a:pt x="127635" y="232410"/>
                    <a:pt x="152400" y="224790"/>
                  </a:cubicBezTo>
                  <a:cubicBezTo>
                    <a:pt x="183833" y="215265"/>
                    <a:pt x="387667" y="134302"/>
                    <a:pt x="411480" y="122873"/>
                  </a:cubicBezTo>
                  <a:cubicBezTo>
                    <a:pt x="418148" y="120015"/>
                    <a:pt x="423863" y="117157"/>
                    <a:pt x="430530" y="113348"/>
                  </a:cubicBezTo>
                  <a:cubicBezTo>
                    <a:pt x="430530" y="113348"/>
                    <a:pt x="430530" y="113348"/>
                    <a:pt x="430530" y="113348"/>
                  </a:cubicBezTo>
                  <a:cubicBezTo>
                    <a:pt x="411480" y="78105"/>
                    <a:pt x="395288" y="40957"/>
                    <a:pt x="387667" y="0"/>
                  </a:cubicBezTo>
                  <a:cubicBezTo>
                    <a:pt x="377190" y="5715"/>
                    <a:pt x="372428" y="11430"/>
                    <a:pt x="368617" y="18098"/>
                  </a:cubicBezTo>
                  <a:cubicBezTo>
                    <a:pt x="346710" y="55245"/>
                    <a:pt x="309563" y="71438"/>
                    <a:pt x="272415" y="86677"/>
                  </a:cubicBezTo>
                  <a:cubicBezTo>
                    <a:pt x="259080" y="92393"/>
                    <a:pt x="68580" y="184785"/>
                    <a:pt x="29527" y="202882"/>
                  </a:cubicBezTo>
                  <a:cubicBezTo>
                    <a:pt x="9525" y="212407"/>
                    <a:pt x="1905" y="227648"/>
                    <a:pt x="0" y="246698"/>
                  </a:cubicBezTo>
                  <a:cubicBezTo>
                    <a:pt x="0" y="245745"/>
                    <a:pt x="0" y="244793"/>
                    <a:pt x="0" y="243840"/>
                  </a:cubicBezTo>
                  <a:cubicBezTo>
                    <a:pt x="4763" y="244793"/>
                    <a:pt x="7620" y="245745"/>
                    <a:pt x="10477" y="246698"/>
                  </a:cubicBezTo>
                  <a:close/>
                </a:path>
              </a:pathLst>
            </a:custGeom>
            <a:solidFill>
              <a:srgbClr val="FFFFFF"/>
            </a:solidFill>
            <a:ln w="9525" cap="flat">
              <a:noFill/>
              <a:prstDash val="solid"/>
              <a:miter/>
            </a:ln>
          </p:spPr>
          <p:txBody>
            <a:bodyPr rtlCol="0" anchor="ctr"/>
            <a:lstStyle/>
            <a:p>
              <a:endParaRPr lang="en-US"/>
            </a:p>
          </p:txBody>
        </p:sp>
        <p:sp>
          <p:nvSpPr>
            <p:cNvPr id="12" name="Freeform 264">
              <a:extLst>
                <a:ext uri="{FF2B5EF4-FFF2-40B4-BE49-F238E27FC236}">
                  <a16:creationId xmlns:a16="http://schemas.microsoft.com/office/drawing/2014/main" id="{75753243-4C71-CA60-A28E-7A371F29F315}"/>
                </a:ext>
              </a:extLst>
            </p:cNvPr>
            <p:cNvSpPr/>
            <p:nvPr/>
          </p:nvSpPr>
          <p:spPr>
            <a:xfrm>
              <a:off x="3775710" y="5984557"/>
              <a:ext cx="14287" cy="6667"/>
            </a:xfrm>
            <a:custGeom>
              <a:avLst/>
              <a:gdLst>
                <a:gd name="connsiteX0" fmla="*/ 14288 w 14287"/>
                <a:gd name="connsiteY0" fmla="*/ 0 h 6667"/>
                <a:gd name="connsiteX1" fmla="*/ 0 w 14287"/>
                <a:gd name="connsiteY1" fmla="*/ 6668 h 6667"/>
                <a:gd name="connsiteX2" fmla="*/ 14288 w 14287"/>
                <a:gd name="connsiteY2" fmla="*/ 0 h 6667"/>
              </a:gdLst>
              <a:ahLst/>
              <a:cxnLst>
                <a:cxn ang="0">
                  <a:pos x="connsiteX0" y="connsiteY0"/>
                </a:cxn>
                <a:cxn ang="0">
                  <a:pos x="connsiteX1" y="connsiteY1"/>
                </a:cxn>
                <a:cxn ang="0">
                  <a:pos x="connsiteX2" y="connsiteY2"/>
                </a:cxn>
              </a:cxnLst>
              <a:rect l="l" t="t" r="r" b="b"/>
              <a:pathLst>
                <a:path w="14287" h="6667">
                  <a:moveTo>
                    <a:pt x="14288" y="0"/>
                  </a:moveTo>
                  <a:cubicBezTo>
                    <a:pt x="9525" y="1905"/>
                    <a:pt x="4763" y="4763"/>
                    <a:pt x="0" y="6668"/>
                  </a:cubicBezTo>
                  <a:cubicBezTo>
                    <a:pt x="4763" y="4763"/>
                    <a:pt x="9525" y="1905"/>
                    <a:pt x="14288" y="0"/>
                  </a:cubicBezTo>
                  <a:close/>
                </a:path>
              </a:pathLst>
            </a:custGeom>
            <a:solidFill>
              <a:srgbClr val="FFFFFF"/>
            </a:solidFill>
            <a:ln w="9525" cap="flat">
              <a:noFill/>
              <a:prstDash val="solid"/>
              <a:miter/>
            </a:ln>
          </p:spPr>
          <p:txBody>
            <a:bodyPr rtlCol="0" anchor="ctr"/>
            <a:lstStyle/>
            <a:p>
              <a:endParaRPr lang="en-US"/>
            </a:p>
          </p:txBody>
        </p:sp>
        <p:sp>
          <p:nvSpPr>
            <p:cNvPr id="13" name="Freeform 265">
              <a:extLst>
                <a:ext uri="{FF2B5EF4-FFF2-40B4-BE49-F238E27FC236}">
                  <a16:creationId xmlns:a16="http://schemas.microsoft.com/office/drawing/2014/main" id="{456EA2D2-572F-15C7-832B-93234C4F0936}"/>
                </a:ext>
              </a:extLst>
            </p:cNvPr>
            <p:cNvSpPr/>
            <p:nvPr/>
          </p:nvSpPr>
          <p:spPr>
            <a:xfrm>
              <a:off x="3720464" y="6007417"/>
              <a:ext cx="20955" cy="9525"/>
            </a:xfrm>
            <a:custGeom>
              <a:avLst/>
              <a:gdLst>
                <a:gd name="connsiteX0" fmla="*/ 20955 w 20955"/>
                <a:gd name="connsiteY0" fmla="*/ 0 h 9525"/>
                <a:gd name="connsiteX1" fmla="*/ 0 w 20955"/>
                <a:gd name="connsiteY1" fmla="*/ 9525 h 9525"/>
                <a:gd name="connsiteX2" fmla="*/ 20955 w 20955"/>
                <a:gd name="connsiteY2" fmla="*/ 0 h 9525"/>
              </a:gdLst>
              <a:ahLst/>
              <a:cxnLst>
                <a:cxn ang="0">
                  <a:pos x="connsiteX0" y="connsiteY0"/>
                </a:cxn>
                <a:cxn ang="0">
                  <a:pos x="connsiteX1" y="connsiteY1"/>
                </a:cxn>
                <a:cxn ang="0">
                  <a:pos x="connsiteX2" y="connsiteY2"/>
                </a:cxn>
              </a:cxnLst>
              <a:rect l="l" t="t" r="r" b="b"/>
              <a:pathLst>
                <a:path w="20955" h="9525">
                  <a:moveTo>
                    <a:pt x="20955" y="0"/>
                  </a:moveTo>
                  <a:cubicBezTo>
                    <a:pt x="14288" y="2857"/>
                    <a:pt x="6668" y="6668"/>
                    <a:pt x="0" y="9525"/>
                  </a:cubicBezTo>
                  <a:cubicBezTo>
                    <a:pt x="6668" y="6668"/>
                    <a:pt x="13335" y="2857"/>
                    <a:pt x="20955" y="0"/>
                  </a:cubicBezTo>
                  <a:close/>
                </a:path>
              </a:pathLst>
            </a:custGeom>
            <a:solidFill>
              <a:srgbClr val="FFFFFF"/>
            </a:solidFill>
            <a:ln w="9525" cap="flat">
              <a:noFill/>
              <a:prstDash val="solid"/>
              <a:miter/>
            </a:ln>
          </p:spPr>
          <p:txBody>
            <a:bodyPr rtlCol="0" anchor="ctr"/>
            <a:lstStyle/>
            <a:p>
              <a:endParaRPr lang="en-US"/>
            </a:p>
          </p:txBody>
        </p:sp>
        <p:sp>
          <p:nvSpPr>
            <p:cNvPr id="14" name="Freeform 266">
              <a:extLst>
                <a:ext uri="{FF2B5EF4-FFF2-40B4-BE49-F238E27FC236}">
                  <a16:creationId xmlns:a16="http://schemas.microsoft.com/office/drawing/2014/main" id="{FD5BBDA5-11E3-AEF3-FEBD-F39EB0560D78}"/>
                </a:ext>
              </a:extLst>
            </p:cNvPr>
            <p:cNvSpPr/>
            <p:nvPr/>
          </p:nvSpPr>
          <p:spPr>
            <a:xfrm>
              <a:off x="3468052" y="6005512"/>
              <a:ext cx="9525" cy="1905"/>
            </a:xfrm>
            <a:custGeom>
              <a:avLst/>
              <a:gdLst>
                <a:gd name="connsiteX0" fmla="*/ 0 w 9525"/>
                <a:gd name="connsiteY0" fmla="*/ 1905 h 1905"/>
                <a:gd name="connsiteX1" fmla="*/ 0 w 9525"/>
                <a:gd name="connsiteY1" fmla="*/ 0 h 1905"/>
                <a:gd name="connsiteX2" fmla="*/ 0 w 9525"/>
                <a:gd name="connsiteY2" fmla="*/ 1905 h 1905"/>
              </a:gdLst>
              <a:ahLst/>
              <a:cxnLst>
                <a:cxn ang="0">
                  <a:pos x="connsiteX0" y="connsiteY0"/>
                </a:cxn>
                <a:cxn ang="0">
                  <a:pos x="connsiteX1" y="connsiteY1"/>
                </a:cxn>
                <a:cxn ang="0">
                  <a:pos x="connsiteX2" y="connsiteY2"/>
                </a:cxn>
              </a:cxnLst>
              <a:rect l="l" t="t" r="r" b="b"/>
              <a:pathLst>
                <a:path w="9525" h="1905">
                  <a:moveTo>
                    <a:pt x="0" y="1905"/>
                  </a:moveTo>
                  <a:cubicBezTo>
                    <a:pt x="0" y="952"/>
                    <a:pt x="0" y="952"/>
                    <a:pt x="0" y="0"/>
                  </a:cubicBezTo>
                  <a:cubicBezTo>
                    <a:pt x="0" y="0"/>
                    <a:pt x="0" y="952"/>
                    <a:pt x="0" y="1905"/>
                  </a:cubicBezTo>
                  <a:close/>
                </a:path>
              </a:pathLst>
            </a:custGeom>
            <a:solidFill>
              <a:srgbClr val="FFFFFF"/>
            </a:solidFill>
            <a:ln w="9525" cap="flat">
              <a:noFill/>
              <a:prstDash val="solid"/>
              <a:miter/>
            </a:ln>
          </p:spPr>
          <p:txBody>
            <a:bodyPr rtlCol="0" anchor="ctr"/>
            <a:lstStyle/>
            <a:p>
              <a:endParaRPr lang="en-US"/>
            </a:p>
          </p:txBody>
        </p:sp>
        <p:sp>
          <p:nvSpPr>
            <p:cNvPr id="15" name="Freeform 267">
              <a:extLst>
                <a:ext uri="{FF2B5EF4-FFF2-40B4-BE49-F238E27FC236}">
                  <a16:creationId xmlns:a16="http://schemas.microsoft.com/office/drawing/2014/main" id="{8A9FC026-BE74-7DD0-7C4C-754F34ABA690}"/>
                </a:ext>
              </a:extLst>
            </p:cNvPr>
            <p:cNvSpPr/>
            <p:nvPr/>
          </p:nvSpPr>
          <p:spPr>
            <a:xfrm>
              <a:off x="3930015" y="5932169"/>
              <a:ext cx="1904" cy="1905"/>
            </a:xfrm>
            <a:custGeom>
              <a:avLst/>
              <a:gdLst>
                <a:gd name="connsiteX0" fmla="*/ 1905 w 1904"/>
                <a:gd name="connsiteY0" fmla="*/ 0 h 1905"/>
                <a:gd name="connsiteX1" fmla="*/ 0 w 1904"/>
                <a:gd name="connsiteY1" fmla="*/ 1905 h 1905"/>
                <a:gd name="connsiteX2" fmla="*/ 1905 w 1904"/>
                <a:gd name="connsiteY2" fmla="*/ 0 h 1905"/>
              </a:gdLst>
              <a:ahLst/>
              <a:cxnLst>
                <a:cxn ang="0">
                  <a:pos x="connsiteX0" y="connsiteY0"/>
                </a:cxn>
                <a:cxn ang="0">
                  <a:pos x="connsiteX1" y="connsiteY1"/>
                </a:cxn>
                <a:cxn ang="0">
                  <a:pos x="connsiteX2" y="connsiteY2"/>
                </a:cxn>
              </a:cxnLst>
              <a:rect l="l" t="t" r="r" b="b"/>
              <a:pathLst>
                <a:path w="1904" h="1905">
                  <a:moveTo>
                    <a:pt x="1905" y="0"/>
                  </a:moveTo>
                  <a:cubicBezTo>
                    <a:pt x="952" y="953"/>
                    <a:pt x="0" y="953"/>
                    <a:pt x="0" y="1905"/>
                  </a:cubicBezTo>
                  <a:cubicBezTo>
                    <a:pt x="0" y="953"/>
                    <a:pt x="952" y="953"/>
                    <a:pt x="1905" y="0"/>
                  </a:cubicBezTo>
                  <a:close/>
                </a:path>
              </a:pathLst>
            </a:custGeom>
            <a:solidFill>
              <a:srgbClr val="FFFFFF"/>
            </a:solidFill>
            <a:ln w="9525" cap="flat">
              <a:noFill/>
              <a:prstDash val="solid"/>
              <a:miter/>
            </a:ln>
          </p:spPr>
          <p:txBody>
            <a:bodyPr rtlCol="0" anchor="ctr"/>
            <a:lstStyle/>
            <a:p>
              <a:endParaRPr lang="en-US"/>
            </a:p>
          </p:txBody>
        </p:sp>
        <p:sp>
          <p:nvSpPr>
            <p:cNvPr id="16" name="Freeform 268">
              <a:extLst>
                <a:ext uri="{FF2B5EF4-FFF2-40B4-BE49-F238E27FC236}">
                  <a16:creationId xmlns:a16="http://schemas.microsoft.com/office/drawing/2014/main" id="{82B66361-123E-2377-7670-682E416FF7CD}"/>
                </a:ext>
              </a:extLst>
            </p:cNvPr>
            <p:cNvSpPr/>
            <p:nvPr/>
          </p:nvSpPr>
          <p:spPr>
            <a:xfrm>
              <a:off x="3804285" y="5972175"/>
              <a:ext cx="14287" cy="6667"/>
            </a:xfrm>
            <a:custGeom>
              <a:avLst/>
              <a:gdLst>
                <a:gd name="connsiteX0" fmla="*/ 14288 w 14287"/>
                <a:gd name="connsiteY0" fmla="*/ 0 h 6667"/>
                <a:gd name="connsiteX1" fmla="*/ 0 w 14287"/>
                <a:gd name="connsiteY1" fmla="*/ 6668 h 6667"/>
                <a:gd name="connsiteX2" fmla="*/ 14288 w 14287"/>
                <a:gd name="connsiteY2" fmla="*/ 0 h 6667"/>
              </a:gdLst>
              <a:ahLst/>
              <a:cxnLst>
                <a:cxn ang="0">
                  <a:pos x="connsiteX0" y="connsiteY0"/>
                </a:cxn>
                <a:cxn ang="0">
                  <a:pos x="connsiteX1" y="connsiteY1"/>
                </a:cxn>
                <a:cxn ang="0">
                  <a:pos x="connsiteX2" y="connsiteY2"/>
                </a:cxn>
              </a:cxnLst>
              <a:rect l="l" t="t" r="r" b="b"/>
              <a:pathLst>
                <a:path w="14287" h="6667">
                  <a:moveTo>
                    <a:pt x="14288" y="0"/>
                  </a:moveTo>
                  <a:cubicBezTo>
                    <a:pt x="9525" y="1905"/>
                    <a:pt x="4763" y="3810"/>
                    <a:pt x="0" y="6668"/>
                  </a:cubicBezTo>
                  <a:cubicBezTo>
                    <a:pt x="4763" y="3810"/>
                    <a:pt x="9525" y="1905"/>
                    <a:pt x="14288" y="0"/>
                  </a:cubicBezTo>
                  <a:close/>
                </a:path>
              </a:pathLst>
            </a:custGeom>
            <a:solidFill>
              <a:srgbClr val="FFFFFF"/>
            </a:solidFill>
            <a:ln w="9525" cap="flat">
              <a:noFill/>
              <a:prstDash val="solid"/>
              <a:miter/>
            </a:ln>
          </p:spPr>
          <p:txBody>
            <a:bodyPr rtlCol="0" anchor="ctr"/>
            <a:lstStyle/>
            <a:p>
              <a:endParaRPr lang="en-US"/>
            </a:p>
          </p:txBody>
        </p:sp>
        <p:sp>
          <p:nvSpPr>
            <p:cNvPr id="17" name="Freeform 269">
              <a:extLst>
                <a:ext uri="{FF2B5EF4-FFF2-40B4-BE49-F238E27FC236}">
                  <a16:creationId xmlns:a16="http://schemas.microsoft.com/office/drawing/2014/main" id="{7E383238-9B27-6DB6-65F1-808DC304F3DD}"/>
                </a:ext>
              </a:extLst>
            </p:cNvPr>
            <p:cNvSpPr/>
            <p:nvPr/>
          </p:nvSpPr>
          <p:spPr>
            <a:xfrm>
              <a:off x="3540442" y="6083617"/>
              <a:ext cx="4762" cy="9525"/>
            </a:xfrm>
            <a:custGeom>
              <a:avLst/>
              <a:gdLst>
                <a:gd name="connsiteX0" fmla="*/ 4763 w 4762"/>
                <a:gd name="connsiteY0" fmla="*/ 0 h 9525"/>
                <a:gd name="connsiteX1" fmla="*/ 0 w 4762"/>
                <a:gd name="connsiteY1" fmla="*/ 0 h 9525"/>
                <a:gd name="connsiteX2" fmla="*/ 4763 w 4762"/>
                <a:gd name="connsiteY2" fmla="*/ 0 h 9525"/>
              </a:gdLst>
              <a:ahLst/>
              <a:cxnLst>
                <a:cxn ang="0">
                  <a:pos x="connsiteX0" y="connsiteY0"/>
                </a:cxn>
                <a:cxn ang="0">
                  <a:pos x="connsiteX1" y="connsiteY1"/>
                </a:cxn>
                <a:cxn ang="0">
                  <a:pos x="connsiteX2" y="connsiteY2"/>
                </a:cxn>
              </a:cxnLst>
              <a:rect l="l" t="t" r="r" b="b"/>
              <a:pathLst>
                <a:path w="4762" h="9525">
                  <a:moveTo>
                    <a:pt x="4763" y="0"/>
                  </a:moveTo>
                  <a:cubicBezTo>
                    <a:pt x="2858" y="0"/>
                    <a:pt x="1905" y="0"/>
                    <a:pt x="0" y="0"/>
                  </a:cubicBezTo>
                  <a:cubicBezTo>
                    <a:pt x="1905" y="0"/>
                    <a:pt x="2858" y="0"/>
                    <a:pt x="4763" y="0"/>
                  </a:cubicBezTo>
                  <a:close/>
                </a:path>
              </a:pathLst>
            </a:custGeom>
            <a:solidFill>
              <a:srgbClr val="FFFFFF"/>
            </a:solidFill>
            <a:ln w="9525" cap="flat">
              <a:noFill/>
              <a:prstDash val="solid"/>
              <a:miter/>
            </a:ln>
          </p:spPr>
          <p:txBody>
            <a:bodyPr rtlCol="0" anchor="ctr"/>
            <a:lstStyle/>
            <a:p>
              <a:endParaRPr lang="en-US"/>
            </a:p>
          </p:txBody>
        </p:sp>
        <p:sp>
          <p:nvSpPr>
            <p:cNvPr id="18" name="Freeform 270">
              <a:extLst>
                <a:ext uri="{FF2B5EF4-FFF2-40B4-BE49-F238E27FC236}">
                  <a16:creationId xmlns:a16="http://schemas.microsoft.com/office/drawing/2014/main" id="{20671B54-D116-D2A0-16A2-7D3B33408688}"/>
                </a:ext>
              </a:extLst>
            </p:cNvPr>
            <p:cNvSpPr/>
            <p:nvPr/>
          </p:nvSpPr>
          <p:spPr>
            <a:xfrm>
              <a:off x="3468052" y="6000750"/>
              <a:ext cx="9525" cy="2857"/>
            </a:xfrm>
            <a:custGeom>
              <a:avLst/>
              <a:gdLst>
                <a:gd name="connsiteX0" fmla="*/ 0 w 9525"/>
                <a:gd name="connsiteY0" fmla="*/ 2857 h 2857"/>
                <a:gd name="connsiteX1" fmla="*/ 0 w 9525"/>
                <a:gd name="connsiteY1" fmla="*/ 0 h 2857"/>
                <a:gd name="connsiteX2" fmla="*/ 0 w 9525"/>
                <a:gd name="connsiteY2" fmla="*/ 2857 h 2857"/>
              </a:gdLst>
              <a:ahLst/>
              <a:cxnLst>
                <a:cxn ang="0">
                  <a:pos x="connsiteX0" y="connsiteY0"/>
                </a:cxn>
                <a:cxn ang="0">
                  <a:pos x="connsiteX1" y="connsiteY1"/>
                </a:cxn>
                <a:cxn ang="0">
                  <a:pos x="connsiteX2" y="connsiteY2"/>
                </a:cxn>
              </a:cxnLst>
              <a:rect l="l" t="t" r="r" b="b"/>
              <a:pathLst>
                <a:path w="9525" h="2857">
                  <a:moveTo>
                    <a:pt x="0" y="2857"/>
                  </a:moveTo>
                  <a:cubicBezTo>
                    <a:pt x="0" y="1905"/>
                    <a:pt x="0" y="952"/>
                    <a:pt x="0" y="0"/>
                  </a:cubicBezTo>
                  <a:cubicBezTo>
                    <a:pt x="0" y="952"/>
                    <a:pt x="0" y="1905"/>
                    <a:pt x="0" y="2857"/>
                  </a:cubicBezTo>
                  <a:close/>
                </a:path>
              </a:pathLst>
            </a:custGeom>
            <a:solidFill>
              <a:srgbClr val="FFFFFF"/>
            </a:solidFill>
            <a:ln w="9525" cap="flat">
              <a:noFill/>
              <a:prstDash val="solid"/>
              <a:miter/>
            </a:ln>
          </p:spPr>
          <p:txBody>
            <a:bodyPr rtlCol="0" anchor="ctr"/>
            <a:lstStyle/>
            <a:p>
              <a:endParaRPr lang="en-US"/>
            </a:p>
          </p:txBody>
        </p:sp>
        <p:sp>
          <p:nvSpPr>
            <p:cNvPr id="19" name="Freeform 271">
              <a:extLst>
                <a:ext uri="{FF2B5EF4-FFF2-40B4-BE49-F238E27FC236}">
                  <a16:creationId xmlns:a16="http://schemas.microsoft.com/office/drawing/2014/main" id="{9413FCDE-74DD-F3BE-A9CC-1432EAE2CC19}"/>
                </a:ext>
              </a:extLst>
            </p:cNvPr>
            <p:cNvSpPr/>
            <p:nvPr/>
          </p:nvSpPr>
          <p:spPr>
            <a:xfrm>
              <a:off x="3929062" y="5922644"/>
              <a:ext cx="4762" cy="7619"/>
            </a:xfrm>
            <a:custGeom>
              <a:avLst/>
              <a:gdLst>
                <a:gd name="connsiteX0" fmla="*/ 4763 w 4762"/>
                <a:gd name="connsiteY0" fmla="*/ 7620 h 7619"/>
                <a:gd name="connsiteX1" fmla="*/ 0 w 4762"/>
                <a:gd name="connsiteY1" fmla="*/ 0 h 7619"/>
                <a:gd name="connsiteX2" fmla="*/ 4763 w 4762"/>
                <a:gd name="connsiteY2" fmla="*/ 7620 h 7619"/>
                <a:gd name="connsiteX3" fmla="*/ 4763 w 4762"/>
                <a:gd name="connsiteY3" fmla="*/ 7620 h 7619"/>
              </a:gdLst>
              <a:ahLst/>
              <a:cxnLst>
                <a:cxn ang="0">
                  <a:pos x="connsiteX0" y="connsiteY0"/>
                </a:cxn>
                <a:cxn ang="0">
                  <a:pos x="connsiteX1" y="connsiteY1"/>
                </a:cxn>
                <a:cxn ang="0">
                  <a:pos x="connsiteX2" y="connsiteY2"/>
                </a:cxn>
                <a:cxn ang="0">
                  <a:pos x="connsiteX3" y="connsiteY3"/>
                </a:cxn>
              </a:cxnLst>
              <a:rect l="l" t="t" r="r" b="b"/>
              <a:pathLst>
                <a:path w="4762" h="7619">
                  <a:moveTo>
                    <a:pt x="4763" y="7620"/>
                  </a:moveTo>
                  <a:cubicBezTo>
                    <a:pt x="2858" y="4763"/>
                    <a:pt x="1905" y="2857"/>
                    <a:pt x="0" y="0"/>
                  </a:cubicBezTo>
                  <a:cubicBezTo>
                    <a:pt x="1905" y="2857"/>
                    <a:pt x="3810" y="5715"/>
                    <a:pt x="4763" y="7620"/>
                  </a:cubicBezTo>
                  <a:lnTo>
                    <a:pt x="4763" y="7620"/>
                  </a:lnTo>
                  <a:close/>
                </a:path>
              </a:pathLst>
            </a:custGeom>
            <a:solidFill>
              <a:srgbClr val="FFFFFF"/>
            </a:solidFill>
            <a:ln w="9525" cap="flat">
              <a:noFill/>
              <a:prstDash val="solid"/>
              <a:miter/>
            </a:ln>
          </p:spPr>
          <p:txBody>
            <a:bodyPr rtlCol="0" anchor="ctr"/>
            <a:lstStyle/>
            <a:p>
              <a:endParaRPr lang="en-US"/>
            </a:p>
          </p:txBody>
        </p:sp>
        <p:sp>
          <p:nvSpPr>
            <p:cNvPr id="20" name="Freeform 272">
              <a:extLst>
                <a:ext uri="{FF2B5EF4-FFF2-40B4-BE49-F238E27FC236}">
                  <a16:creationId xmlns:a16="http://schemas.microsoft.com/office/drawing/2014/main" id="{5090E19E-A5FE-FD42-2C25-796CE0E2A07A}"/>
                </a:ext>
              </a:extLst>
            </p:cNvPr>
            <p:cNvSpPr/>
            <p:nvPr/>
          </p:nvSpPr>
          <p:spPr>
            <a:xfrm>
              <a:off x="3945254" y="5905500"/>
              <a:ext cx="10477" cy="11430"/>
            </a:xfrm>
            <a:custGeom>
              <a:avLst/>
              <a:gdLst>
                <a:gd name="connsiteX0" fmla="*/ 10478 w 10477"/>
                <a:gd name="connsiteY0" fmla="*/ 11430 h 11430"/>
                <a:gd name="connsiteX1" fmla="*/ 0 w 10477"/>
                <a:gd name="connsiteY1" fmla="*/ 0 h 11430"/>
                <a:gd name="connsiteX2" fmla="*/ 10478 w 10477"/>
                <a:gd name="connsiteY2" fmla="*/ 11430 h 11430"/>
              </a:gdLst>
              <a:ahLst/>
              <a:cxnLst>
                <a:cxn ang="0">
                  <a:pos x="connsiteX0" y="connsiteY0"/>
                </a:cxn>
                <a:cxn ang="0">
                  <a:pos x="connsiteX1" y="connsiteY1"/>
                </a:cxn>
                <a:cxn ang="0">
                  <a:pos x="connsiteX2" y="connsiteY2"/>
                </a:cxn>
              </a:cxnLst>
              <a:rect l="l" t="t" r="r" b="b"/>
              <a:pathLst>
                <a:path w="10477" h="11430">
                  <a:moveTo>
                    <a:pt x="10478" y="11430"/>
                  </a:moveTo>
                  <a:cubicBezTo>
                    <a:pt x="6667" y="7620"/>
                    <a:pt x="3810" y="3810"/>
                    <a:pt x="0" y="0"/>
                  </a:cubicBezTo>
                  <a:cubicBezTo>
                    <a:pt x="2858" y="3810"/>
                    <a:pt x="6667" y="7620"/>
                    <a:pt x="10478" y="11430"/>
                  </a:cubicBezTo>
                  <a:close/>
                </a:path>
              </a:pathLst>
            </a:custGeom>
            <a:solidFill>
              <a:srgbClr val="FFFFFF"/>
            </a:solidFill>
            <a:ln w="9525" cap="flat">
              <a:noFill/>
              <a:prstDash val="solid"/>
              <a:miter/>
            </a:ln>
          </p:spPr>
          <p:txBody>
            <a:bodyPr rtlCol="0" anchor="ctr"/>
            <a:lstStyle/>
            <a:p>
              <a:endParaRPr lang="en-US"/>
            </a:p>
          </p:txBody>
        </p:sp>
        <p:sp>
          <p:nvSpPr>
            <p:cNvPr id="21" name="Freeform 273">
              <a:extLst>
                <a:ext uri="{FF2B5EF4-FFF2-40B4-BE49-F238E27FC236}">
                  <a16:creationId xmlns:a16="http://schemas.microsoft.com/office/drawing/2014/main" id="{2A782A21-5FD3-31BE-587B-6AB69972B939}"/>
                </a:ext>
              </a:extLst>
            </p:cNvPr>
            <p:cNvSpPr/>
            <p:nvPr/>
          </p:nvSpPr>
          <p:spPr>
            <a:xfrm>
              <a:off x="3882389" y="5785485"/>
              <a:ext cx="952" cy="1904"/>
            </a:xfrm>
            <a:custGeom>
              <a:avLst/>
              <a:gdLst>
                <a:gd name="connsiteX0" fmla="*/ 952 w 952"/>
                <a:gd name="connsiteY0" fmla="*/ 1905 h 1904"/>
                <a:gd name="connsiteX1" fmla="*/ 0 w 952"/>
                <a:gd name="connsiteY1" fmla="*/ 0 h 1904"/>
                <a:gd name="connsiteX2" fmla="*/ 952 w 952"/>
                <a:gd name="connsiteY2" fmla="*/ 1905 h 1904"/>
              </a:gdLst>
              <a:ahLst/>
              <a:cxnLst>
                <a:cxn ang="0">
                  <a:pos x="connsiteX0" y="connsiteY0"/>
                </a:cxn>
                <a:cxn ang="0">
                  <a:pos x="connsiteX1" y="connsiteY1"/>
                </a:cxn>
                <a:cxn ang="0">
                  <a:pos x="connsiteX2" y="connsiteY2"/>
                </a:cxn>
              </a:cxnLst>
              <a:rect l="l" t="t" r="r" b="b"/>
              <a:pathLst>
                <a:path w="952" h="1904">
                  <a:moveTo>
                    <a:pt x="952" y="1905"/>
                  </a:moveTo>
                  <a:cubicBezTo>
                    <a:pt x="952" y="952"/>
                    <a:pt x="952" y="952"/>
                    <a:pt x="0" y="0"/>
                  </a:cubicBezTo>
                  <a:cubicBezTo>
                    <a:pt x="952" y="0"/>
                    <a:pt x="952" y="952"/>
                    <a:pt x="952" y="1905"/>
                  </a:cubicBezTo>
                  <a:close/>
                </a:path>
              </a:pathLst>
            </a:custGeom>
            <a:solidFill>
              <a:srgbClr val="FFFFFF"/>
            </a:solidFill>
            <a:ln w="9525" cap="flat">
              <a:noFill/>
              <a:prstDash val="solid"/>
              <a:miter/>
            </a:ln>
          </p:spPr>
          <p:txBody>
            <a:bodyPr rtlCol="0" anchor="ctr"/>
            <a:lstStyle/>
            <a:p>
              <a:endParaRPr lang="en-US"/>
            </a:p>
          </p:txBody>
        </p:sp>
        <p:sp>
          <p:nvSpPr>
            <p:cNvPr id="22" name="Freeform 274">
              <a:extLst>
                <a:ext uri="{FF2B5EF4-FFF2-40B4-BE49-F238E27FC236}">
                  <a16:creationId xmlns:a16="http://schemas.microsoft.com/office/drawing/2014/main" id="{7EEEB544-AF8B-04D5-A35A-AF45B34E5FDD}"/>
                </a:ext>
              </a:extLst>
            </p:cNvPr>
            <p:cNvSpPr/>
            <p:nvPr/>
          </p:nvSpPr>
          <p:spPr>
            <a:xfrm>
              <a:off x="3880485" y="5773102"/>
              <a:ext cx="952" cy="3810"/>
            </a:xfrm>
            <a:custGeom>
              <a:avLst/>
              <a:gdLst>
                <a:gd name="connsiteX0" fmla="*/ 952 w 952"/>
                <a:gd name="connsiteY0" fmla="*/ 3810 h 3810"/>
                <a:gd name="connsiteX1" fmla="*/ 0 w 952"/>
                <a:gd name="connsiteY1" fmla="*/ 0 h 3810"/>
                <a:gd name="connsiteX2" fmla="*/ 952 w 952"/>
                <a:gd name="connsiteY2" fmla="*/ 3810 h 3810"/>
              </a:gdLst>
              <a:ahLst/>
              <a:cxnLst>
                <a:cxn ang="0">
                  <a:pos x="connsiteX0" y="connsiteY0"/>
                </a:cxn>
                <a:cxn ang="0">
                  <a:pos x="connsiteX1" y="connsiteY1"/>
                </a:cxn>
                <a:cxn ang="0">
                  <a:pos x="connsiteX2" y="connsiteY2"/>
                </a:cxn>
              </a:cxnLst>
              <a:rect l="l" t="t" r="r" b="b"/>
              <a:pathLst>
                <a:path w="952" h="3810">
                  <a:moveTo>
                    <a:pt x="952" y="3810"/>
                  </a:moveTo>
                  <a:cubicBezTo>
                    <a:pt x="952" y="2858"/>
                    <a:pt x="0" y="953"/>
                    <a:pt x="0" y="0"/>
                  </a:cubicBezTo>
                  <a:cubicBezTo>
                    <a:pt x="0" y="953"/>
                    <a:pt x="0" y="1905"/>
                    <a:pt x="952" y="3810"/>
                  </a:cubicBezTo>
                  <a:close/>
                </a:path>
              </a:pathLst>
            </a:custGeom>
            <a:solidFill>
              <a:srgbClr val="FFFFFF"/>
            </a:solidFill>
            <a:ln w="9525" cap="flat">
              <a:noFill/>
              <a:prstDash val="solid"/>
              <a:miter/>
            </a:ln>
          </p:spPr>
          <p:txBody>
            <a:bodyPr rtlCol="0" anchor="ctr"/>
            <a:lstStyle/>
            <a:p>
              <a:endParaRPr lang="en-US"/>
            </a:p>
          </p:txBody>
        </p:sp>
        <p:sp>
          <p:nvSpPr>
            <p:cNvPr id="23" name="Freeform 275">
              <a:extLst>
                <a:ext uri="{FF2B5EF4-FFF2-40B4-BE49-F238E27FC236}">
                  <a16:creationId xmlns:a16="http://schemas.microsoft.com/office/drawing/2014/main" id="{D3AB555E-1121-4776-1F80-721155D2B569}"/>
                </a:ext>
              </a:extLst>
            </p:cNvPr>
            <p:cNvSpPr/>
            <p:nvPr/>
          </p:nvSpPr>
          <p:spPr>
            <a:xfrm>
              <a:off x="3878579" y="5759767"/>
              <a:ext cx="952" cy="7619"/>
            </a:xfrm>
            <a:custGeom>
              <a:avLst/>
              <a:gdLst>
                <a:gd name="connsiteX0" fmla="*/ 953 w 952"/>
                <a:gd name="connsiteY0" fmla="*/ 7620 h 7619"/>
                <a:gd name="connsiteX1" fmla="*/ 0 w 952"/>
                <a:gd name="connsiteY1" fmla="*/ 0 h 7619"/>
                <a:gd name="connsiteX2" fmla="*/ 953 w 952"/>
                <a:gd name="connsiteY2" fmla="*/ 7620 h 7619"/>
              </a:gdLst>
              <a:ahLst/>
              <a:cxnLst>
                <a:cxn ang="0">
                  <a:pos x="connsiteX0" y="connsiteY0"/>
                </a:cxn>
                <a:cxn ang="0">
                  <a:pos x="connsiteX1" y="connsiteY1"/>
                </a:cxn>
                <a:cxn ang="0">
                  <a:pos x="connsiteX2" y="connsiteY2"/>
                </a:cxn>
              </a:cxnLst>
              <a:rect l="l" t="t" r="r" b="b"/>
              <a:pathLst>
                <a:path w="952" h="7619">
                  <a:moveTo>
                    <a:pt x="953" y="7620"/>
                  </a:moveTo>
                  <a:cubicBezTo>
                    <a:pt x="0" y="4763"/>
                    <a:pt x="0" y="2857"/>
                    <a:pt x="0" y="0"/>
                  </a:cubicBezTo>
                  <a:cubicBezTo>
                    <a:pt x="0" y="1905"/>
                    <a:pt x="0" y="4763"/>
                    <a:pt x="953" y="7620"/>
                  </a:cubicBezTo>
                  <a:close/>
                </a:path>
              </a:pathLst>
            </a:custGeom>
            <a:solidFill>
              <a:srgbClr val="FFFFFF"/>
            </a:solidFill>
            <a:ln w="9525" cap="flat">
              <a:noFill/>
              <a:prstDash val="solid"/>
              <a:miter/>
            </a:ln>
          </p:spPr>
          <p:txBody>
            <a:bodyPr rtlCol="0" anchor="ctr"/>
            <a:lstStyle/>
            <a:p>
              <a:endParaRPr lang="en-US"/>
            </a:p>
          </p:txBody>
        </p:sp>
        <p:sp>
          <p:nvSpPr>
            <p:cNvPr id="24" name="Freeform 276">
              <a:extLst>
                <a:ext uri="{FF2B5EF4-FFF2-40B4-BE49-F238E27FC236}">
                  <a16:creationId xmlns:a16="http://schemas.microsoft.com/office/drawing/2014/main" id="{0BFC3BB9-7B77-870F-B69E-A32A798FB508}"/>
                </a:ext>
              </a:extLst>
            </p:cNvPr>
            <p:cNvSpPr/>
            <p:nvPr/>
          </p:nvSpPr>
          <p:spPr>
            <a:xfrm>
              <a:off x="3891914" y="5813107"/>
              <a:ext cx="9525" cy="23812"/>
            </a:xfrm>
            <a:custGeom>
              <a:avLst/>
              <a:gdLst>
                <a:gd name="connsiteX0" fmla="*/ 9525 w 9525"/>
                <a:gd name="connsiteY0" fmla="*/ 23813 h 23812"/>
                <a:gd name="connsiteX1" fmla="*/ 0 w 9525"/>
                <a:gd name="connsiteY1" fmla="*/ 0 h 23812"/>
                <a:gd name="connsiteX2" fmla="*/ 9525 w 9525"/>
                <a:gd name="connsiteY2" fmla="*/ 23813 h 23812"/>
              </a:gdLst>
              <a:ahLst/>
              <a:cxnLst>
                <a:cxn ang="0">
                  <a:pos x="connsiteX0" y="connsiteY0"/>
                </a:cxn>
                <a:cxn ang="0">
                  <a:pos x="connsiteX1" y="connsiteY1"/>
                </a:cxn>
                <a:cxn ang="0">
                  <a:pos x="connsiteX2" y="connsiteY2"/>
                </a:cxn>
              </a:cxnLst>
              <a:rect l="l" t="t" r="r" b="b"/>
              <a:pathLst>
                <a:path w="9525" h="23812">
                  <a:moveTo>
                    <a:pt x="9525" y="23813"/>
                  </a:moveTo>
                  <a:cubicBezTo>
                    <a:pt x="5715" y="16193"/>
                    <a:pt x="2858" y="8573"/>
                    <a:pt x="0" y="0"/>
                  </a:cubicBezTo>
                  <a:cubicBezTo>
                    <a:pt x="2858" y="8573"/>
                    <a:pt x="5715" y="16193"/>
                    <a:pt x="9525" y="23813"/>
                  </a:cubicBezTo>
                  <a:close/>
                </a:path>
              </a:pathLst>
            </a:custGeom>
            <a:solidFill>
              <a:srgbClr val="FFFFFF"/>
            </a:solidFill>
            <a:ln w="9525" cap="flat">
              <a:noFill/>
              <a:prstDash val="solid"/>
              <a:miter/>
            </a:ln>
          </p:spPr>
          <p:txBody>
            <a:bodyPr rtlCol="0" anchor="ctr"/>
            <a:lstStyle/>
            <a:p>
              <a:endParaRPr lang="en-US"/>
            </a:p>
          </p:txBody>
        </p:sp>
        <p:sp>
          <p:nvSpPr>
            <p:cNvPr id="25" name="Freeform 277">
              <a:extLst>
                <a:ext uri="{FF2B5EF4-FFF2-40B4-BE49-F238E27FC236}">
                  <a16:creationId xmlns:a16="http://schemas.microsoft.com/office/drawing/2014/main" id="{9666AE13-941E-9780-68CE-096DA995D097}"/>
                </a:ext>
              </a:extLst>
            </p:cNvPr>
            <p:cNvSpPr/>
            <p:nvPr/>
          </p:nvSpPr>
          <p:spPr>
            <a:xfrm>
              <a:off x="3875722" y="5746432"/>
              <a:ext cx="1904" cy="11430"/>
            </a:xfrm>
            <a:custGeom>
              <a:avLst/>
              <a:gdLst>
                <a:gd name="connsiteX0" fmla="*/ 1905 w 1904"/>
                <a:gd name="connsiteY0" fmla="*/ 11430 h 11430"/>
                <a:gd name="connsiteX1" fmla="*/ 0 w 1904"/>
                <a:gd name="connsiteY1" fmla="*/ 0 h 11430"/>
                <a:gd name="connsiteX2" fmla="*/ 1905 w 1904"/>
                <a:gd name="connsiteY2" fmla="*/ 11430 h 11430"/>
              </a:gdLst>
              <a:ahLst/>
              <a:cxnLst>
                <a:cxn ang="0">
                  <a:pos x="connsiteX0" y="connsiteY0"/>
                </a:cxn>
                <a:cxn ang="0">
                  <a:pos x="connsiteX1" y="connsiteY1"/>
                </a:cxn>
                <a:cxn ang="0">
                  <a:pos x="connsiteX2" y="connsiteY2"/>
                </a:cxn>
              </a:cxnLst>
              <a:rect l="l" t="t" r="r" b="b"/>
              <a:pathLst>
                <a:path w="1904" h="11430">
                  <a:moveTo>
                    <a:pt x="1905" y="11430"/>
                  </a:moveTo>
                  <a:cubicBezTo>
                    <a:pt x="952" y="7620"/>
                    <a:pt x="952" y="3810"/>
                    <a:pt x="0" y="0"/>
                  </a:cubicBezTo>
                  <a:cubicBezTo>
                    <a:pt x="0" y="2857"/>
                    <a:pt x="952" y="7620"/>
                    <a:pt x="1905" y="11430"/>
                  </a:cubicBezTo>
                  <a:close/>
                </a:path>
              </a:pathLst>
            </a:custGeom>
            <a:solidFill>
              <a:srgbClr val="FFFFFF"/>
            </a:solidFill>
            <a:ln w="9525" cap="flat">
              <a:noFill/>
              <a:prstDash val="solid"/>
              <a:miter/>
            </a:ln>
          </p:spPr>
          <p:txBody>
            <a:bodyPr rtlCol="0" anchor="ctr"/>
            <a:lstStyle/>
            <a:p>
              <a:endParaRPr lang="en-US"/>
            </a:p>
          </p:txBody>
        </p:sp>
        <p:sp>
          <p:nvSpPr>
            <p:cNvPr id="26" name="Freeform 278">
              <a:extLst>
                <a:ext uri="{FF2B5EF4-FFF2-40B4-BE49-F238E27FC236}">
                  <a16:creationId xmlns:a16="http://schemas.microsoft.com/office/drawing/2014/main" id="{11861B1C-0F60-3803-6191-9DD81B235A38}"/>
                </a:ext>
              </a:extLst>
            </p:cNvPr>
            <p:cNvSpPr/>
            <p:nvPr/>
          </p:nvSpPr>
          <p:spPr>
            <a:xfrm>
              <a:off x="3901439" y="5837872"/>
              <a:ext cx="11430" cy="21907"/>
            </a:xfrm>
            <a:custGeom>
              <a:avLst/>
              <a:gdLst>
                <a:gd name="connsiteX0" fmla="*/ 11430 w 11430"/>
                <a:gd name="connsiteY0" fmla="*/ 21907 h 21907"/>
                <a:gd name="connsiteX1" fmla="*/ 0 w 11430"/>
                <a:gd name="connsiteY1" fmla="*/ 0 h 21907"/>
                <a:gd name="connsiteX2" fmla="*/ 11430 w 11430"/>
                <a:gd name="connsiteY2" fmla="*/ 21907 h 21907"/>
              </a:gdLst>
              <a:ahLst/>
              <a:cxnLst>
                <a:cxn ang="0">
                  <a:pos x="connsiteX0" y="connsiteY0"/>
                </a:cxn>
                <a:cxn ang="0">
                  <a:pos x="connsiteX1" y="connsiteY1"/>
                </a:cxn>
                <a:cxn ang="0">
                  <a:pos x="connsiteX2" y="connsiteY2"/>
                </a:cxn>
              </a:cxnLst>
              <a:rect l="l" t="t" r="r" b="b"/>
              <a:pathLst>
                <a:path w="11430" h="21907">
                  <a:moveTo>
                    <a:pt x="11430" y="21907"/>
                  </a:moveTo>
                  <a:cubicBezTo>
                    <a:pt x="7620" y="15240"/>
                    <a:pt x="3810" y="7620"/>
                    <a:pt x="0" y="0"/>
                  </a:cubicBezTo>
                  <a:cubicBezTo>
                    <a:pt x="3810" y="6667"/>
                    <a:pt x="7620" y="14288"/>
                    <a:pt x="11430" y="21907"/>
                  </a:cubicBezTo>
                  <a:close/>
                </a:path>
              </a:pathLst>
            </a:custGeom>
            <a:solidFill>
              <a:srgbClr val="FFFFFF"/>
            </a:solidFill>
            <a:ln w="9525" cap="flat">
              <a:noFill/>
              <a:prstDash val="solid"/>
              <a:miter/>
            </a:ln>
          </p:spPr>
          <p:txBody>
            <a:bodyPr rtlCol="0" anchor="ctr"/>
            <a:lstStyle/>
            <a:p>
              <a:endParaRPr lang="en-US"/>
            </a:p>
          </p:txBody>
        </p:sp>
        <p:sp>
          <p:nvSpPr>
            <p:cNvPr id="27" name="Freeform 279">
              <a:extLst>
                <a:ext uri="{FF2B5EF4-FFF2-40B4-BE49-F238E27FC236}">
                  <a16:creationId xmlns:a16="http://schemas.microsoft.com/office/drawing/2014/main" id="{0C909D10-90BD-203C-1C18-6C4FD51996D6}"/>
                </a:ext>
              </a:extLst>
            </p:cNvPr>
            <p:cNvSpPr/>
            <p:nvPr/>
          </p:nvSpPr>
          <p:spPr>
            <a:xfrm>
              <a:off x="3955732" y="5916930"/>
              <a:ext cx="10477" cy="11430"/>
            </a:xfrm>
            <a:custGeom>
              <a:avLst/>
              <a:gdLst>
                <a:gd name="connsiteX0" fmla="*/ 10477 w 10477"/>
                <a:gd name="connsiteY0" fmla="*/ 11430 h 11430"/>
                <a:gd name="connsiteX1" fmla="*/ 0 w 10477"/>
                <a:gd name="connsiteY1" fmla="*/ 0 h 11430"/>
                <a:gd name="connsiteX2" fmla="*/ 10477 w 10477"/>
                <a:gd name="connsiteY2" fmla="*/ 11430 h 11430"/>
              </a:gdLst>
              <a:ahLst/>
              <a:cxnLst>
                <a:cxn ang="0">
                  <a:pos x="connsiteX0" y="connsiteY0"/>
                </a:cxn>
                <a:cxn ang="0">
                  <a:pos x="connsiteX1" y="connsiteY1"/>
                </a:cxn>
                <a:cxn ang="0">
                  <a:pos x="connsiteX2" y="connsiteY2"/>
                </a:cxn>
              </a:cxnLst>
              <a:rect l="l" t="t" r="r" b="b"/>
              <a:pathLst>
                <a:path w="10477" h="11430">
                  <a:moveTo>
                    <a:pt x="10477" y="11430"/>
                  </a:moveTo>
                  <a:cubicBezTo>
                    <a:pt x="6667" y="7620"/>
                    <a:pt x="2858" y="3810"/>
                    <a:pt x="0" y="0"/>
                  </a:cubicBezTo>
                  <a:cubicBezTo>
                    <a:pt x="2858" y="3810"/>
                    <a:pt x="6667" y="7620"/>
                    <a:pt x="10477" y="11430"/>
                  </a:cubicBezTo>
                  <a:close/>
                </a:path>
              </a:pathLst>
            </a:custGeom>
            <a:solidFill>
              <a:srgbClr val="FFFFFF"/>
            </a:solidFill>
            <a:ln w="9525" cap="flat">
              <a:noFill/>
              <a:prstDash val="solid"/>
              <a:miter/>
            </a:ln>
          </p:spPr>
          <p:txBody>
            <a:bodyPr rtlCol="0" anchor="ctr"/>
            <a:lstStyle/>
            <a:p>
              <a:endParaRPr lang="en-US"/>
            </a:p>
          </p:txBody>
        </p:sp>
        <p:sp>
          <p:nvSpPr>
            <p:cNvPr id="28" name="Freeform 280">
              <a:extLst>
                <a:ext uri="{FF2B5EF4-FFF2-40B4-BE49-F238E27FC236}">
                  <a16:creationId xmlns:a16="http://schemas.microsoft.com/office/drawing/2014/main" id="{1FD37259-4037-6133-805C-D02AE19B7F5A}"/>
                </a:ext>
              </a:extLst>
            </p:cNvPr>
            <p:cNvSpPr/>
            <p:nvPr/>
          </p:nvSpPr>
          <p:spPr>
            <a:xfrm>
              <a:off x="3966209" y="5928360"/>
              <a:ext cx="11430" cy="10477"/>
            </a:xfrm>
            <a:custGeom>
              <a:avLst/>
              <a:gdLst>
                <a:gd name="connsiteX0" fmla="*/ 11430 w 11430"/>
                <a:gd name="connsiteY0" fmla="*/ 10477 h 10477"/>
                <a:gd name="connsiteX1" fmla="*/ 0 w 11430"/>
                <a:gd name="connsiteY1" fmla="*/ 0 h 10477"/>
                <a:gd name="connsiteX2" fmla="*/ 11430 w 11430"/>
                <a:gd name="connsiteY2" fmla="*/ 10477 h 10477"/>
              </a:gdLst>
              <a:ahLst/>
              <a:cxnLst>
                <a:cxn ang="0">
                  <a:pos x="connsiteX0" y="connsiteY0"/>
                </a:cxn>
                <a:cxn ang="0">
                  <a:pos x="connsiteX1" y="connsiteY1"/>
                </a:cxn>
                <a:cxn ang="0">
                  <a:pos x="connsiteX2" y="connsiteY2"/>
                </a:cxn>
              </a:cxnLst>
              <a:rect l="l" t="t" r="r" b="b"/>
              <a:pathLst>
                <a:path w="11430" h="10477">
                  <a:moveTo>
                    <a:pt x="11430" y="10477"/>
                  </a:moveTo>
                  <a:cubicBezTo>
                    <a:pt x="7620" y="6667"/>
                    <a:pt x="3810" y="3810"/>
                    <a:pt x="0" y="0"/>
                  </a:cubicBezTo>
                  <a:cubicBezTo>
                    <a:pt x="3810" y="2857"/>
                    <a:pt x="7620" y="6667"/>
                    <a:pt x="11430" y="10477"/>
                  </a:cubicBezTo>
                  <a:close/>
                </a:path>
              </a:pathLst>
            </a:custGeom>
            <a:solidFill>
              <a:srgbClr val="FFFFFF"/>
            </a:solidFill>
            <a:ln w="9525" cap="flat">
              <a:noFill/>
              <a:prstDash val="solid"/>
              <a:miter/>
            </a:ln>
          </p:spPr>
          <p:txBody>
            <a:bodyPr rtlCol="0" anchor="ctr"/>
            <a:lstStyle/>
            <a:p>
              <a:endParaRPr lang="en-US"/>
            </a:p>
          </p:txBody>
        </p:sp>
        <p:sp>
          <p:nvSpPr>
            <p:cNvPr id="29" name="Freeform 281">
              <a:extLst>
                <a:ext uri="{FF2B5EF4-FFF2-40B4-BE49-F238E27FC236}">
                  <a16:creationId xmlns:a16="http://schemas.microsoft.com/office/drawing/2014/main" id="{9FBA4990-8247-43DB-0748-E61EEE9DF3EB}"/>
                </a:ext>
              </a:extLst>
            </p:cNvPr>
            <p:cNvSpPr/>
            <p:nvPr/>
          </p:nvSpPr>
          <p:spPr>
            <a:xfrm>
              <a:off x="3870064" y="5289988"/>
              <a:ext cx="786188" cy="699100"/>
            </a:xfrm>
            <a:custGeom>
              <a:avLst/>
              <a:gdLst>
                <a:gd name="connsiteX0" fmla="*/ 319983 w 786188"/>
                <a:gd name="connsiteY0" fmla="*/ 689806 h 699100"/>
                <a:gd name="connsiteX1" fmla="*/ 531438 w 786188"/>
                <a:gd name="connsiteY1" fmla="*/ 683139 h 699100"/>
                <a:gd name="connsiteX2" fmla="*/ 625735 w 786188"/>
                <a:gd name="connsiteY2" fmla="*/ 641229 h 699100"/>
                <a:gd name="connsiteX3" fmla="*/ 781945 w 786188"/>
                <a:gd name="connsiteY3" fmla="*/ 442156 h 699100"/>
                <a:gd name="connsiteX4" fmla="*/ 785755 w 786188"/>
                <a:gd name="connsiteY4" fmla="*/ 387864 h 699100"/>
                <a:gd name="connsiteX5" fmla="*/ 779088 w 786188"/>
                <a:gd name="connsiteY5" fmla="*/ 309759 h 699100"/>
                <a:gd name="connsiteX6" fmla="*/ 755275 w 786188"/>
                <a:gd name="connsiteY6" fmla="*/ 229749 h 699100"/>
                <a:gd name="connsiteX7" fmla="*/ 727653 w 786188"/>
                <a:gd name="connsiteY7" fmla="*/ 217367 h 699100"/>
                <a:gd name="connsiteX8" fmla="*/ 708603 w 786188"/>
                <a:gd name="connsiteY8" fmla="*/ 222129 h 699100"/>
                <a:gd name="connsiteX9" fmla="*/ 679075 w 786188"/>
                <a:gd name="connsiteY9" fmla="*/ 214509 h 699100"/>
                <a:gd name="connsiteX10" fmla="*/ 649548 w 786188"/>
                <a:gd name="connsiteY10" fmla="*/ 169742 h 699100"/>
                <a:gd name="connsiteX11" fmla="*/ 665740 w 786188"/>
                <a:gd name="connsiteY11" fmla="*/ 131642 h 699100"/>
                <a:gd name="connsiteX12" fmla="*/ 697173 w 786188"/>
                <a:gd name="connsiteY12" fmla="*/ 118306 h 699100"/>
                <a:gd name="connsiteX13" fmla="*/ 691458 w 786188"/>
                <a:gd name="connsiteY13" fmla="*/ 96399 h 699100"/>
                <a:gd name="connsiteX14" fmla="*/ 87573 w 786188"/>
                <a:gd name="connsiteY14" fmla="*/ 125926 h 699100"/>
                <a:gd name="connsiteX15" fmla="*/ 5658 w 786188"/>
                <a:gd name="connsiteY15" fmla="*/ 325951 h 699100"/>
                <a:gd name="connsiteX16" fmla="*/ 3753 w 786188"/>
                <a:gd name="connsiteY16" fmla="*/ 454539 h 699100"/>
                <a:gd name="connsiteX17" fmla="*/ 319983 w 786188"/>
                <a:gd name="connsiteY17" fmla="*/ 689806 h 699100"/>
                <a:gd name="connsiteX18" fmla="*/ 116148 w 786188"/>
                <a:gd name="connsiteY18" fmla="*/ 306901 h 699100"/>
                <a:gd name="connsiteX19" fmla="*/ 118053 w 786188"/>
                <a:gd name="connsiteY19" fmla="*/ 299281 h 699100"/>
                <a:gd name="connsiteX20" fmla="*/ 121863 w 786188"/>
                <a:gd name="connsiteY20" fmla="*/ 284042 h 699100"/>
                <a:gd name="connsiteX21" fmla="*/ 129483 w 786188"/>
                <a:gd name="connsiteY21" fmla="*/ 259276 h 699100"/>
                <a:gd name="connsiteX22" fmla="*/ 132340 w 786188"/>
                <a:gd name="connsiteY22" fmla="*/ 244989 h 699100"/>
                <a:gd name="connsiteX23" fmla="*/ 299980 w 786188"/>
                <a:gd name="connsiteY23" fmla="*/ 77349 h 699100"/>
                <a:gd name="connsiteX24" fmla="*/ 530485 w 786188"/>
                <a:gd name="connsiteY24" fmla="*/ 95447 h 699100"/>
                <a:gd name="connsiteX25" fmla="*/ 666693 w 786188"/>
                <a:gd name="connsiteY25" fmla="*/ 289756 h 699100"/>
                <a:gd name="connsiteX26" fmla="*/ 668598 w 786188"/>
                <a:gd name="connsiteY26" fmla="*/ 299281 h 699100"/>
                <a:gd name="connsiteX27" fmla="*/ 671455 w 786188"/>
                <a:gd name="connsiteY27" fmla="*/ 313569 h 699100"/>
                <a:gd name="connsiteX28" fmla="*/ 674313 w 786188"/>
                <a:gd name="connsiteY28" fmla="*/ 343097 h 699100"/>
                <a:gd name="connsiteX29" fmla="*/ 674313 w 786188"/>
                <a:gd name="connsiteY29" fmla="*/ 345001 h 699100"/>
                <a:gd name="connsiteX30" fmla="*/ 674313 w 786188"/>
                <a:gd name="connsiteY30" fmla="*/ 359289 h 699100"/>
                <a:gd name="connsiteX31" fmla="*/ 674313 w 786188"/>
                <a:gd name="connsiteY31" fmla="*/ 366909 h 699100"/>
                <a:gd name="connsiteX32" fmla="*/ 674313 w 786188"/>
                <a:gd name="connsiteY32" fmla="*/ 367861 h 699100"/>
                <a:gd name="connsiteX33" fmla="*/ 674313 w 786188"/>
                <a:gd name="connsiteY33" fmla="*/ 377386 h 699100"/>
                <a:gd name="connsiteX34" fmla="*/ 670503 w 786188"/>
                <a:gd name="connsiteY34" fmla="*/ 418344 h 699100"/>
                <a:gd name="connsiteX35" fmla="*/ 634308 w 786188"/>
                <a:gd name="connsiteY35" fmla="*/ 517404 h 699100"/>
                <a:gd name="connsiteX36" fmla="*/ 625735 w 786188"/>
                <a:gd name="connsiteY36" fmla="*/ 528834 h 699100"/>
                <a:gd name="connsiteX37" fmla="*/ 588588 w 786188"/>
                <a:gd name="connsiteY37" fmla="*/ 566934 h 699100"/>
                <a:gd name="connsiteX38" fmla="*/ 585730 w 786188"/>
                <a:gd name="connsiteY38" fmla="*/ 569792 h 699100"/>
                <a:gd name="connsiteX39" fmla="*/ 580015 w 786188"/>
                <a:gd name="connsiteY39" fmla="*/ 575506 h 699100"/>
                <a:gd name="connsiteX40" fmla="*/ 567633 w 786188"/>
                <a:gd name="connsiteY40" fmla="*/ 585984 h 699100"/>
                <a:gd name="connsiteX41" fmla="*/ 548583 w 786188"/>
                <a:gd name="connsiteY41" fmla="*/ 600272 h 699100"/>
                <a:gd name="connsiteX42" fmla="*/ 545725 w 786188"/>
                <a:gd name="connsiteY42" fmla="*/ 602176 h 699100"/>
                <a:gd name="connsiteX43" fmla="*/ 539058 w 786188"/>
                <a:gd name="connsiteY43" fmla="*/ 605986 h 699100"/>
                <a:gd name="connsiteX44" fmla="*/ 471430 w 786188"/>
                <a:gd name="connsiteY44" fmla="*/ 634561 h 699100"/>
                <a:gd name="connsiteX45" fmla="*/ 445713 w 786188"/>
                <a:gd name="connsiteY45" fmla="*/ 641229 h 699100"/>
                <a:gd name="connsiteX46" fmla="*/ 439045 w 786188"/>
                <a:gd name="connsiteY46" fmla="*/ 642181 h 699100"/>
                <a:gd name="connsiteX47" fmla="*/ 429520 w 786188"/>
                <a:gd name="connsiteY47" fmla="*/ 644086 h 699100"/>
                <a:gd name="connsiteX48" fmla="*/ 422853 w 786188"/>
                <a:gd name="connsiteY48" fmla="*/ 645039 h 699100"/>
                <a:gd name="connsiteX49" fmla="*/ 419995 w 786188"/>
                <a:gd name="connsiteY49" fmla="*/ 645039 h 699100"/>
                <a:gd name="connsiteX50" fmla="*/ 393325 w 786188"/>
                <a:gd name="connsiteY50" fmla="*/ 646944 h 699100"/>
                <a:gd name="connsiteX51" fmla="*/ 389515 w 786188"/>
                <a:gd name="connsiteY51" fmla="*/ 646944 h 699100"/>
                <a:gd name="connsiteX52" fmla="*/ 378085 w 786188"/>
                <a:gd name="connsiteY52" fmla="*/ 646944 h 699100"/>
                <a:gd name="connsiteX53" fmla="*/ 360940 w 786188"/>
                <a:gd name="connsiteY53" fmla="*/ 645039 h 699100"/>
                <a:gd name="connsiteX54" fmla="*/ 313315 w 786188"/>
                <a:gd name="connsiteY54" fmla="*/ 633609 h 699100"/>
                <a:gd name="connsiteX55" fmla="*/ 242830 w 786188"/>
                <a:gd name="connsiteY55" fmla="*/ 605034 h 699100"/>
                <a:gd name="connsiteX56" fmla="*/ 234258 w 786188"/>
                <a:gd name="connsiteY56" fmla="*/ 600272 h 699100"/>
                <a:gd name="connsiteX57" fmla="*/ 218065 w 786188"/>
                <a:gd name="connsiteY57" fmla="*/ 589794 h 699100"/>
                <a:gd name="connsiteX58" fmla="*/ 189490 w 786188"/>
                <a:gd name="connsiteY58" fmla="*/ 565981 h 699100"/>
                <a:gd name="connsiteX59" fmla="*/ 171393 w 786188"/>
                <a:gd name="connsiteY59" fmla="*/ 546931 h 699100"/>
                <a:gd name="connsiteX60" fmla="*/ 165678 w 786188"/>
                <a:gd name="connsiteY60" fmla="*/ 540264 h 699100"/>
                <a:gd name="connsiteX61" fmla="*/ 113290 w 786188"/>
                <a:gd name="connsiteY61" fmla="*/ 419297 h 699100"/>
                <a:gd name="connsiteX62" fmla="*/ 112338 w 786188"/>
                <a:gd name="connsiteY62" fmla="*/ 411676 h 699100"/>
                <a:gd name="connsiteX63" fmla="*/ 110433 w 786188"/>
                <a:gd name="connsiteY63" fmla="*/ 370719 h 699100"/>
                <a:gd name="connsiteX64" fmla="*/ 110433 w 786188"/>
                <a:gd name="connsiteY64" fmla="*/ 368814 h 699100"/>
                <a:gd name="connsiteX65" fmla="*/ 116148 w 786188"/>
                <a:gd name="connsiteY65" fmla="*/ 311664 h 699100"/>
                <a:gd name="connsiteX66" fmla="*/ 116148 w 786188"/>
                <a:gd name="connsiteY66" fmla="*/ 306901 h 69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786188" h="699100">
                  <a:moveTo>
                    <a:pt x="319983" y="689806"/>
                  </a:moveTo>
                  <a:cubicBezTo>
                    <a:pt x="389515" y="703142"/>
                    <a:pt x="462858" y="703142"/>
                    <a:pt x="531438" y="683139"/>
                  </a:cubicBezTo>
                  <a:cubicBezTo>
                    <a:pt x="563823" y="673614"/>
                    <a:pt x="597160" y="659326"/>
                    <a:pt x="625735" y="641229"/>
                  </a:cubicBezTo>
                  <a:cubicBezTo>
                    <a:pt x="659073" y="619322"/>
                    <a:pt x="741940" y="543122"/>
                    <a:pt x="781945" y="442156"/>
                  </a:cubicBezTo>
                  <a:cubicBezTo>
                    <a:pt x="783850" y="424059"/>
                    <a:pt x="785755" y="405961"/>
                    <a:pt x="785755" y="387864"/>
                  </a:cubicBezTo>
                  <a:cubicBezTo>
                    <a:pt x="787660" y="361194"/>
                    <a:pt x="782898" y="335476"/>
                    <a:pt x="779088" y="309759"/>
                  </a:cubicBezTo>
                  <a:cubicBezTo>
                    <a:pt x="774325" y="282136"/>
                    <a:pt x="768610" y="255467"/>
                    <a:pt x="755275" y="229749"/>
                  </a:cubicBezTo>
                  <a:cubicBezTo>
                    <a:pt x="747655" y="214509"/>
                    <a:pt x="744798" y="213556"/>
                    <a:pt x="727653" y="217367"/>
                  </a:cubicBezTo>
                  <a:cubicBezTo>
                    <a:pt x="720985" y="219272"/>
                    <a:pt x="715270" y="222129"/>
                    <a:pt x="708603" y="222129"/>
                  </a:cubicBezTo>
                  <a:cubicBezTo>
                    <a:pt x="698125" y="223081"/>
                    <a:pt x="686695" y="223081"/>
                    <a:pt x="679075" y="214509"/>
                  </a:cubicBezTo>
                  <a:cubicBezTo>
                    <a:pt x="666693" y="201174"/>
                    <a:pt x="655263" y="187839"/>
                    <a:pt x="649548" y="169742"/>
                  </a:cubicBezTo>
                  <a:cubicBezTo>
                    <a:pt x="643833" y="150692"/>
                    <a:pt x="647643" y="140214"/>
                    <a:pt x="665740" y="131642"/>
                  </a:cubicBezTo>
                  <a:cubicBezTo>
                    <a:pt x="676218" y="126879"/>
                    <a:pt x="686695" y="123069"/>
                    <a:pt x="697173" y="118306"/>
                  </a:cubicBezTo>
                  <a:cubicBezTo>
                    <a:pt x="713365" y="111639"/>
                    <a:pt x="704793" y="109734"/>
                    <a:pt x="691458" y="96399"/>
                  </a:cubicBezTo>
                  <a:cubicBezTo>
                    <a:pt x="578110" y="4006"/>
                    <a:pt x="282835" y="-76004"/>
                    <a:pt x="87573" y="125926"/>
                  </a:cubicBezTo>
                  <a:cubicBezTo>
                    <a:pt x="38995" y="181172"/>
                    <a:pt x="17088" y="252609"/>
                    <a:pt x="5658" y="325951"/>
                  </a:cubicBezTo>
                  <a:cubicBezTo>
                    <a:pt x="-1010" y="368814"/>
                    <a:pt x="-1962" y="411676"/>
                    <a:pt x="3753" y="454539"/>
                  </a:cubicBezTo>
                  <a:cubicBezTo>
                    <a:pt x="121863" y="663136"/>
                    <a:pt x="285693" y="683139"/>
                    <a:pt x="319983" y="689806"/>
                  </a:cubicBezTo>
                  <a:close/>
                  <a:moveTo>
                    <a:pt x="116148" y="306901"/>
                  </a:moveTo>
                  <a:cubicBezTo>
                    <a:pt x="117100" y="304044"/>
                    <a:pt x="117100" y="302139"/>
                    <a:pt x="118053" y="299281"/>
                  </a:cubicBezTo>
                  <a:cubicBezTo>
                    <a:pt x="119005" y="294519"/>
                    <a:pt x="120910" y="288804"/>
                    <a:pt x="121863" y="284042"/>
                  </a:cubicBezTo>
                  <a:cubicBezTo>
                    <a:pt x="123768" y="275469"/>
                    <a:pt x="126625" y="266897"/>
                    <a:pt x="129483" y="259276"/>
                  </a:cubicBezTo>
                  <a:cubicBezTo>
                    <a:pt x="130435" y="254514"/>
                    <a:pt x="131388" y="249751"/>
                    <a:pt x="132340" y="244989"/>
                  </a:cubicBezTo>
                  <a:cubicBezTo>
                    <a:pt x="137103" y="223081"/>
                    <a:pt x="146628" y="132594"/>
                    <a:pt x="299980" y="77349"/>
                  </a:cubicBezTo>
                  <a:cubicBezTo>
                    <a:pt x="386658" y="45917"/>
                    <a:pt x="510483" y="87826"/>
                    <a:pt x="530485" y="95447"/>
                  </a:cubicBezTo>
                  <a:cubicBezTo>
                    <a:pt x="666693" y="165931"/>
                    <a:pt x="668598" y="287851"/>
                    <a:pt x="666693" y="289756"/>
                  </a:cubicBezTo>
                  <a:cubicBezTo>
                    <a:pt x="667645" y="292614"/>
                    <a:pt x="667645" y="295472"/>
                    <a:pt x="668598" y="299281"/>
                  </a:cubicBezTo>
                  <a:cubicBezTo>
                    <a:pt x="669550" y="304044"/>
                    <a:pt x="670503" y="308806"/>
                    <a:pt x="671455" y="313569"/>
                  </a:cubicBezTo>
                  <a:cubicBezTo>
                    <a:pt x="673360" y="324999"/>
                    <a:pt x="673360" y="334524"/>
                    <a:pt x="674313" y="343097"/>
                  </a:cubicBezTo>
                  <a:cubicBezTo>
                    <a:pt x="674313" y="344049"/>
                    <a:pt x="674313" y="344049"/>
                    <a:pt x="674313" y="345001"/>
                  </a:cubicBezTo>
                  <a:cubicBezTo>
                    <a:pt x="674313" y="350717"/>
                    <a:pt x="674313" y="355479"/>
                    <a:pt x="674313" y="359289"/>
                  </a:cubicBezTo>
                  <a:cubicBezTo>
                    <a:pt x="674313" y="362147"/>
                    <a:pt x="674313" y="365004"/>
                    <a:pt x="674313" y="366909"/>
                  </a:cubicBezTo>
                  <a:cubicBezTo>
                    <a:pt x="674313" y="366909"/>
                    <a:pt x="674313" y="366909"/>
                    <a:pt x="674313" y="367861"/>
                  </a:cubicBezTo>
                  <a:cubicBezTo>
                    <a:pt x="674313" y="370719"/>
                    <a:pt x="674313" y="374529"/>
                    <a:pt x="674313" y="377386"/>
                  </a:cubicBezTo>
                  <a:cubicBezTo>
                    <a:pt x="674313" y="391674"/>
                    <a:pt x="672408" y="405009"/>
                    <a:pt x="670503" y="418344"/>
                  </a:cubicBezTo>
                  <a:cubicBezTo>
                    <a:pt x="664788" y="453586"/>
                    <a:pt x="654310" y="486924"/>
                    <a:pt x="634308" y="517404"/>
                  </a:cubicBezTo>
                  <a:cubicBezTo>
                    <a:pt x="631450" y="521214"/>
                    <a:pt x="628593" y="525024"/>
                    <a:pt x="625735" y="528834"/>
                  </a:cubicBezTo>
                  <a:cubicBezTo>
                    <a:pt x="615258" y="542169"/>
                    <a:pt x="602875" y="555504"/>
                    <a:pt x="588588" y="566934"/>
                  </a:cubicBezTo>
                  <a:cubicBezTo>
                    <a:pt x="587635" y="567886"/>
                    <a:pt x="586683" y="568839"/>
                    <a:pt x="585730" y="569792"/>
                  </a:cubicBezTo>
                  <a:cubicBezTo>
                    <a:pt x="583825" y="571697"/>
                    <a:pt x="581920" y="573601"/>
                    <a:pt x="580015" y="575506"/>
                  </a:cubicBezTo>
                  <a:cubicBezTo>
                    <a:pt x="576205" y="579317"/>
                    <a:pt x="571443" y="582174"/>
                    <a:pt x="567633" y="585984"/>
                  </a:cubicBezTo>
                  <a:cubicBezTo>
                    <a:pt x="560965" y="590747"/>
                    <a:pt x="555250" y="596461"/>
                    <a:pt x="548583" y="600272"/>
                  </a:cubicBezTo>
                  <a:cubicBezTo>
                    <a:pt x="547630" y="601224"/>
                    <a:pt x="546678" y="601224"/>
                    <a:pt x="545725" y="602176"/>
                  </a:cubicBezTo>
                  <a:cubicBezTo>
                    <a:pt x="543820" y="603129"/>
                    <a:pt x="540963" y="605034"/>
                    <a:pt x="539058" y="605986"/>
                  </a:cubicBezTo>
                  <a:cubicBezTo>
                    <a:pt x="517150" y="616464"/>
                    <a:pt x="495243" y="627894"/>
                    <a:pt x="471430" y="634561"/>
                  </a:cubicBezTo>
                  <a:cubicBezTo>
                    <a:pt x="462858" y="636467"/>
                    <a:pt x="454285" y="639324"/>
                    <a:pt x="445713" y="641229"/>
                  </a:cubicBezTo>
                  <a:cubicBezTo>
                    <a:pt x="443808" y="642181"/>
                    <a:pt x="441903" y="642181"/>
                    <a:pt x="439045" y="642181"/>
                  </a:cubicBezTo>
                  <a:cubicBezTo>
                    <a:pt x="436188" y="643134"/>
                    <a:pt x="433330" y="643134"/>
                    <a:pt x="429520" y="644086"/>
                  </a:cubicBezTo>
                  <a:cubicBezTo>
                    <a:pt x="427615" y="644086"/>
                    <a:pt x="425710" y="645039"/>
                    <a:pt x="422853" y="645039"/>
                  </a:cubicBezTo>
                  <a:cubicBezTo>
                    <a:pt x="421900" y="645039"/>
                    <a:pt x="420948" y="645039"/>
                    <a:pt x="419995" y="645039"/>
                  </a:cubicBezTo>
                  <a:cubicBezTo>
                    <a:pt x="411423" y="645992"/>
                    <a:pt x="402850" y="646944"/>
                    <a:pt x="393325" y="646944"/>
                  </a:cubicBezTo>
                  <a:cubicBezTo>
                    <a:pt x="392373" y="646944"/>
                    <a:pt x="390468" y="646944"/>
                    <a:pt x="389515" y="646944"/>
                  </a:cubicBezTo>
                  <a:cubicBezTo>
                    <a:pt x="385705" y="646944"/>
                    <a:pt x="381895" y="646944"/>
                    <a:pt x="378085" y="646944"/>
                  </a:cubicBezTo>
                  <a:cubicBezTo>
                    <a:pt x="372370" y="646944"/>
                    <a:pt x="367608" y="645992"/>
                    <a:pt x="360940" y="645039"/>
                  </a:cubicBezTo>
                  <a:cubicBezTo>
                    <a:pt x="343795" y="642181"/>
                    <a:pt x="327603" y="638372"/>
                    <a:pt x="313315" y="633609"/>
                  </a:cubicBezTo>
                  <a:cubicBezTo>
                    <a:pt x="286645" y="625989"/>
                    <a:pt x="263785" y="616464"/>
                    <a:pt x="242830" y="605034"/>
                  </a:cubicBezTo>
                  <a:cubicBezTo>
                    <a:pt x="239973" y="603129"/>
                    <a:pt x="237115" y="602176"/>
                    <a:pt x="234258" y="600272"/>
                  </a:cubicBezTo>
                  <a:cubicBezTo>
                    <a:pt x="228543" y="596461"/>
                    <a:pt x="222828" y="593604"/>
                    <a:pt x="218065" y="589794"/>
                  </a:cubicBezTo>
                  <a:cubicBezTo>
                    <a:pt x="207588" y="582174"/>
                    <a:pt x="198063" y="574554"/>
                    <a:pt x="189490" y="565981"/>
                  </a:cubicBezTo>
                  <a:cubicBezTo>
                    <a:pt x="182823" y="560267"/>
                    <a:pt x="177108" y="553599"/>
                    <a:pt x="171393" y="546931"/>
                  </a:cubicBezTo>
                  <a:cubicBezTo>
                    <a:pt x="169488" y="545026"/>
                    <a:pt x="167583" y="542169"/>
                    <a:pt x="165678" y="540264"/>
                  </a:cubicBezTo>
                  <a:cubicBezTo>
                    <a:pt x="137103" y="504069"/>
                    <a:pt x="119958" y="462159"/>
                    <a:pt x="113290" y="419297"/>
                  </a:cubicBezTo>
                  <a:cubicBezTo>
                    <a:pt x="113290" y="416439"/>
                    <a:pt x="112338" y="413581"/>
                    <a:pt x="112338" y="411676"/>
                  </a:cubicBezTo>
                  <a:cubicBezTo>
                    <a:pt x="110433" y="398342"/>
                    <a:pt x="109480" y="384054"/>
                    <a:pt x="110433" y="370719"/>
                  </a:cubicBezTo>
                  <a:cubicBezTo>
                    <a:pt x="110433" y="369767"/>
                    <a:pt x="110433" y="369767"/>
                    <a:pt x="110433" y="368814"/>
                  </a:cubicBezTo>
                  <a:cubicBezTo>
                    <a:pt x="110433" y="349764"/>
                    <a:pt x="112338" y="330714"/>
                    <a:pt x="116148" y="311664"/>
                  </a:cubicBezTo>
                  <a:cubicBezTo>
                    <a:pt x="115195" y="309759"/>
                    <a:pt x="116148" y="308806"/>
                    <a:pt x="116148" y="306901"/>
                  </a:cubicBezTo>
                  <a:close/>
                </a:path>
              </a:pathLst>
            </a:custGeom>
            <a:solidFill>
              <a:srgbClr val="FFFFFF"/>
            </a:solidFill>
            <a:ln w="9525" cap="flat">
              <a:noFill/>
              <a:prstDash val="solid"/>
              <a:miter/>
            </a:ln>
          </p:spPr>
          <p:txBody>
            <a:bodyPr rtlCol="0" anchor="ctr"/>
            <a:lstStyle/>
            <a:p>
              <a:endParaRPr lang="en-US"/>
            </a:p>
          </p:txBody>
        </p:sp>
        <p:sp>
          <p:nvSpPr>
            <p:cNvPr id="30" name="Freeform 282">
              <a:extLst>
                <a:ext uri="{FF2B5EF4-FFF2-40B4-BE49-F238E27FC236}">
                  <a16:creationId xmlns:a16="http://schemas.microsoft.com/office/drawing/2014/main" id="{6F980F7A-0C9C-3D1B-39D0-B2721610A47B}"/>
                </a:ext>
              </a:extLst>
            </p:cNvPr>
            <p:cNvSpPr/>
            <p:nvPr/>
          </p:nvSpPr>
          <p:spPr>
            <a:xfrm>
              <a:off x="3935729" y="5893117"/>
              <a:ext cx="9525" cy="12382"/>
            </a:xfrm>
            <a:custGeom>
              <a:avLst/>
              <a:gdLst>
                <a:gd name="connsiteX0" fmla="*/ 9525 w 9525"/>
                <a:gd name="connsiteY0" fmla="*/ 12382 h 12382"/>
                <a:gd name="connsiteX1" fmla="*/ 0 w 9525"/>
                <a:gd name="connsiteY1" fmla="*/ 0 h 12382"/>
                <a:gd name="connsiteX2" fmla="*/ 9525 w 9525"/>
                <a:gd name="connsiteY2" fmla="*/ 12382 h 12382"/>
              </a:gdLst>
              <a:ahLst/>
              <a:cxnLst>
                <a:cxn ang="0">
                  <a:pos x="connsiteX0" y="connsiteY0"/>
                </a:cxn>
                <a:cxn ang="0">
                  <a:pos x="connsiteX1" y="connsiteY1"/>
                </a:cxn>
                <a:cxn ang="0">
                  <a:pos x="connsiteX2" y="connsiteY2"/>
                </a:cxn>
              </a:cxnLst>
              <a:rect l="l" t="t" r="r" b="b"/>
              <a:pathLst>
                <a:path w="9525" h="12382">
                  <a:moveTo>
                    <a:pt x="9525" y="12382"/>
                  </a:moveTo>
                  <a:cubicBezTo>
                    <a:pt x="5715" y="8572"/>
                    <a:pt x="2858" y="3810"/>
                    <a:pt x="0" y="0"/>
                  </a:cubicBezTo>
                  <a:cubicBezTo>
                    <a:pt x="2858" y="3810"/>
                    <a:pt x="5715" y="7620"/>
                    <a:pt x="9525" y="12382"/>
                  </a:cubicBezTo>
                  <a:close/>
                </a:path>
              </a:pathLst>
            </a:custGeom>
            <a:solidFill>
              <a:srgbClr val="FFFFFF"/>
            </a:solidFill>
            <a:ln w="9525" cap="flat">
              <a:noFill/>
              <a:prstDash val="solid"/>
              <a:miter/>
            </a:ln>
          </p:spPr>
          <p:txBody>
            <a:bodyPr rtlCol="0" anchor="ctr"/>
            <a:lstStyle/>
            <a:p>
              <a:endParaRPr lang="en-US"/>
            </a:p>
          </p:txBody>
        </p:sp>
        <p:sp>
          <p:nvSpPr>
            <p:cNvPr id="31" name="Freeform 283">
              <a:extLst>
                <a:ext uri="{FF2B5EF4-FFF2-40B4-BE49-F238E27FC236}">
                  <a16:creationId xmlns:a16="http://schemas.microsoft.com/office/drawing/2014/main" id="{A0A4AE64-FCB3-D633-6F70-0B216F4F1CF4}"/>
                </a:ext>
              </a:extLst>
            </p:cNvPr>
            <p:cNvSpPr/>
            <p:nvPr/>
          </p:nvSpPr>
          <p:spPr>
            <a:xfrm>
              <a:off x="4625340" y="5830252"/>
              <a:ext cx="1904" cy="5715"/>
            </a:xfrm>
            <a:custGeom>
              <a:avLst/>
              <a:gdLst>
                <a:gd name="connsiteX0" fmla="*/ 1905 w 1904"/>
                <a:gd name="connsiteY0" fmla="*/ 0 h 5715"/>
                <a:gd name="connsiteX1" fmla="*/ 0 w 1904"/>
                <a:gd name="connsiteY1" fmla="*/ 5715 h 5715"/>
                <a:gd name="connsiteX2" fmla="*/ 1905 w 1904"/>
                <a:gd name="connsiteY2" fmla="*/ 0 h 5715"/>
              </a:gdLst>
              <a:ahLst/>
              <a:cxnLst>
                <a:cxn ang="0">
                  <a:pos x="connsiteX0" y="connsiteY0"/>
                </a:cxn>
                <a:cxn ang="0">
                  <a:pos x="connsiteX1" y="connsiteY1"/>
                </a:cxn>
                <a:cxn ang="0">
                  <a:pos x="connsiteX2" y="connsiteY2"/>
                </a:cxn>
              </a:cxnLst>
              <a:rect l="l" t="t" r="r" b="b"/>
              <a:pathLst>
                <a:path w="1904" h="5715">
                  <a:moveTo>
                    <a:pt x="1905" y="0"/>
                  </a:moveTo>
                  <a:cubicBezTo>
                    <a:pt x="952" y="1905"/>
                    <a:pt x="0" y="3810"/>
                    <a:pt x="0" y="5715"/>
                  </a:cubicBezTo>
                  <a:cubicBezTo>
                    <a:pt x="952" y="3810"/>
                    <a:pt x="952" y="1905"/>
                    <a:pt x="1905" y="0"/>
                  </a:cubicBezTo>
                  <a:close/>
                </a:path>
              </a:pathLst>
            </a:custGeom>
            <a:solidFill>
              <a:srgbClr val="FFFFFF"/>
            </a:solidFill>
            <a:ln w="9525" cap="flat">
              <a:noFill/>
              <a:prstDash val="solid"/>
              <a:miter/>
            </a:ln>
          </p:spPr>
          <p:txBody>
            <a:bodyPr rtlCol="0" anchor="ctr"/>
            <a:lstStyle/>
            <a:p>
              <a:endParaRPr lang="en-US"/>
            </a:p>
          </p:txBody>
        </p:sp>
        <p:sp>
          <p:nvSpPr>
            <p:cNvPr id="32" name="Freeform 284">
              <a:extLst>
                <a:ext uri="{FF2B5EF4-FFF2-40B4-BE49-F238E27FC236}">
                  <a16:creationId xmlns:a16="http://schemas.microsoft.com/office/drawing/2014/main" id="{00044510-CF09-DA6C-2ECA-05415E110897}"/>
                </a:ext>
              </a:extLst>
            </p:cNvPr>
            <p:cNvSpPr/>
            <p:nvPr/>
          </p:nvSpPr>
          <p:spPr>
            <a:xfrm>
              <a:off x="4641532" y="5781675"/>
              <a:ext cx="1904" cy="7619"/>
            </a:xfrm>
            <a:custGeom>
              <a:avLst/>
              <a:gdLst>
                <a:gd name="connsiteX0" fmla="*/ 1905 w 1904"/>
                <a:gd name="connsiteY0" fmla="*/ 0 h 7619"/>
                <a:gd name="connsiteX1" fmla="*/ 0 w 1904"/>
                <a:gd name="connsiteY1" fmla="*/ 7620 h 7619"/>
                <a:gd name="connsiteX2" fmla="*/ 1905 w 1904"/>
                <a:gd name="connsiteY2" fmla="*/ 0 h 7619"/>
              </a:gdLst>
              <a:ahLst/>
              <a:cxnLst>
                <a:cxn ang="0">
                  <a:pos x="connsiteX0" y="connsiteY0"/>
                </a:cxn>
                <a:cxn ang="0">
                  <a:pos x="connsiteX1" y="connsiteY1"/>
                </a:cxn>
                <a:cxn ang="0">
                  <a:pos x="connsiteX2" y="connsiteY2"/>
                </a:cxn>
              </a:cxnLst>
              <a:rect l="l" t="t" r="r" b="b"/>
              <a:pathLst>
                <a:path w="1904" h="7619">
                  <a:moveTo>
                    <a:pt x="1905" y="0"/>
                  </a:moveTo>
                  <a:cubicBezTo>
                    <a:pt x="952" y="2857"/>
                    <a:pt x="952" y="4763"/>
                    <a:pt x="0" y="7620"/>
                  </a:cubicBezTo>
                  <a:cubicBezTo>
                    <a:pt x="0" y="4763"/>
                    <a:pt x="952" y="2857"/>
                    <a:pt x="1905" y="0"/>
                  </a:cubicBezTo>
                  <a:close/>
                </a:path>
              </a:pathLst>
            </a:custGeom>
            <a:solidFill>
              <a:srgbClr val="FFFFFF"/>
            </a:solidFill>
            <a:ln w="9525" cap="flat">
              <a:noFill/>
              <a:prstDash val="solid"/>
              <a:miter/>
            </a:ln>
          </p:spPr>
          <p:txBody>
            <a:bodyPr rtlCol="0" anchor="ctr"/>
            <a:lstStyle/>
            <a:p>
              <a:endParaRPr lang="en-US"/>
            </a:p>
          </p:txBody>
        </p:sp>
        <p:sp>
          <p:nvSpPr>
            <p:cNvPr id="33" name="Freeform 285">
              <a:extLst>
                <a:ext uri="{FF2B5EF4-FFF2-40B4-BE49-F238E27FC236}">
                  <a16:creationId xmlns:a16="http://schemas.microsoft.com/office/drawing/2014/main" id="{0D7950DC-9423-A73B-2F90-7263A946D24E}"/>
                </a:ext>
              </a:extLst>
            </p:cNvPr>
            <p:cNvSpPr/>
            <p:nvPr/>
          </p:nvSpPr>
          <p:spPr>
            <a:xfrm>
              <a:off x="4638675" y="5790247"/>
              <a:ext cx="1904" cy="6667"/>
            </a:xfrm>
            <a:custGeom>
              <a:avLst/>
              <a:gdLst>
                <a:gd name="connsiteX0" fmla="*/ 1905 w 1904"/>
                <a:gd name="connsiteY0" fmla="*/ 0 h 6667"/>
                <a:gd name="connsiteX1" fmla="*/ 0 w 1904"/>
                <a:gd name="connsiteY1" fmla="*/ 6667 h 6667"/>
                <a:gd name="connsiteX2" fmla="*/ 1905 w 1904"/>
                <a:gd name="connsiteY2" fmla="*/ 0 h 6667"/>
              </a:gdLst>
              <a:ahLst/>
              <a:cxnLst>
                <a:cxn ang="0">
                  <a:pos x="connsiteX0" y="connsiteY0"/>
                </a:cxn>
                <a:cxn ang="0">
                  <a:pos x="connsiteX1" y="connsiteY1"/>
                </a:cxn>
                <a:cxn ang="0">
                  <a:pos x="connsiteX2" y="connsiteY2"/>
                </a:cxn>
              </a:cxnLst>
              <a:rect l="l" t="t" r="r" b="b"/>
              <a:pathLst>
                <a:path w="1904" h="6667">
                  <a:moveTo>
                    <a:pt x="1905" y="0"/>
                  </a:moveTo>
                  <a:cubicBezTo>
                    <a:pt x="953" y="1905"/>
                    <a:pt x="953" y="4763"/>
                    <a:pt x="0" y="6667"/>
                  </a:cubicBezTo>
                  <a:cubicBezTo>
                    <a:pt x="953" y="3810"/>
                    <a:pt x="1905" y="1905"/>
                    <a:pt x="1905" y="0"/>
                  </a:cubicBezTo>
                  <a:close/>
                </a:path>
              </a:pathLst>
            </a:custGeom>
            <a:solidFill>
              <a:srgbClr val="FFFFFF"/>
            </a:solidFill>
            <a:ln w="9525" cap="flat">
              <a:noFill/>
              <a:prstDash val="solid"/>
              <a:miter/>
            </a:ln>
          </p:spPr>
          <p:txBody>
            <a:bodyPr rtlCol="0" anchor="ctr"/>
            <a:lstStyle/>
            <a:p>
              <a:endParaRPr lang="en-US"/>
            </a:p>
          </p:txBody>
        </p:sp>
        <p:sp>
          <p:nvSpPr>
            <p:cNvPr id="34" name="Freeform 286">
              <a:extLst>
                <a:ext uri="{FF2B5EF4-FFF2-40B4-BE49-F238E27FC236}">
                  <a16:creationId xmlns:a16="http://schemas.microsoft.com/office/drawing/2014/main" id="{35B335B5-DB87-9BE4-B4E6-66DE0D8EC219}"/>
                </a:ext>
              </a:extLst>
            </p:cNvPr>
            <p:cNvSpPr/>
            <p:nvPr/>
          </p:nvSpPr>
          <p:spPr>
            <a:xfrm>
              <a:off x="4633912" y="5797867"/>
              <a:ext cx="4762" cy="14287"/>
            </a:xfrm>
            <a:custGeom>
              <a:avLst/>
              <a:gdLst>
                <a:gd name="connsiteX0" fmla="*/ 4763 w 4762"/>
                <a:gd name="connsiteY0" fmla="*/ 0 h 14287"/>
                <a:gd name="connsiteX1" fmla="*/ 0 w 4762"/>
                <a:gd name="connsiteY1" fmla="*/ 14288 h 14287"/>
                <a:gd name="connsiteX2" fmla="*/ 4763 w 4762"/>
                <a:gd name="connsiteY2" fmla="*/ 0 h 14287"/>
              </a:gdLst>
              <a:ahLst/>
              <a:cxnLst>
                <a:cxn ang="0">
                  <a:pos x="connsiteX0" y="connsiteY0"/>
                </a:cxn>
                <a:cxn ang="0">
                  <a:pos x="connsiteX1" y="connsiteY1"/>
                </a:cxn>
                <a:cxn ang="0">
                  <a:pos x="connsiteX2" y="connsiteY2"/>
                </a:cxn>
              </a:cxnLst>
              <a:rect l="l" t="t" r="r" b="b"/>
              <a:pathLst>
                <a:path w="4762" h="14287">
                  <a:moveTo>
                    <a:pt x="4763" y="0"/>
                  </a:moveTo>
                  <a:cubicBezTo>
                    <a:pt x="2858" y="4763"/>
                    <a:pt x="1905" y="9525"/>
                    <a:pt x="0" y="14288"/>
                  </a:cubicBezTo>
                  <a:cubicBezTo>
                    <a:pt x="1905" y="9525"/>
                    <a:pt x="2858" y="4763"/>
                    <a:pt x="4763" y="0"/>
                  </a:cubicBezTo>
                  <a:close/>
                </a:path>
              </a:pathLst>
            </a:custGeom>
            <a:solidFill>
              <a:srgbClr val="FFFFFF"/>
            </a:solidFill>
            <a:ln w="9525" cap="flat">
              <a:noFill/>
              <a:prstDash val="solid"/>
              <a:miter/>
            </a:ln>
          </p:spPr>
          <p:txBody>
            <a:bodyPr rtlCol="0" anchor="ctr"/>
            <a:lstStyle/>
            <a:p>
              <a:endParaRPr lang="en-US"/>
            </a:p>
          </p:txBody>
        </p:sp>
        <p:sp>
          <p:nvSpPr>
            <p:cNvPr id="35" name="Freeform 287">
              <a:extLst>
                <a:ext uri="{FF2B5EF4-FFF2-40B4-BE49-F238E27FC236}">
                  <a16:creationId xmlns:a16="http://schemas.microsoft.com/office/drawing/2014/main" id="{53E716FC-D799-3ACC-3867-55938EFDFD9D}"/>
                </a:ext>
              </a:extLst>
            </p:cNvPr>
            <p:cNvSpPr/>
            <p:nvPr/>
          </p:nvSpPr>
          <p:spPr>
            <a:xfrm>
              <a:off x="4631054" y="5814060"/>
              <a:ext cx="1904" cy="5714"/>
            </a:xfrm>
            <a:custGeom>
              <a:avLst/>
              <a:gdLst>
                <a:gd name="connsiteX0" fmla="*/ 1905 w 1904"/>
                <a:gd name="connsiteY0" fmla="*/ 0 h 5714"/>
                <a:gd name="connsiteX1" fmla="*/ 0 w 1904"/>
                <a:gd name="connsiteY1" fmla="*/ 5715 h 5714"/>
                <a:gd name="connsiteX2" fmla="*/ 1905 w 1904"/>
                <a:gd name="connsiteY2" fmla="*/ 0 h 5714"/>
              </a:gdLst>
              <a:ahLst/>
              <a:cxnLst>
                <a:cxn ang="0">
                  <a:pos x="connsiteX0" y="connsiteY0"/>
                </a:cxn>
                <a:cxn ang="0">
                  <a:pos x="connsiteX1" y="connsiteY1"/>
                </a:cxn>
                <a:cxn ang="0">
                  <a:pos x="connsiteX2" y="connsiteY2"/>
                </a:cxn>
              </a:cxnLst>
              <a:rect l="l" t="t" r="r" b="b"/>
              <a:pathLst>
                <a:path w="1904" h="5714">
                  <a:moveTo>
                    <a:pt x="1905" y="0"/>
                  </a:moveTo>
                  <a:cubicBezTo>
                    <a:pt x="953" y="1905"/>
                    <a:pt x="0" y="3810"/>
                    <a:pt x="0" y="5715"/>
                  </a:cubicBezTo>
                  <a:cubicBezTo>
                    <a:pt x="953" y="3810"/>
                    <a:pt x="1905" y="1905"/>
                    <a:pt x="1905" y="0"/>
                  </a:cubicBezTo>
                  <a:close/>
                </a:path>
              </a:pathLst>
            </a:custGeom>
            <a:solidFill>
              <a:srgbClr val="FFFFFF"/>
            </a:solidFill>
            <a:ln w="9525" cap="flat">
              <a:noFill/>
              <a:prstDash val="solid"/>
              <a:miter/>
            </a:ln>
          </p:spPr>
          <p:txBody>
            <a:bodyPr rtlCol="0" anchor="ctr"/>
            <a:lstStyle/>
            <a:p>
              <a:endParaRPr lang="en-US"/>
            </a:p>
          </p:txBody>
        </p:sp>
        <p:sp>
          <p:nvSpPr>
            <p:cNvPr id="36" name="Freeform 288">
              <a:extLst>
                <a:ext uri="{FF2B5EF4-FFF2-40B4-BE49-F238E27FC236}">
                  <a16:creationId xmlns:a16="http://schemas.microsoft.com/office/drawing/2014/main" id="{95C626FB-D960-623D-1FDD-CECAD652FADD}"/>
                </a:ext>
              </a:extLst>
            </p:cNvPr>
            <p:cNvSpPr/>
            <p:nvPr/>
          </p:nvSpPr>
          <p:spPr>
            <a:xfrm>
              <a:off x="4628197" y="5821680"/>
              <a:ext cx="2857" cy="6667"/>
            </a:xfrm>
            <a:custGeom>
              <a:avLst/>
              <a:gdLst>
                <a:gd name="connsiteX0" fmla="*/ 2858 w 2857"/>
                <a:gd name="connsiteY0" fmla="*/ 0 h 6667"/>
                <a:gd name="connsiteX1" fmla="*/ 0 w 2857"/>
                <a:gd name="connsiteY1" fmla="*/ 6668 h 6667"/>
                <a:gd name="connsiteX2" fmla="*/ 2858 w 2857"/>
                <a:gd name="connsiteY2" fmla="*/ 0 h 6667"/>
              </a:gdLst>
              <a:ahLst/>
              <a:cxnLst>
                <a:cxn ang="0">
                  <a:pos x="connsiteX0" y="connsiteY0"/>
                </a:cxn>
                <a:cxn ang="0">
                  <a:pos x="connsiteX1" y="connsiteY1"/>
                </a:cxn>
                <a:cxn ang="0">
                  <a:pos x="connsiteX2" y="connsiteY2"/>
                </a:cxn>
              </a:cxnLst>
              <a:rect l="l" t="t" r="r" b="b"/>
              <a:pathLst>
                <a:path w="2857" h="6667">
                  <a:moveTo>
                    <a:pt x="2858" y="0"/>
                  </a:moveTo>
                  <a:cubicBezTo>
                    <a:pt x="1905" y="1905"/>
                    <a:pt x="953" y="4763"/>
                    <a:pt x="0" y="6668"/>
                  </a:cubicBezTo>
                  <a:cubicBezTo>
                    <a:pt x="953" y="4763"/>
                    <a:pt x="1905" y="1905"/>
                    <a:pt x="2858" y="0"/>
                  </a:cubicBezTo>
                  <a:close/>
                </a:path>
              </a:pathLst>
            </a:custGeom>
            <a:solidFill>
              <a:srgbClr val="FFFFFF"/>
            </a:solidFill>
            <a:ln w="9525" cap="flat">
              <a:noFill/>
              <a:prstDash val="solid"/>
              <a:miter/>
            </a:ln>
          </p:spPr>
          <p:txBody>
            <a:bodyPr rtlCol="0" anchor="ctr"/>
            <a:lstStyle/>
            <a:p>
              <a:endParaRPr lang="en-US"/>
            </a:p>
          </p:txBody>
        </p:sp>
        <p:sp>
          <p:nvSpPr>
            <p:cNvPr id="37" name="Freeform 289">
              <a:extLst>
                <a:ext uri="{FF2B5EF4-FFF2-40B4-BE49-F238E27FC236}">
                  <a16:creationId xmlns:a16="http://schemas.microsoft.com/office/drawing/2014/main" id="{A1771571-3437-6501-D744-01CF893DD727}"/>
                </a:ext>
              </a:extLst>
            </p:cNvPr>
            <p:cNvSpPr/>
            <p:nvPr/>
          </p:nvSpPr>
          <p:spPr>
            <a:xfrm>
              <a:off x="4520565" y="5534025"/>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cubicBezTo>
                    <a:pt x="0" y="0"/>
                    <a:pt x="0" y="0"/>
                    <a:pt x="0" y="0"/>
                  </a:cubicBezTo>
                  <a:cubicBezTo>
                    <a:pt x="0" y="0"/>
                    <a:pt x="0" y="0"/>
                    <a:pt x="0" y="0"/>
                  </a:cubicBezTo>
                  <a:close/>
                </a:path>
              </a:pathLst>
            </a:custGeom>
            <a:solidFill>
              <a:srgbClr val="FFFFFF"/>
            </a:solidFill>
            <a:ln w="9525" cap="flat">
              <a:noFill/>
              <a:prstDash val="solid"/>
              <a:miter/>
            </a:ln>
          </p:spPr>
          <p:txBody>
            <a:bodyPr rtlCol="0" anchor="ctr"/>
            <a:lstStyle/>
            <a:p>
              <a:endParaRPr lang="en-US"/>
            </a:p>
          </p:txBody>
        </p:sp>
        <p:sp>
          <p:nvSpPr>
            <p:cNvPr id="38" name="Freeform 290">
              <a:extLst>
                <a:ext uri="{FF2B5EF4-FFF2-40B4-BE49-F238E27FC236}">
                  <a16:creationId xmlns:a16="http://schemas.microsoft.com/office/drawing/2014/main" id="{0B580BA3-7AF3-3E27-1210-A1FECBB2FA34}"/>
                </a:ext>
              </a:extLst>
            </p:cNvPr>
            <p:cNvSpPr/>
            <p:nvPr/>
          </p:nvSpPr>
          <p:spPr>
            <a:xfrm>
              <a:off x="4651057" y="5731192"/>
              <a:ext cx="952" cy="7619"/>
            </a:xfrm>
            <a:custGeom>
              <a:avLst/>
              <a:gdLst>
                <a:gd name="connsiteX0" fmla="*/ 952 w 952"/>
                <a:gd name="connsiteY0" fmla="*/ 0 h 7619"/>
                <a:gd name="connsiteX1" fmla="*/ 0 w 952"/>
                <a:gd name="connsiteY1" fmla="*/ 7620 h 7619"/>
                <a:gd name="connsiteX2" fmla="*/ 952 w 952"/>
                <a:gd name="connsiteY2" fmla="*/ 0 h 7619"/>
              </a:gdLst>
              <a:ahLst/>
              <a:cxnLst>
                <a:cxn ang="0">
                  <a:pos x="connsiteX0" y="connsiteY0"/>
                </a:cxn>
                <a:cxn ang="0">
                  <a:pos x="connsiteX1" y="connsiteY1"/>
                </a:cxn>
                <a:cxn ang="0">
                  <a:pos x="connsiteX2" y="connsiteY2"/>
                </a:cxn>
              </a:cxnLst>
              <a:rect l="l" t="t" r="r" b="b"/>
              <a:pathLst>
                <a:path w="952" h="7619">
                  <a:moveTo>
                    <a:pt x="952" y="0"/>
                  </a:moveTo>
                  <a:cubicBezTo>
                    <a:pt x="952" y="2857"/>
                    <a:pt x="0" y="4763"/>
                    <a:pt x="0" y="7620"/>
                  </a:cubicBezTo>
                  <a:cubicBezTo>
                    <a:pt x="952" y="5715"/>
                    <a:pt x="952" y="2857"/>
                    <a:pt x="952" y="0"/>
                  </a:cubicBezTo>
                  <a:close/>
                </a:path>
              </a:pathLst>
            </a:custGeom>
            <a:solidFill>
              <a:srgbClr val="FFFFFF"/>
            </a:solidFill>
            <a:ln w="9525" cap="flat">
              <a:noFill/>
              <a:prstDash val="solid"/>
              <a:miter/>
            </a:ln>
          </p:spPr>
          <p:txBody>
            <a:bodyPr rtlCol="0" anchor="ctr"/>
            <a:lstStyle/>
            <a:p>
              <a:endParaRPr lang="en-US"/>
            </a:p>
          </p:txBody>
        </p:sp>
        <p:sp>
          <p:nvSpPr>
            <p:cNvPr id="39" name="Freeform 291">
              <a:extLst>
                <a:ext uri="{FF2B5EF4-FFF2-40B4-BE49-F238E27FC236}">
                  <a16:creationId xmlns:a16="http://schemas.microsoft.com/office/drawing/2014/main" id="{C4BB8AA0-1761-7182-7A45-F93AF746CACE}"/>
                </a:ext>
              </a:extLst>
            </p:cNvPr>
            <p:cNvSpPr/>
            <p:nvPr/>
          </p:nvSpPr>
          <p:spPr>
            <a:xfrm>
              <a:off x="4648200" y="5740717"/>
              <a:ext cx="2857" cy="15239"/>
            </a:xfrm>
            <a:custGeom>
              <a:avLst/>
              <a:gdLst>
                <a:gd name="connsiteX0" fmla="*/ 2858 w 2857"/>
                <a:gd name="connsiteY0" fmla="*/ 0 h 15239"/>
                <a:gd name="connsiteX1" fmla="*/ 0 w 2857"/>
                <a:gd name="connsiteY1" fmla="*/ 15240 h 15239"/>
                <a:gd name="connsiteX2" fmla="*/ 2858 w 2857"/>
                <a:gd name="connsiteY2" fmla="*/ 0 h 15239"/>
              </a:gdLst>
              <a:ahLst/>
              <a:cxnLst>
                <a:cxn ang="0">
                  <a:pos x="connsiteX0" y="connsiteY0"/>
                </a:cxn>
                <a:cxn ang="0">
                  <a:pos x="connsiteX1" y="connsiteY1"/>
                </a:cxn>
                <a:cxn ang="0">
                  <a:pos x="connsiteX2" y="connsiteY2"/>
                </a:cxn>
              </a:cxnLst>
              <a:rect l="l" t="t" r="r" b="b"/>
              <a:pathLst>
                <a:path w="2857" h="15239">
                  <a:moveTo>
                    <a:pt x="2858" y="0"/>
                  </a:moveTo>
                  <a:cubicBezTo>
                    <a:pt x="1905" y="4763"/>
                    <a:pt x="953" y="10477"/>
                    <a:pt x="0" y="15240"/>
                  </a:cubicBezTo>
                  <a:cubicBezTo>
                    <a:pt x="953" y="9525"/>
                    <a:pt x="1905" y="4763"/>
                    <a:pt x="2858" y="0"/>
                  </a:cubicBezTo>
                  <a:close/>
                </a:path>
              </a:pathLst>
            </a:custGeom>
            <a:solidFill>
              <a:srgbClr val="FFFFFF"/>
            </a:solidFill>
            <a:ln w="9525" cap="flat">
              <a:noFill/>
              <a:prstDash val="solid"/>
              <a:miter/>
            </a:ln>
          </p:spPr>
          <p:txBody>
            <a:bodyPr rtlCol="0" anchor="ctr"/>
            <a:lstStyle/>
            <a:p>
              <a:endParaRPr lang="en-US"/>
            </a:p>
          </p:txBody>
        </p:sp>
        <p:sp>
          <p:nvSpPr>
            <p:cNvPr id="40" name="Freeform 292">
              <a:extLst>
                <a:ext uri="{FF2B5EF4-FFF2-40B4-BE49-F238E27FC236}">
                  <a16:creationId xmlns:a16="http://schemas.microsoft.com/office/drawing/2014/main" id="{71AEB105-3844-F907-30EC-989AAA797365}"/>
                </a:ext>
              </a:extLst>
            </p:cNvPr>
            <p:cNvSpPr/>
            <p:nvPr/>
          </p:nvSpPr>
          <p:spPr>
            <a:xfrm>
              <a:off x="4645342" y="5764530"/>
              <a:ext cx="1904" cy="7619"/>
            </a:xfrm>
            <a:custGeom>
              <a:avLst/>
              <a:gdLst>
                <a:gd name="connsiteX0" fmla="*/ 1905 w 1904"/>
                <a:gd name="connsiteY0" fmla="*/ 0 h 7619"/>
                <a:gd name="connsiteX1" fmla="*/ 0 w 1904"/>
                <a:gd name="connsiteY1" fmla="*/ 7620 h 7619"/>
                <a:gd name="connsiteX2" fmla="*/ 1905 w 1904"/>
                <a:gd name="connsiteY2" fmla="*/ 0 h 7619"/>
              </a:gdLst>
              <a:ahLst/>
              <a:cxnLst>
                <a:cxn ang="0">
                  <a:pos x="connsiteX0" y="connsiteY0"/>
                </a:cxn>
                <a:cxn ang="0">
                  <a:pos x="connsiteX1" y="connsiteY1"/>
                </a:cxn>
                <a:cxn ang="0">
                  <a:pos x="connsiteX2" y="connsiteY2"/>
                </a:cxn>
              </a:cxnLst>
              <a:rect l="l" t="t" r="r" b="b"/>
              <a:pathLst>
                <a:path w="1904" h="7619">
                  <a:moveTo>
                    <a:pt x="1905" y="0"/>
                  </a:moveTo>
                  <a:cubicBezTo>
                    <a:pt x="953" y="2857"/>
                    <a:pt x="953" y="4763"/>
                    <a:pt x="0" y="7620"/>
                  </a:cubicBezTo>
                  <a:cubicBezTo>
                    <a:pt x="953" y="5715"/>
                    <a:pt x="953" y="2857"/>
                    <a:pt x="1905" y="0"/>
                  </a:cubicBezTo>
                  <a:close/>
                </a:path>
              </a:pathLst>
            </a:custGeom>
            <a:solidFill>
              <a:srgbClr val="FFFFFF"/>
            </a:solidFill>
            <a:ln w="9525" cap="flat">
              <a:noFill/>
              <a:prstDash val="solid"/>
              <a:miter/>
            </a:ln>
          </p:spPr>
          <p:txBody>
            <a:bodyPr rtlCol="0" anchor="ctr"/>
            <a:lstStyle/>
            <a:p>
              <a:endParaRPr lang="en-US"/>
            </a:p>
          </p:txBody>
        </p:sp>
        <p:sp>
          <p:nvSpPr>
            <p:cNvPr id="41" name="Freeform 293">
              <a:extLst>
                <a:ext uri="{FF2B5EF4-FFF2-40B4-BE49-F238E27FC236}">
                  <a16:creationId xmlns:a16="http://schemas.microsoft.com/office/drawing/2014/main" id="{ED988EE8-0E07-2546-B81F-21849F0CCEFB}"/>
                </a:ext>
              </a:extLst>
            </p:cNvPr>
            <p:cNvSpPr/>
            <p:nvPr/>
          </p:nvSpPr>
          <p:spPr>
            <a:xfrm>
              <a:off x="4647247" y="5756910"/>
              <a:ext cx="952" cy="7619"/>
            </a:xfrm>
            <a:custGeom>
              <a:avLst/>
              <a:gdLst>
                <a:gd name="connsiteX0" fmla="*/ 953 w 952"/>
                <a:gd name="connsiteY0" fmla="*/ 0 h 7619"/>
                <a:gd name="connsiteX1" fmla="*/ 0 w 952"/>
                <a:gd name="connsiteY1" fmla="*/ 7620 h 7619"/>
                <a:gd name="connsiteX2" fmla="*/ 953 w 952"/>
                <a:gd name="connsiteY2" fmla="*/ 0 h 7619"/>
              </a:gdLst>
              <a:ahLst/>
              <a:cxnLst>
                <a:cxn ang="0">
                  <a:pos x="connsiteX0" y="connsiteY0"/>
                </a:cxn>
                <a:cxn ang="0">
                  <a:pos x="connsiteX1" y="connsiteY1"/>
                </a:cxn>
                <a:cxn ang="0">
                  <a:pos x="connsiteX2" y="connsiteY2"/>
                </a:cxn>
              </a:cxnLst>
              <a:rect l="l" t="t" r="r" b="b"/>
              <a:pathLst>
                <a:path w="952" h="7619">
                  <a:moveTo>
                    <a:pt x="953" y="0"/>
                  </a:moveTo>
                  <a:cubicBezTo>
                    <a:pt x="953" y="2857"/>
                    <a:pt x="0" y="4763"/>
                    <a:pt x="0" y="7620"/>
                  </a:cubicBezTo>
                  <a:cubicBezTo>
                    <a:pt x="0" y="4763"/>
                    <a:pt x="953" y="2857"/>
                    <a:pt x="953" y="0"/>
                  </a:cubicBezTo>
                  <a:close/>
                </a:path>
              </a:pathLst>
            </a:custGeom>
            <a:solidFill>
              <a:srgbClr val="FFFFFF"/>
            </a:solidFill>
            <a:ln w="9525" cap="flat">
              <a:noFill/>
              <a:prstDash val="solid"/>
              <a:miter/>
            </a:ln>
          </p:spPr>
          <p:txBody>
            <a:bodyPr rtlCol="0" anchor="ctr"/>
            <a:lstStyle/>
            <a:p>
              <a:endParaRPr lang="en-US"/>
            </a:p>
          </p:txBody>
        </p:sp>
        <p:sp>
          <p:nvSpPr>
            <p:cNvPr id="42" name="Freeform 294">
              <a:extLst>
                <a:ext uri="{FF2B5EF4-FFF2-40B4-BE49-F238E27FC236}">
                  <a16:creationId xmlns:a16="http://schemas.microsoft.com/office/drawing/2014/main" id="{0EC125BF-FC88-2440-0EA8-0BE99311D25B}"/>
                </a:ext>
              </a:extLst>
            </p:cNvPr>
            <p:cNvSpPr/>
            <p:nvPr/>
          </p:nvSpPr>
          <p:spPr>
            <a:xfrm>
              <a:off x="4643437" y="5774055"/>
              <a:ext cx="1904" cy="6667"/>
            </a:xfrm>
            <a:custGeom>
              <a:avLst/>
              <a:gdLst>
                <a:gd name="connsiteX0" fmla="*/ 1905 w 1904"/>
                <a:gd name="connsiteY0" fmla="*/ 0 h 6667"/>
                <a:gd name="connsiteX1" fmla="*/ 0 w 1904"/>
                <a:gd name="connsiteY1" fmla="*/ 6668 h 6667"/>
                <a:gd name="connsiteX2" fmla="*/ 1905 w 1904"/>
                <a:gd name="connsiteY2" fmla="*/ 0 h 6667"/>
              </a:gdLst>
              <a:ahLst/>
              <a:cxnLst>
                <a:cxn ang="0">
                  <a:pos x="connsiteX0" y="connsiteY0"/>
                </a:cxn>
                <a:cxn ang="0">
                  <a:pos x="connsiteX1" y="connsiteY1"/>
                </a:cxn>
                <a:cxn ang="0">
                  <a:pos x="connsiteX2" y="connsiteY2"/>
                </a:cxn>
              </a:cxnLst>
              <a:rect l="l" t="t" r="r" b="b"/>
              <a:pathLst>
                <a:path w="1904" h="6667">
                  <a:moveTo>
                    <a:pt x="1905" y="0"/>
                  </a:moveTo>
                  <a:cubicBezTo>
                    <a:pt x="953" y="1905"/>
                    <a:pt x="953" y="4763"/>
                    <a:pt x="0" y="6668"/>
                  </a:cubicBezTo>
                  <a:cubicBezTo>
                    <a:pt x="953" y="3810"/>
                    <a:pt x="953" y="1905"/>
                    <a:pt x="1905" y="0"/>
                  </a:cubicBezTo>
                  <a:close/>
                </a:path>
              </a:pathLst>
            </a:custGeom>
            <a:solidFill>
              <a:srgbClr val="FFFFFF"/>
            </a:solidFill>
            <a:ln w="9525" cap="flat">
              <a:noFill/>
              <a:prstDash val="solid"/>
              <a:miter/>
            </a:ln>
          </p:spPr>
          <p:txBody>
            <a:bodyPr rtlCol="0" anchor="ctr"/>
            <a:lstStyle/>
            <a:p>
              <a:endParaRPr lang="en-US"/>
            </a:p>
          </p:txBody>
        </p:sp>
        <p:sp>
          <p:nvSpPr>
            <p:cNvPr id="43" name="Freeform 295">
              <a:extLst>
                <a:ext uri="{FF2B5EF4-FFF2-40B4-BE49-F238E27FC236}">
                  <a16:creationId xmlns:a16="http://schemas.microsoft.com/office/drawing/2014/main" id="{44E1CFD2-296C-EB82-94DE-28F90567C508}"/>
                </a:ext>
              </a:extLst>
            </p:cNvPr>
            <p:cNvSpPr/>
            <p:nvPr/>
          </p:nvSpPr>
          <p:spPr>
            <a:xfrm>
              <a:off x="4612957" y="5853112"/>
              <a:ext cx="3809" cy="6667"/>
            </a:xfrm>
            <a:custGeom>
              <a:avLst/>
              <a:gdLst>
                <a:gd name="connsiteX0" fmla="*/ 3810 w 3809"/>
                <a:gd name="connsiteY0" fmla="*/ 0 h 6667"/>
                <a:gd name="connsiteX1" fmla="*/ 0 w 3809"/>
                <a:gd name="connsiteY1" fmla="*/ 6668 h 6667"/>
                <a:gd name="connsiteX2" fmla="*/ 3810 w 3809"/>
                <a:gd name="connsiteY2" fmla="*/ 0 h 6667"/>
              </a:gdLst>
              <a:ahLst/>
              <a:cxnLst>
                <a:cxn ang="0">
                  <a:pos x="connsiteX0" y="connsiteY0"/>
                </a:cxn>
                <a:cxn ang="0">
                  <a:pos x="connsiteX1" y="connsiteY1"/>
                </a:cxn>
                <a:cxn ang="0">
                  <a:pos x="connsiteX2" y="connsiteY2"/>
                </a:cxn>
              </a:cxnLst>
              <a:rect l="l" t="t" r="r" b="b"/>
              <a:pathLst>
                <a:path w="3809" h="6667">
                  <a:moveTo>
                    <a:pt x="3810" y="0"/>
                  </a:moveTo>
                  <a:cubicBezTo>
                    <a:pt x="2858" y="1905"/>
                    <a:pt x="1905" y="4763"/>
                    <a:pt x="0" y="6668"/>
                  </a:cubicBezTo>
                  <a:cubicBezTo>
                    <a:pt x="1905" y="3810"/>
                    <a:pt x="2858" y="1905"/>
                    <a:pt x="3810" y="0"/>
                  </a:cubicBezTo>
                  <a:close/>
                </a:path>
              </a:pathLst>
            </a:custGeom>
            <a:solidFill>
              <a:srgbClr val="FFFFFF"/>
            </a:solidFill>
            <a:ln w="9525" cap="flat">
              <a:noFill/>
              <a:prstDash val="solid"/>
              <a:miter/>
            </a:ln>
          </p:spPr>
          <p:txBody>
            <a:bodyPr rtlCol="0" anchor="ctr"/>
            <a:lstStyle/>
            <a:p>
              <a:endParaRPr lang="en-US"/>
            </a:p>
          </p:txBody>
        </p:sp>
        <p:sp>
          <p:nvSpPr>
            <p:cNvPr id="44" name="Freeform 296">
              <a:extLst>
                <a:ext uri="{FF2B5EF4-FFF2-40B4-BE49-F238E27FC236}">
                  <a16:creationId xmlns:a16="http://schemas.microsoft.com/office/drawing/2014/main" id="{B30A4138-FD4F-4609-C37D-1A43FF9EC21E}"/>
                </a:ext>
              </a:extLst>
            </p:cNvPr>
            <p:cNvSpPr/>
            <p:nvPr/>
          </p:nvSpPr>
          <p:spPr>
            <a:xfrm>
              <a:off x="4036695" y="5982652"/>
              <a:ext cx="18097" cy="10477"/>
            </a:xfrm>
            <a:custGeom>
              <a:avLst/>
              <a:gdLst>
                <a:gd name="connsiteX0" fmla="*/ 18097 w 18097"/>
                <a:gd name="connsiteY0" fmla="*/ 10478 h 10477"/>
                <a:gd name="connsiteX1" fmla="*/ 0 w 18097"/>
                <a:gd name="connsiteY1" fmla="*/ 0 h 10477"/>
                <a:gd name="connsiteX2" fmla="*/ 18097 w 18097"/>
                <a:gd name="connsiteY2" fmla="*/ 10478 h 10477"/>
              </a:gdLst>
              <a:ahLst/>
              <a:cxnLst>
                <a:cxn ang="0">
                  <a:pos x="connsiteX0" y="connsiteY0"/>
                </a:cxn>
                <a:cxn ang="0">
                  <a:pos x="connsiteX1" y="connsiteY1"/>
                </a:cxn>
                <a:cxn ang="0">
                  <a:pos x="connsiteX2" y="connsiteY2"/>
                </a:cxn>
              </a:cxnLst>
              <a:rect l="l" t="t" r="r" b="b"/>
              <a:pathLst>
                <a:path w="18097" h="10477">
                  <a:moveTo>
                    <a:pt x="18097" y="10478"/>
                  </a:moveTo>
                  <a:cubicBezTo>
                    <a:pt x="12383" y="6668"/>
                    <a:pt x="5715" y="3810"/>
                    <a:pt x="0" y="0"/>
                  </a:cubicBezTo>
                  <a:cubicBezTo>
                    <a:pt x="5715" y="3810"/>
                    <a:pt x="11430" y="7620"/>
                    <a:pt x="18097" y="10478"/>
                  </a:cubicBezTo>
                  <a:close/>
                </a:path>
              </a:pathLst>
            </a:custGeom>
            <a:solidFill>
              <a:srgbClr val="FFFFFF"/>
            </a:solidFill>
            <a:ln w="9525" cap="flat">
              <a:noFill/>
              <a:prstDash val="solid"/>
              <a:miter/>
            </a:ln>
          </p:spPr>
          <p:txBody>
            <a:bodyPr rtlCol="0" anchor="ctr"/>
            <a:lstStyle/>
            <a:p>
              <a:endParaRPr lang="en-US"/>
            </a:p>
          </p:txBody>
        </p:sp>
        <p:sp>
          <p:nvSpPr>
            <p:cNvPr id="45" name="Freeform 297">
              <a:extLst>
                <a:ext uri="{FF2B5EF4-FFF2-40B4-BE49-F238E27FC236}">
                  <a16:creationId xmlns:a16="http://schemas.microsoft.com/office/drawing/2014/main" id="{DF579345-F8D6-7D34-BD34-83CA35592359}"/>
                </a:ext>
              </a:extLst>
            </p:cNvPr>
            <p:cNvSpPr/>
            <p:nvPr/>
          </p:nvSpPr>
          <p:spPr>
            <a:xfrm>
              <a:off x="4053840" y="5993130"/>
              <a:ext cx="12382" cy="6667"/>
            </a:xfrm>
            <a:custGeom>
              <a:avLst/>
              <a:gdLst>
                <a:gd name="connsiteX0" fmla="*/ 12382 w 12382"/>
                <a:gd name="connsiteY0" fmla="*/ 6668 h 6667"/>
                <a:gd name="connsiteX1" fmla="*/ 0 w 12382"/>
                <a:gd name="connsiteY1" fmla="*/ 0 h 6667"/>
                <a:gd name="connsiteX2" fmla="*/ 12382 w 12382"/>
                <a:gd name="connsiteY2" fmla="*/ 6668 h 6667"/>
              </a:gdLst>
              <a:ahLst/>
              <a:cxnLst>
                <a:cxn ang="0">
                  <a:pos x="connsiteX0" y="connsiteY0"/>
                </a:cxn>
                <a:cxn ang="0">
                  <a:pos x="connsiteX1" y="connsiteY1"/>
                </a:cxn>
                <a:cxn ang="0">
                  <a:pos x="connsiteX2" y="connsiteY2"/>
                </a:cxn>
              </a:cxnLst>
              <a:rect l="l" t="t" r="r" b="b"/>
              <a:pathLst>
                <a:path w="12382" h="6667">
                  <a:moveTo>
                    <a:pt x="12382" y="6668"/>
                  </a:moveTo>
                  <a:cubicBezTo>
                    <a:pt x="8572" y="4763"/>
                    <a:pt x="4763" y="2857"/>
                    <a:pt x="0" y="0"/>
                  </a:cubicBezTo>
                  <a:cubicBezTo>
                    <a:pt x="4763" y="2857"/>
                    <a:pt x="8572" y="4763"/>
                    <a:pt x="12382" y="6668"/>
                  </a:cubicBezTo>
                  <a:close/>
                </a:path>
              </a:pathLst>
            </a:custGeom>
            <a:solidFill>
              <a:srgbClr val="FFFFFF"/>
            </a:solidFill>
            <a:ln w="9525" cap="flat">
              <a:noFill/>
              <a:prstDash val="solid"/>
              <a:miter/>
            </a:ln>
          </p:spPr>
          <p:txBody>
            <a:bodyPr rtlCol="0" anchor="ctr"/>
            <a:lstStyle/>
            <a:p>
              <a:endParaRPr lang="en-US"/>
            </a:p>
          </p:txBody>
        </p:sp>
        <p:sp>
          <p:nvSpPr>
            <p:cNvPr id="46" name="Freeform 298">
              <a:extLst>
                <a:ext uri="{FF2B5EF4-FFF2-40B4-BE49-F238E27FC236}">
                  <a16:creationId xmlns:a16="http://schemas.microsoft.com/office/drawing/2014/main" id="{465FE9BE-63A3-E0D5-D89C-C215EC3E6AFF}"/>
                </a:ext>
              </a:extLst>
            </p:cNvPr>
            <p:cNvSpPr/>
            <p:nvPr/>
          </p:nvSpPr>
          <p:spPr>
            <a:xfrm>
              <a:off x="4006215" y="5962650"/>
              <a:ext cx="18097" cy="12382"/>
            </a:xfrm>
            <a:custGeom>
              <a:avLst/>
              <a:gdLst>
                <a:gd name="connsiteX0" fmla="*/ 18097 w 18097"/>
                <a:gd name="connsiteY0" fmla="*/ 12382 h 12382"/>
                <a:gd name="connsiteX1" fmla="*/ 0 w 18097"/>
                <a:gd name="connsiteY1" fmla="*/ 0 h 12382"/>
                <a:gd name="connsiteX2" fmla="*/ 18097 w 18097"/>
                <a:gd name="connsiteY2" fmla="*/ 12382 h 12382"/>
              </a:gdLst>
              <a:ahLst/>
              <a:cxnLst>
                <a:cxn ang="0">
                  <a:pos x="connsiteX0" y="connsiteY0"/>
                </a:cxn>
                <a:cxn ang="0">
                  <a:pos x="connsiteX1" y="connsiteY1"/>
                </a:cxn>
                <a:cxn ang="0">
                  <a:pos x="connsiteX2" y="connsiteY2"/>
                </a:cxn>
              </a:cxnLst>
              <a:rect l="l" t="t" r="r" b="b"/>
              <a:pathLst>
                <a:path w="18097" h="12382">
                  <a:moveTo>
                    <a:pt x="18097" y="12382"/>
                  </a:moveTo>
                  <a:cubicBezTo>
                    <a:pt x="12382" y="8573"/>
                    <a:pt x="5715" y="3810"/>
                    <a:pt x="0" y="0"/>
                  </a:cubicBezTo>
                  <a:cubicBezTo>
                    <a:pt x="6667" y="3810"/>
                    <a:pt x="12382" y="8573"/>
                    <a:pt x="18097" y="12382"/>
                  </a:cubicBezTo>
                  <a:close/>
                </a:path>
              </a:pathLst>
            </a:custGeom>
            <a:solidFill>
              <a:srgbClr val="FFFFFF"/>
            </a:solidFill>
            <a:ln w="9525" cap="flat">
              <a:noFill/>
              <a:prstDash val="solid"/>
              <a:miter/>
            </a:ln>
          </p:spPr>
          <p:txBody>
            <a:bodyPr rtlCol="0" anchor="ctr"/>
            <a:lstStyle/>
            <a:p>
              <a:endParaRPr lang="en-US"/>
            </a:p>
          </p:txBody>
        </p:sp>
        <p:sp>
          <p:nvSpPr>
            <p:cNvPr id="47" name="Freeform 299">
              <a:extLst>
                <a:ext uri="{FF2B5EF4-FFF2-40B4-BE49-F238E27FC236}">
                  <a16:creationId xmlns:a16="http://schemas.microsoft.com/office/drawing/2014/main" id="{3FE0EA48-3245-6496-BA5F-9E8D35A23D37}"/>
                </a:ext>
              </a:extLst>
            </p:cNvPr>
            <p:cNvSpPr/>
            <p:nvPr/>
          </p:nvSpPr>
          <p:spPr>
            <a:xfrm>
              <a:off x="4621529" y="5836919"/>
              <a:ext cx="2857" cy="6667"/>
            </a:xfrm>
            <a:custGeom>
              <a:avLst/>
              <a:gdLst>
                <a:gd name="connsiteX0" fmla="*/ 2858 w 2857"/>
                <a:gd name="connsiteY0" fmla="*/ 0 h 6667"/>
                <a:gd name="connsiteX1" fmla="*/ 0 w 2857"/>
                <a:gd name="connsiteY1" fmla="*/ 6668 h 6667"/>
                <a:gd name="connsiteX2" fmla="*/ 2858 w 2857"/>
                <a:gd name="connsiteY2" fmla="*/ 0 h 6667"/>
              </a:gdLst>
              <a:ahLst/>
              <a:cxnLst>
                <a:cxn ang="0">
                  <a:pos x="connsiteX0" y="connsiteY0"/>
                </a:cxn>
                <a:cxn ang="0">
                  <a:pos x="connsiteX1" y="connsiteY1"/>
                </a:cxn>
                <a:cxn ang="0">
                  <a:pos x="connsiteX2" y="connsiteY2"/>
                </a:cxn>
              </a:cxnLst>
              <a:rect l="l" t="t" r="r" b="b"/>
              <a:pathLst>
                <a:path w="2857" h="6667">
                  <a:moveTo>
                    <a:pt x="2858" y="0"/>
                  </a:moveTo>
                  <a:cubicBezTo>
                    <a:pt x="1905" y="1905"/>
                    <a:pt x="953" y="4763"/>
                    <a:pt x="0" y="6668"/>
                  </a:cubicBezTo>
                  <a:cubicBezTo>
                    <a:pt x="953" y="4763"/>
                    <a:pt x="1905" y="2857"/>
                    <a:pt x="2858" y="0"/>
                  </a:cubicBezTo>
                  <a:close/>
                </a:path>
              </a:pathLst>
            </a:custGeom>
            <a:solidFill>
              <a:srgbClr val="FFFFFF"/>
            </a:solidFill>
            <a:ln w="9525" cap="flat">
              <a:noFill/>
              <a:prstDash val="solid"/>
              <a:miter/>
            </a:ln>
          </p:spPr>
          <p:txBody>
            <a:bodyPr rtlCol="0" anchor="ctr"/>
            <a:lstStyle/>
            <a:p>
              <a:endParaRPr lang="en-US"/>
            </a:p>
          </p:txBody>
        </p:sp>
        <p:sp>
          <p:nvSpPr>
            <p:cNvPr id="48" name="Freeform 300">
              <a:extLst>
                <a:ext uri="{FF2B5EF4-FFF2-40B4-BE49-F238E27FC236}">
                  <a16:creationId xmlns:a16="http://schemas.microsoft.com/office/drawing/2014/main" id="{19BD430F-D61B-4114-6816-0ABD45FB9892}"/>
                </a:ext>
              </a:extLst>
            </p:cNvPr>
            <p:cNvSpPr/>
            <p:nvPr/>
          </p:nvSpPr>
          <p:spPr>
            <a:xfrm>
              <a:off x="4072890" y="6002655"/>
              <a:ext cx="9525" cy="4762"/>
            </a:xfrm>
            <a:custGeom>
              <a:avLst/>
              <a:gdLst>
                <a:gd name="connsiteX0" fmla="*/ 9525 w 9525"/>
                <a:gd name="connsiteY0" fmla="*/ 4763 h 4762"/>
                <a:gd name="connsiteX1" fmla="*/ 0 w 9525"/>
                <a:gd name="connsiteY1" fmla="*/ 0 h 4762"/>
                <a:gd name="connsiteX2" fmla="*/ 9525 w 9525"/>
                <a:gd name="connsiteY2" fmla="*/ 4763 h 4762"/>
              </a:gdLst>
              <a:ahLst/>
              <a:cxnLst>
                <a:cxn ang="0">
                  <a:pos x="connsiteX0" y="connsiteY0"/>
                </a:cxn>
                <a:cxn ang="0">
                  <a:pos x="connsiteX1" y="connsiteY1"/>
                </a:cxn>
                <a:cxn ang="0">
                  <a:pos x="connsiteX2" y="connsiteY2"/>
                </a:cxn>
              </a:cxnLst>
              <a:rect l="l" t="t" r="r" b="b"/>
              <a:pathLst>
                <a:path w="9525" h="4762">
                  <a:moveTo>
                    <a:pt x="9525" y="4763"/>
                  </a:moveTo>
                  <a:cubicBezTo>
                    <a:pt x="6667" y="2857"/>
                    <a:pt x="2857" y="1905"/>
                    <a:pt x="0" y="0"/>
                  </a:cubicBezTo>
                  <a:cubicBezTo>
                    <a:pt x="2857" y="1905"/>
                    <a:pt x="5715" y="3810"/>
                    <a:pt x="9525" y="4763"/>
                  </a:cubicBezTo>
                  <a:close/>
                </a:path>
              </a:pathLst>
            </a:custGeom>
            <a:solidFill>
              <a:srgbClr val="FFFFFF"/>
            </a:solidFill>
            <a:ln w="9525" cap="flat">
              <a:noFill/>
              <a:prstDash val="solid"/>
              <a:miter/>
            </a:ln>
          </p:spPr>
          <p:txBody>
            <a:bodyPr rtlCol="0" anchor="ctr"/>
            <a:lstStyle/>
            <a:p>
              <a:endParaRPr lang="en-US"/>
            </a:p>
          </p:txBody>
        </p:sp>
        <p:sp>
          <p:nvSpPr>
            <p:cNvPr id="49" name="Freeform 301">
              <a:extLst>
                <a:ext uri="{FF2B5EF4-FFF2-40B4-BE49-F238E27FC236}">
                  <a16:creationId xmlns:a16="http://schemas.microsoft.com/office/drawing/2014/main" id="{434C3728-8D58-D60E-F7D0-2DB7D23FBD36}"/>
                </a:ext>
              </a:extLst>
            </p:cNvPr>
            <p:cNvSpPr/>
            <p:nvPr/>
          </p:nvSpPr>
          <p:spPr>
            <a:xfrm>
              <a:off x="3994784" y="5953125"/>
              <a:ext cx="11430" cy="9525"/>
            </a:xfrm>
            <a:custGeom>
              <a:avLst/>
              <a:gdLst>
                <a:gd name="connsiteX0" fmla="*/ 11430 w 11430"/>
                <a:gd name="connsiteY0" fmla="*/ 9525 h 9525"/>
                <a:gd name="connsiteX1" fmla="*/ 0 w 11430"/>
                <a:gd name="connsiteY1" fmla="*/ 0 h 9525"/>
                <a:gd name="connsiteX2" fmla="*/ 11430 w 11430"/>
                <a:gd name="connsiteY2" fmla="*/ 9525 h 9525"/>
              </a:gdLst>
              <a:ahLst/>
              <a:cxnLst>
                <a:cxn ang="0">
                  <a:pos x="connsiteX0" y="connsiteY0"/>
                </a:cxn>
                <a:cxn ang="0">
                  <a:pos x="connsiteX1" y="connsiteY1"/>
                </a:cxn>
                <a:cxn ang="0">
                  <a:pos x="connsiteX2" y="connsiteY2"/>
                </a:cxn>
              </a:cxnLst>
              <a:rect l="l" t="t" r="r" b="b"/>
              <a:pathLst>
                <a:path w="11430" h="9525">
                  <a:moveTo>
                    <a:pt x="11430" y="9525"/>
                  </a:moveTo>
                  <a:cubicBezTo>
                    <a:pt x="7620" y="6668"/>
                    <a:pt x="3810" y="3810"/>
                    <a:pt x="0" y="0"/>
                  </a:cubicBezTo>
                  <a:cubicBezTo>
                    <a:pt x="3810" y="2857"/>
                    <a:pt x="7620" y="6668"/>
                    <a:pt x="11430" y="9525"/>
                  </a:cubicBezTo>
                  <a:close/>
                </a:path>
              </a:pathLst>
            </a:custGeom>
            <a:solidFill>
              <a:srgbClr val="FFFFFF"/>
            </a:solidFill>
            <a:ln w="9525" cap="flat">
              <a:noFill/>
              <a:prstDash val="solid"/>
              <a:miter/>
            </a:ln>
          </p:spPr>
          <p:txBody>
            <a:bodyPr rtlCol="0" anchor="ctr"/>
            <a:lstStyle/>
            <a:p>
              <a:endParaRPr lang="en-US"/>
            </a:p>
          </p:txBody>
        </p:sp>
        <p:sp>
          <p:nvSpPr>
            <p:cNvPr id="50" name="Freeform 302">
              <a:extLst>
                <a:ext uri="{FF2B5EF4-FFF2-40B4-BE49-F238E27FC236}">
                  <a16:creationId xmlns:a16="http://schemas.microsoft.com/office/drawing/2014/main" id="{92CE6602-F48C-360F-6E57-E6E4AF489F0A}"/>
                </a:ext>
              </a:extLst>
            </p:cNvPr>
            <p:cNvSpPr/>
            <p:nvPr/>
          </p:nvSpPr>
          <p:spPr>
            <a:xfrm>
              <a:off x="3977640" y="5938837"/>
              <a:ext cx="11429" cy="9525"/>
            </a:xfrm>
            <a:custGeom>
              <a:avLst/>
              <a:gdLst>
                <a:gd name="connsiteX0" fmla="*/ 11430 w 11429"/>
                <a:gd name="connsiteY0" fmla="*/ 9525 h 9525"/>
                <a:gd name="connsiteX1" fmla="*/ 0 w 11429"/>
                <a:gd name="connsiteY1" fmla="*/ 0 h 9525"/>
                <a:gd name="connsiteX2" fmla="*/ 11430 w 11429"/>
                <a:gd name="connsiteY2" fmla="*/ 9525 h 9525"/>
              </a:gdLst>
              <a:ahLst/>
              <a:cxnLst>
                <a:cxn ang="0">
                  <a:pos x="connsiteX0" y="connsiteY0"/>
                </a:cxn>
                <a:cxn ang="0">
                  <a:pos x="connsiteX1" y="connsiteY1"/>
                </a:cxn>
                <a:cxn ang="0">
                  <a:pos x="connsiteX2" y="connsiteY2"/>
                </a:cxn>
              </a:cxnLst>
              <a:rect l="l" t="t" r="r" b="b"/>
              <a:pathLst>
                <a:path w="11429" h="9525">
                  <a:moveTo>
                    <a:pt x="11430" y="9525"/>
                  </a:moveTo>
                  <a:cubicBezTo>
                    <a:pt x="7620" y="6668"/>
                    <a:pt x="3810" y="2857"/>
                    <a:pt x="0" y="0"/>
                  </a:cubicBezTo>
                  <a:cubicBezTo>
                    <a:pt x="3810" y="2857"/>
                    <a:pt x="7620" y="6668"/>
                    <a:pt x="11430" y="9525"/>
                  </a:cubicBezTo>
                  <a:close/>
                </a:path>
              </a:pathLst>
            </a:custGeom>
            <a:solidFill>
              <a:srgbClr val="FFFFFF"/>
            </a:solidFill>
            <a:ln w="9525" cap="flat">
              <a:noFill/>
              <a:prstDash val="solid"/>
              <a:miter/>
            </a:ln>
          </p:spPr>
          <p:txBody>
            <a:bodyPr rtlCol="0" anchor="ctr"/>
            <a:lstStyle/>
            <a:p>
              <a:endParaRPr lang="en-US"/>
            </a:p>
          </p:txBody>
        </p:sp>
        <p:sp>
          <p:nvSpPr>
            <p:cNvPr id="51" name="Freeform 303">
              <a:extLst>
                <a:ext uri="{FF2B5EF4-FFF2-40B4-BE49-F238E27FC236}">
                  <a16:creationId xmlns:a16="http://schemas.microsoft.com/office/drawing/2014/main" id="{860ADBD2-4ED0-270A-FF1F-8750D0A3A31A}"/>
                </a:ext>
              </a:extLst>
            </p:cNvPr>
            <p:cNvSpPr/>
            <p:nvPr/>
          </p:nvSpPr>
          <p:spPr>
            <a:xfrm>
              <a:off x="4127182" y="6027419"/>
              <a:ext cx="8572" cy="2857"/>
            </a:xfrm>
            <a:custGeom>
              <a:avLst/>
              <a:gdLst>
                <a:gd name="connsiteX0" fmla="*/ 8572 w 8572"/>
                <a:gd name="connsiteY0" fmla="*/ 2857 h 2857"/>
                <a:gd name="connsiteX1" fmla="*/ 0 w 8572"/>
                <a:gd name="connsiteY1" fmla="*/ 0 h 2857"/>
                <a:gd name="connsiteX2" fmla="*/ 8572 w 8572"/>
                <a:gd name="connsiteY2" fmla="*/ 2857 h 2857"/>
              </a:gdLst>
              <a:ahLst/>
              <a:cxnLst>
                <a:cxn ang="0">
                  <a:pos x="connsiteX0" y="connsiteY0"/>
                </a:cxn>
                <a:cxn ang="0">
                  <a:pos x="connsiteX1" y="connsiteY1"/>
                </a:cxn>
                <a:cxn ang="0">
                  <a:pos x="connsiteX2" y="connsiteY2"/>
                </a:cxn>
              </a:cxnLst>
              <a:rect l="l" t="t" r="r" b="b"/>
              <a:pathLst>
                <a:path w="8572" h="2857">
                  <a:moveTo>
                    <a:pt x="8572" y="2857"/>
                  </a:moveTo>
                  <a:cubicBezTo>
                    <a:pt x="5715" y="1905"/>
                    <a:pt x="2858" y="953"/>
                    <a:pt x="0" y="0"/>
                  </a:cubicBezTo>
                  <a:cubicBezTo>
                    <a:pt x="2858" y="953"/>
                    <a:pt x="5715" y="1905"/>
                    <a:pt x="8572" y="2857"/>
                  </a:cubicBezTo>
                  <a:close/>
                </a:path>
              </a:pathLst>
            </a:custGeom>
            <a:solidFill>
              <a:srgbClr val="FFFFFF"/>
            </a:solidFill>
            <a:ln w="9525" cap="flat">
              <a:noFill/>
              <a:prstDash val="solid"/>
              <a:miter/>
            </a:ln>
          </p:spPr>
          <p:txBody>
            <a:bodyPr rtlCol="0" anchor="ctr"/>
            <a:lstStyle/>
            <a:p>
              <a:endParaRPr lang="en-US"/>
            </a:p>
          </p:txBody>
        </p:sp>
        <p:sp>
          <p:nvSpPr>
            <p:cNvPr id="52" name="Freeform 304">
              <a:extLst>
                <a:ext uri="{FF2B5EF4-FFF2-40B4-BE49-F238E27FC236}">
                  <a16:creationId xmlns:a16="http://schemas.microsoft.com/office/drawing/2014/main" id="{F0D466F4-4CD6-3935-BF53-3323D40DC560}"/>
                </a:ext>
              </a:extLst>
            </p:cNvPr>
            <p:cNvSpPr/>
            <p:nvPr/>
          </p:nvSpPr>
          <p:spPr>
            <a:xfrm>
              <a:off x="4617720" y="5845492"/>
              <a:ext cx="2857" cy="5714"/>
            </a:xfrm>
            <a:custGeom>
              <a:avLst/>
              <a:gdLst>
                <a:gd name="connsiteX0" fmla="*/ 2858 w 2857"/>
                <a:gd name="connsiteY0" fmla="*/ 0 h 5714"/>
                <a:gd name="connsiteX1" fmla="*/ 0 w 2857"/>
                <a:gd name="connsiteY1" fmla="*/ 5715 h 5714"/>
                <a:gd name="connsiteX2" fmla="*/ 2858 w 2857"/>
                <a:gd name="connsiteY2" fmla="*/ 0 h 5714"/>
              </a:gdLst>
              <a:ahLst/>
              <a:cxnLst>
                <a:cxn ang="0">
                  <a:pos x="connsiteX0" y="connsiteY0"/>
                </a:cxn>
                <a:cxn ang="0">
                  <a:pos x="connsiteX1" y="connsiteY1"/>
                </a:cxn>
                <a:cxn ang="0">
                  <a:pos x="connsiteX2" y="connsiteY2"/>
                </a:cxn>
              </a:cxnLst>
              <a:rect l="l" t="t" r="r" b="b"/>
              <a:pathLst>
                <a:path w="2857" h="5714">
                  <a:moveTo>
                    <a:pt x="2858" y="0"/>
                  </a:moveTo>
                  <a:cubicBezTo>
                    <a:pt x="1905" y="1905"/>
                    <a:pt x="952" y="3810"/>
                    <a:pt x="0" y="5715"/>
                  </a:cubicBezTo>
                  <a:cubicBezTo>
                    <a:pt x="952" y="3810"/>
                    <a:pt x="1905" y="1905"/>
                    <a:pt x="2858" y="0"/>
                  </a:cubicBezTo>
                  <a:close/>
                </a:path>
              </a:pathLst>
            </a:custGeom>
            <a:solidFill>
              <a:srgbClr val="FFFFFF"/>
            </a:solidFill>
            <a:ln w="9525" cap="flat">
              <a:noFill/>
              <a:prstDash val="solid"/>
              <a:miter/>
            </a:ln>
          </p:spPr>
          <p:txBody>
            <a:bodyPr rtlCol="0" anchor="ctr"/>
            <a:lstStyle/>
            <a:p>
              <a:endParaRPr lang="en-US"/>
            </a:p>
          </p:txBody>
        </p:sp>
        <p:sp>
          <p:nvSpPr>
            <p:cNvPr id="53" name="Freeform 305">
              <a:extLst>
                <a:ext uri="{FF2B5EF4-FFF2-40B4-BE49-F238E27FC236}">
                  <a16:creationId xmlns:a16="http://schemas.microsoft.com/office/drawing/2014/main" id="{86C41AD5-DCF6-6716-8021-5B32F8DB82F9}"/>
                </a:ext>
              </a:extLst>
            </p:cNvPr>
            <p:cNvSpPr/>
            <p:nvPr/>
          </p:nvSpPr>
          <p:spPr>
            <a:xfrm>
              <a:off x="4173854" y="6041707"/>
              <a:ext cx="5715" cy="1905"/>
            </a:xfrm>
            <a:custGeom>
              <a:avLst/>
              <a:gdLst>
                <a:gd name="connsiteX0" fmla="*/ 5715 w 5715"/>
                <a:gd name="connsiteY0" fmla="*/ 1905 h 1905"/>
                <a:gd name="connsiteX1" fmla="*/ 0 w 5715"/>
                <a:gd name="connsiteY1" fmla="*/ 0 h 1905"/>
                <a:gd name="connsiteX2" fmla="*/ 5715 w 5715"/>
                <a:gd name="connsiteY2" fmla="*/ 1905 h 1905"/>
              </a:gdLst>
              <a:ahLst/>
              <a:cxnLst>
                <a:cxn ang="0">
                  <a:pos x="connsiteX0" y="connsiteY0"/>
                </a:cxn>
                <a:cxn ang="0">
                  <a:pos x="connsiteX1" y="connsiteY1"/>
                </a:cxn>
                <a:cxn ang="0">
                  <a:pos x="connsiteX2" y="connsiteY2"/>
                </a:cxn>
              </a:cxnLst>
              <a:rect l="l" t="t" r="r" b="b"/>
              <a:pathLst>
                <a:path w="5715" h="1905">
                  <a:moveTo>
                    <a:pt x="5715" y="1905"/>
                  </a:moveTo>
                  <a:cubicBezTo>
                    <a:pt x="3810" y="1905"/>
                    <a:pt x="1905" y="953"/>
                    <a:pt x="0" y="0"/>
                  </a:cubicBezTo>
                  <a:cubicBezTo>
                    <a:pt x="1905" y="953"/>
                    <a:pt x="3810" y="1905"/>
                    <a:pt x="5715" y="1905"/>
                  </a:cubicBezTo>
                  <a:close/>
                </a:path>
              </a:pathLst>
            </a:custGeom>
            <a:solidFill>
              <a:srgbClr val="FFFFFF"/>
            </a:solidFill>
            <a:ln w="9525" cap="flat">
              <a:noFill/>
              <a:prstDash val="solid"/>
              <a:miter/>
            </a:ln>
          </p:spPr>
          <p:txBody>
            <a:bodyPr rtlCol="0" anchor="ctr"/>
            <a:lstStyle/>
            <a:p>
              <a:endParaRPr lang="en-US"/>
            </a:p>
          </p:txBody>
        </p:sp>
        <p:sp>
          <p:nvSpPr>
            <p:cNvPr id="54" name="Freeform 306">
              <a:extLst>
                <a:ext uri="{FF2B5EF4-FFF2-40B4-BE49-F238E27FC236}">
                  <a16:creationId xmlns:a16="http://schemas.microsoft.com/office/drawing/2014/main" id="{4E5324CF-1DF1-480B-79D0-23AEA1244178}"/>
                </a:ext>
              </a:extLst>
            </p:cNvPr>
            <p:cNvSpPr/>
            <p:nvPr/>
          </p:nvSpPr>
          <p:spPr>
            <a:xfrm>
              <a:off x="4485322" y="5479732"/>
              <a:ext cx="952" cy="1905"/>
            </a:xfrm>
            <a:custGeom>
              <a:avLst/>
              <a:gdLst>
                <a:gd name="connsiteX0" fmla="*/ 953 w 952"/>
                <a:gd name="connsiteY0" fmla="*/ 1905 h 1905"/>
                <a:gd name="connsiteX1" fmla="*/ 0 w 952"/>
                <a:gd name="connsiteY1" fmla="*/ 0 h 1905"/>
                <a:gd name="connsiteX2" fmla="*/ 953 w 952"/>
                <a:gd name="connsiteY2" fmla="*/ 1905 h 1905"/>
              </a:gdLst>
              <a:ahLst/>
              <a:cxnLst>
                <a:cxn ang="0">
                  <a:pos x="connsiteX0" y="connsiteY0"/>
                </a:cxn>
                <a:cxn ang="0">
                  <a:pos x="connsiteX1" y="connsiteY1"/>
                </a:cxn>
                <a:cxn ang="0">
                  <a:pos x="connsiteX2" y="connsiteY2"/>
                </a:cxn>
              </a:cxnLst>
              <a:rect l="l" t="t" r="r" b="b"/>
              <a:pathLst>
                <a:path w="952" h="1905">
                  <a:moveTo>
                    <a:pt x="953" y="1905"/>
                  </a:moveTo>
                  <a:cubicBezTo>
                    <a:pt x="953" y="953"/>
                    <a:pt x="0" y="953"/>
                    <a:pt x="0" y="0"/>
                  </a:cubicBezTo>
                  <a:cubicBezTo>
                    <a:pt x="0" y="0"/>
                    <a:pt x="953" y="953"/>
                    <a:pt x="953" y="1905"/>
                  </a:cubicBezTo>
                  <a:close/>
                </a:path>
              </a:pathLst>
            </a:custGeom>
            <a:solidFill>
              <a:srgbClr val="FFFFFF"/>
            </a:solidFill>
            <a:ln w="9525" cap="flat">
              <a:noFill/>
              <a:prstDash val="solid"/>
              <a:miter/>
            </a:ln>
          </p:spPr>
          <p:txBody>
            <a:bodyPr rtlCol="0" anchor="ctr"/>
            <a:lstStyle/>
            <a:p>
              <a:endParaRPr lang="en-US"/>
            </a:p>
          </p:txBody>
        </p:sp>
        <p:sp>
          <p:nvSpPr>
            <p:cNvPr id="55" name="Freeform 307">
              <a:extLst>
                <a:ext uri="{FF2B5EF4-FFF2-40B4-BE49-F238E27FC236}">
                  <a16:creationId xmlns:a16="http://schemas.microsoft.com/office/drawing/2014/main" id="{A8E3C0B8-E60F-D7CA-C5EA-FB36C47B432D}"/>
                </a:ext>
              </a:extLst>
            </p:cNvPr>
            <p:cNvSpPr/>
            <p:nvPr/>
          </p:nvSpPr>
          <p:spPr>
            <a:xfrm>
              <a:off x="4489132" y="5482589"/>
              <a:ext cx="952" cy="1905"/>
            </a:xfrm>
            <a:custGeom>
              <a:avLst/>
              <a:gdLst>
                <a:gd name="connsiteX0" fmla="*/ 952 w 952"/>
                <a:gd name="connsiteY0" fmla="*/ 1905 h 1905"/>
                <a:gd name="connsiteX1" fmla="*/ 0 w 952"/>
                <a:gd name="connsiteY1" fmla="*/ 0 h 1905"/>
                <a:gd name="connsiteX2" fmla="*/ 952 w 952"/>
                <a:gd name="connsiteY2" fmla="*/ 1905 h 1905"/>
              </a:gdLst>
              <a:ahLst/>
              <a:cxnLst>
                <a:cxn ang="0">
                  <a:pos x="connsiteX0" y="connsiteY0"/>
                </a:cxn>
                <a:cxn ang="0">
                  <a:pos x="connsiteX1" y="connsiteY1"/>
                </a:cxn>
                <a:cxn ang="0">
                  <a:pos x="connsiteX2" y="connsiteY2"/>
                </a:cxn>
              </a:cxnLst>
              <a:rect l="l" t="t" r="r" b="b"/>
              <a:pathLst>
                <a:path w="952" h="1905">
                  <a:moveTo>
                    <a:pt x="952" y="1905"/>
                  </a:moveTo>
                  <a:cubicBezTo>
                    <a:pt x="952" y="953"/>
                    <a:pt x="0" y="953"/>
                    <a:pt x="0" y="0"/>
                  </a:cubicBezTo>
                  <a:cubicBezTo>
                    <a:pt x="0" y="953"/>
                    <a:pt x="0" y="1905"/>
                    <a:pt x="952" y="1905"/>
                  </a:cubicBezTo>
                  <a:close/>
                </a:path>
              </a:pathLst>
            </a:custGeom>
            <a:solidFill>
              <a:srgbClr val="FFFFFF"/>
            </a:solidFill>
            <a:ln w="9525" cap="flat">
              <a:noFill/>
              <a:prstDash val="solid"/>
              <a:miter/>
            </a:ln>
          </p:spPr>
          <p:txBody>
            <a:bodyPr rtlCol="0" anchor="ctr"/>
            <a:lstStyle/>
            <a:p>
              <a:endParaRPr lang="en-US"/>
            </a:p>
          </p:txBody>
        </p:sp>
        <p:sp>
          <p:nvSpPr>
            <p:cNvPr id="56" name="Freeform 308">
              <a:extLst>
                <a:ext uri="{FF2B5EF4-FFF2-40B4-BE49-F238E27FC236}">
                  <a16:creationId xmlns:a16="http://schemas.microsoft.com/office/drawing/2014/main" id="{DCEED676-2206-7AF1-CA2B-FF6AC2B741C6}"/>
                </a:ext>
              </a:extLst>
            </p:cNvPr>
            <p:cNvSpPr/>
            <p:nvPr/>
          </p:nvSpPr>
          <p:spPr>
            <a:xfrm>
              <a:off x="4482465" y="5475922"/>
              <a:ext cx="952" cy="1904"/>
            </a:xfrm>
            <a:custGeom>
              <a:avLst/>
              <a:gdLst>
                <a:gd name="connsiteX0" fmla="*/ 952 w 952"/>
                <a:gd name="connsiteY0" fmla="*/ 1905 h 1904"/>
                <a:gd name="connsiteX1" fmla="*/ 0 w 952"/>
                <a:gd name="connsiteY1" fmla="*/ 0 h 1904"/>
                <a:gd name="connsiteX2" fmla="*/ 952 w 952"/>
                <a:gd name="connsiteY2" fmla="*/ 1905 h 1904"/>
              </a:gdLst>
              <a:ahLst/>
              <a:cxnLst>
                <a:cxn ang="0">
                  <a:pos x="connsiteX0" y="connsiteY0"/>
                </a:cxn>
                <a:cxn ang="0">
                  <a:pos x="connsiteX1" y="connsiteY1"/>
                </a:cxn>
                <a:cxn ang="0">
                  <a:pos x="connsiteX2" y="connsiteY2"/>
                </a:cxn>
              </a:cxnLst>
              <a:rect l="l" t="t" r="r" b="b"/>
              <a:pathLst>
                <a:path w="952" h="1904">
                  <a:moveTo>
                    <a:pt x="952" y="1905"/>
                  </a:moveTo>
                  <a:cubicBezTo>
                    <a:pt x="952" y="952"/>
                    <a:pt x="0" y="952"/>
                    <a:pt x="0" y="0"/>
                  </a:cubicBezTo>
                  <a:cubicBezTo>
                    <a:pt x="0" y="0"/>
                    <a:pt x="0" y="952"/>
                    <a:pt x="952" y="1905"/>
                  </a:cubicBezTo>
                  <a:close/>
                </a:path>
              </a:pathLst>
            </a:custGeom>
            <a:solidFill>
              <a:srgbClr val="FFFFFF"/>
            </a:solidFill>
            <a:ln w="9525" cap="flat">
              <a:noFill/>
              <a:prstDash val="solid"/>
              <a:miter/>
            </a:ln>
          </p:spPr>
          <p:txBody>
            <a:bodyPr rtlCol="0" anchor="ctr"/>
            <a:lstStyle/>
            <a:p>
              <a:endParaRPr lang="en-US"/>
            </a:p>
          </p:txBody>
        </p:sp>
        <p:sp>
          <p:nvSpPr>
            <p:cNvPr id="57" name="Freeform 309">
              <a:extLst>
                <a:ext uri="{FF2B5EF4-FFF2-40B4-BE49-F238E27FC236}">
                  <a16:creationId xmlns:a16="http://schemas.microsoft.com/office/drawing/2014/main" id="{E394D53E-BF9E-4FF7-27B2-42682304AF0C}"/>
                </a:ext>
              </a:extLst>
            </p:cNvPr>
            <p:cNvSpPr/>
            <p:nvPr/>
          </p:nvSpPr>
          <p:spPr>
            <a:xfrm>
              <a:off x="4506277" y="5507884"/>
              <a:ext cx="9525" cy="423"/>
            </a:xfrm>
            <a:custGeom>
              <a:avLst/>
              <a:gdLst>
                <a:gd name="connsiteX0" fmla="*/ 0 w 9525"/>
                <a:gd name="connsiteY0" fmla="*/ 423 h 423"/>
                <a:gd name="connsiteX1" fmla="*/ 0 w 9525"/>
                <a:gd name="connsiteY1" fmla="*/ 423 h 423"/>
                <a:gd name="connsiteX2" fmla="*/ 0 w 9525"/>
                <a:gd name="connsiteY2" fmla="*/ 423 h 423"/>
              </a:gdLst>
              <a:ahLst/>
              <a:cxnLst>
                <a:cxn ang="0">
                  <a:pos x="connsiteX0" y="connsiteY0"/>
                </a:cxn>
                <a:cxn ang="0">
                  <a:pos x="connsiteX1" y="connsiteY1"/>
                </a:cxn>
                <a:cxn ang="0">
                  <a:pos x="connsiteX2" y="connsiteY2"/>
                </a:cxn>
              </a:cxnLst>
              <a:rect l="l" t="t" r="r" b="b"/>
              <a:pathLst>
                <a:path w="9525" h="423">
                  <a:moveTo>
                    <a:pt x="0" y="423"/>
                  </a:moveTo>
                  <a:cubicBezTo>
                    <a:pt x="0" y="423"/>
                    <a:pt x="0" y="-529"/>
                    <a:pt x="0" y="423"/>
                  </a:cubicBezTo>
                  <a:cubicBezTo>
                    <a:pt x="0" y="-529"/>
                    <a:pt x="0" y="423"/>
                    <a:pt x="0" y="423"/>
                  </a:cubicBezTo>
                  <a:close/>
                </a:path>
              </a:pathLst>
            </a:custGeom>
            <a:solidFill>
              <a:srgbClr val="FFFFFF"/>
            </a:solidFill>
            <a:ln w="9525" cap="flat">
              <a:noFill/>
              <a:prstDash val="solid"/>
              <a:miter/>
            </a:ln>
          </p:spPr>
          <p:txBody>
            <a:bodyPr rtlCol="0" anchor="ctr"/>
            <a:lstStyle/>
            <a:p>
              <a:endParaRPr lang="en-US"/>
            </a:p>
          </p:txBody>
        </p:sp>
        <p:sp>
          <p:nvSpPr>
            <p:cNvPr id="58" name="Freeform 310">
              <a:extLst>
                <a:ext uri="{FF2B5EF4-FFF2-40B4-BE49-F238E27FC236}">
                  <a16:creationId xmlns:a16="http://schemas.microsoft.com/office/drawing/2014/main" id="{A523483A-8F7C-0349-174B-94480CFB44A3}"/>
                </a:ext>
              </a:extLst>
            </p:cNvPr>
            <p:cNvSpPr/>
            <p:nvPr/>
          </p:nvSpPr>
          <p:spPr>
            <a:xfrm>
              <a:off x="4477702" y="5472112"/>
              <a:ext cx="1904" cy="1905"/>
            </a:xfrm>
            <a:custGeom>
              <a:avLst/>
              <a:gdLst>
                <a:gd name="connsiteX0" fmla="*/ 1905 w 1904"/>
                <a:gd name="connsiteY0" fmla="*/ 1905 h 1905"/>
                <a:gd name="connsiteX1" fmla="*/ 0 w 1904"/>
                <a:gd name="connsiteY1" fmla="*/ 0 h 1905"/>
                <a:gd name="connsiteX2" fmla="*/ 1905 w 1904"/>
                <a:gd name="connsiteY2" fmla="*/ 1905 h 1905"/>
              </a:gdLst>
              <a:ahLst/>
              <a:cxnLst>
                <a:cxn ang="0">
                  <a:pos x="connsiteX0" y="connsiteY0"/>
                </a:cxn>
                <a:cxn ang="0">
                  <a:pos x="connsiteX1" y="connsiteY1"/>
                </a:cxn>
                <a:cxn ang="0">
                  <a:pos x="connsiteX2" y="connsiteY2"/>
                </a:cxn>
              </a:cxnLst>
              <a:rect l="l" t="t" r="r" b="b"/>
              <a:pathLst>
                <a:path w="1904" h="1905">
                  <a:moveTo>
                    <a:pt x="1905" y="1905"/>
                  </a:moveTo>
                  <a:cubicBezTo>
                    <a:pt x="952" y="952"/>
                    <a:pt x="952" y="952"/>
                    <a:pt x="0" y="0"/>
                  </a:cubicBezTo>
                  <a:cubicBezTo>
                    <a:pt x="952" y="0"/>
                    <a:pt x="1905" y="952"/>
                    <a:pt x="1905" y="1905"/>
                  </a:cubicBezTo>
                  <a:close/>
                </a:path>
              </a:pathLst>
            </a:custGeom>
            <a:solidFill>
              <a:srgbClr val="FFFFFF"/>
            </a:solidFill>
            <a:ln w="9525" cap="flat">
              <a:noFill/>
              <a:prstDash val="solid"/>
              <a:miter/>
            </a:ln>
          </p:spPr>
          <p:txBody>
            <a:bodyPr rtlCol="0" anchor="ctr"/>
            <a:lstStyle/>
            <a:p>
              <a:endParaRPr lang="en-US"/>
            </a:p>
          </p:txBody>
        </p:sp>
        <p:sp>
          <p:nvSpPr>
            <p:cNvPr id="59" name="Freeform 311">
              <a:extLst>
                <a:ext uri="{FF2B5EF4-FFF2-40B4-BE49-F238E27FC236}">
                  <a16:creationId xmlns:a16="http://schemas.microsoft.com/office/drawing/2014/main" id="{BF02B166-8FCA-5EC8-82E4-D961DC068DAB}"/>
                </a:ext>
              </a:extLst>
            </p:cNvPr>
            <p:cNvSpPr/>
            <p:nvPr/>
          </p:nvSpPr>
          <p:spPr>
            <a:xfrm>
              <a:off x="4508182" y="5511164"/>
              <a:ext cx="952" cy="952"/>
            </a:xfrm>
            <a:custGeom>
              <a:avLst/>
              <a:gdLst>
                <a:gd name="connsiteX0" fmla="*/ 952 w 952"/>
                <a:gd name="connsiteY0" fmla="*/ 953 h 952"/>
                <a:gd name="connsiteX1" fmla="*/ 0 w 952"/>
                <a:gd name="connsiteY1" fmla="*/ 0 h 952"/>
                <a:gd name="connsiteX2" fmla="*/ 952 w 952"/>
                <a:gd name="connsiteY2" fmla="*/ 953 h 952"/>
              </a:gdLst>
              <a:ahLst/>
              <a:cxnLst>
                <a:cxn ang="0">
                  <a:pos x="connsiteX0" y="connsiteY0"/>
                </a:cxn>
                <a:cxn ang="0">
                  <a:pos x="connsiteX1" y="connsiteY1"/>
                </a:cxn>
                <a:cxn ang="0">
                  <a:pos x="connsiteX2" y="connsiteY2"/>
                </a:cxn>
              </a:cxnLst>
              <a:rect l="l" t="t" r="r" b="b"/>
              <a:pathLst>
                <a:path w="952" h="952">
                  <a:moveTo>
                    <a:pt x="952" y="953"/>
                  </a:moveTo>
                  <a:cubicBezTo>
                    <a:pt x="952" y="953"/>
                    <a:pt x="952" y="0"/>
                    <a:pt x="0" y="0"/>
                  </a:cubicBezTo>
                  <a:cubicBezTo>
                    <a:pt x="0" y="0"/>
                    <a:pt x="952" y="953"/>
                    <a:pt x="952" y="953"/>
                  </a:cubicBezTo>
                  <a:close/>
                </a:path>
              </a:pathLst>
            </a:custGeom>
            <a:solidFill>
              <a:srgbClr val="FFFFFF"/>
            </a:solidFill>
            <a:ln w="9525" cap="flat">
              <a:noFill/>
              <a:prstDash val="solid"/>
              <a:miter/>
            </a:ln>
          </p:spPr>
          <p:txBody>
            <a:bodyPr rtlCol="0" anchor="ctr"/>
            <a:lstStyle/>
            <a:p>
              <a:endParaRPr lang="en-US"/>
            </a:p>
          </p:txBody>
        </p:sp>
        <p:sp>
          <p:nvSpPr>
            <p:cNvPr id="60" name="Freeform 312">
              <a:extLst>
                <a:ext uri="{FF2B5EF4-FFF2-40B4-BE49-F238E27FC236}">
                  <a16:creationId xmlns:a16="http://schemas.microsoft.com/office/drawing/2014/main" id="{80553AA5-7CF1-675A-976E-EFB9D857B432}"/>
                </a:ext>
              </a:extLst>
            </p:cNvPr>
            <p:cNvSpPr/>
            <p:nvPr/>
          </p:nvSpPr>
          <p:spPr>
            <a:xfrm>
              <a:off x="4008120" y="5529262"/>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cubicBezTo>
                    <a:pt x="0" y="0"/>
                    <a:pt x="0" y="0"/>
                    <a:pt x="0" y="0"/>
                  </a:cubicBezTo>
                  <a:cubicBezTo>
                    <a:pt x="0" y="0"/>
                    <a:pt x="0" y="0"/>
                    <a:pt x="0" y="0"/>
                  </a:cubicBezTo>
                  <a:close/>
                </a:path>
              </a:pathLst>
            </a:custGeom>
            <a:solidFill>
              <a:srgbClr val="FFFFFF"/>
            </a:solidFill>
            <a:ln w="9525" cap="flat">
              <a:noFill/>
              <a:prstDash val="solid"/>
              <a:miter/>
            </a:ln>
          </p:spPr>
          <p:txBody>
            <a:bodyPr rtlCol="0" anchor="ctr"/>
            <a:lstStyle/>
            <a:p>
              <a:endParaRPr lang="en-US"/>
            </a:p>
          </p:txBody>
        </p:sp>
        <p:sp>
          <p:nvSpPr>
            <p:cNvPr id="61" name="Freeform 313">
              <a:extLst>
                <a:ext uri="{FF2B5EF4-FFF2-40B4-BE49-F238E27FC236}">
                  <a16:creationId xmlns:a16="http://schemas.microsoft.com/office/drawing/2014/main" id="{4428A11E-D90C-BFDA-C86B-023B986FBECE}"/>
                </a:ext>
              </a:extLst>
            </p:cNvPr>
            <p:cNvSpPr/>
            <p:nvPr/>
          </p:nvSpPr>
          <p:spPr>
            <a:xfrm>
              <a:off x="4500562" y="5499311"/>
              <a:ext cx="9525" cy="423"/>
            </a:xfrm>
            <a:custGeom>
              <a:avLst/>
              <a:gdLst>
                <a:gd name="connsiteX0" fmla="*/ 0 w 9525"/>
                <a:gd name="connsiteY0" fmla="*/ 423 h 423"/>
                <a:gd name="connsiteX1" fmla="*/ 0 w 9525"/>
                <a:gd name="connsiteY1" fmla="*/ 423 h 423"/>
                <a:gd name="connsiteX2" fmla="*/ 0 w 9525"/>
                <a:gd name="connsiteY2" fmla="*/ 423 h 423"/>
              </a:gdLst>
              <a:ahLst/>
              <a:cxnLst>
                <a:cxn ang="0">
                  <a:pos x="connsiteX0" y="connsiteY0"/>
                </a:cxn>
                <a:cxn ang="0">
                  <a:pos x="connsiteX1" y="connsiteY1"/>
                </a:cxn>
                <a:cxn ang="0">
                  <a:pos x="connsiteX2" y="connsiteY2"/>
                </a:cxn>
              </a:cxnLst>
              <a:rect l="l" t="t" r="r" b="b"/>
              <a:pathLst>
                <a:path w="9525" h="423">
                  <a:moveTo>
                    <a:pt x="0" y="423"/>
                  </a:moveTo>
                  <a:cubicBezTo>
                    <a:pt x="0" y="423"/>
                    <a:pt x="0" y="-529"/>
                    <a:pt x="0" y="423"/>
                  </a:cubicBezTo>
                  <a:cubicBezTo>
                    <a:pt x="0" y="-529"/>
                    <a:pt x="0" y="423"/>
                    <a:pt x="0" y="423"/>
                  </a:cubicBezTo>
                  <a:close/>
                </a:path>
              </a:pathLst>
            </a:custGeom>
            <a:solidFill>
              <a:srgbClr val="FFFFFF"/>
            </a:solidFill>
            <a:ln w="9525" cap="flat">
              <a:noFill/>
              <a:prstDash val="solid"/>
              <a:miter/>
            </a:ln>
          </p:spPr>
          <p:txBody>
            <a:bodyPr rtlCol="0" anchor="ctr"/>
            <a:lstStyle/>
            <a:p>
              <a:endParaRPr lang="en-US"/>
            </a:p>
          </p:txBody>
        </p:sp>
        <p:sp>
          <p:nvSpPr>
            <p:cNvPr id="62" name="Freeform 314">
              <a:extLst>
                <a:ext uri="{FF2B5EF4-FFF2-40B4-BE49-F238E27FC236}">
                  <a16:creationId xmlns:a16="http://schemas.microsoft.com/office/drawing/2014/main" id="{8815F3D0-51A6-3736-2A2C-203303D3FF07}"/>
                </a:ext>
              </a:extLst>
            </p:cNvPr>
            <p:cNvSpPr/>
            <p:nvPr/>
          </p:nvSpPr>
          <p:spPr>
            <a:xfrm>
              <a:off x="4494847" y="5490210"/>
              <a:ext cx="952" cy="1904"/>
            </a:xfrm>
            <a:custGeom>
              <a:avLst/>
              <a:gdLst>
                <a:gd name="connsiteX0" fmla="*/ 953 w 952"/>
                <a:gd name="connsiteY0" fmla="*/ 1905 h 1904"/>
                <a:gd name="connsiteX1" fmla="*/ 0 w 952"/>
                <a:gd name="connsiteY1" fmla="*/ 0 h 1904"/>
                <a:gd name="connsiteX2" fmla="*/ 953 w 952"/>
                <a:gd name="connsiteY2" fmla="*/ 1905 h 1904"/>
              </a:gdLst>
              <a:ahLst/>
              <a:cxnLst>
                <a:cxn ang="0">
                  <a:pos x="connsiteX0" y="connsiteY0"/>
                </a:cxn>
                <a:cxn ang="0">
                  <a:pos x="connsiteX1" y="connsiteY1"/>
                </a:cxn>
                <a:cxn ang="0">
                  <a:pos x="connsiteX2" y="connsiteY2"/>
                </a:cxn>
              </a:cxnLst>
              <a:rect l="l" t="t" r="r" b="b"/>
              <a:pathLst>
                <a:path w="952" h="1904">
                  <a:moveTo>
                    <a:pt x="953" y="1905"/>
                  </a:moveTo>
                  <a:cubicBezTo>
                    <a:pt x="953" y="952"/>
                    <a:pt x="0" y="952"/>
                    <a:pt x="0" y="0"/>
                  </a:cubicBezTo>
                  <a:cubicBezTo>
                    <a:pt x="0" y="952"/>
                    <a:pt x="0" y="1905"/>
                    <a:pt x="953" y="1905"/>
                  </a:cubicBezTo>
                  <a:close/>
                </a:path>
              </a:pathLst>
            </a:custGeom>
            <a:solidFill>
              <a:srgbClr val="FFFFFF"/>
            </a:solidFill>
            <a:ln w="9525" cap="flat">
              <a:noFill/>
              <a:prstDash val="solid"/>
              <a:miter/>
            </a:ln>
          </p:spPr>
          <p:txBody>
            <a:bodyPr rtlCol="0" anchor="ctr"/>
            <a:lstStyle/>
            <a:p>
              <a:endParaRPr lang="en-US"/>
            </a:p>
          </p:txBody>
        </p:sp>
        <p:sp>
          <p:nvSpPr>
            <p:cNvPr id="63" name="Freeform 315">
              <a:extLst>
                <a:ext uri="{FF2B5EF4-FFF2-40B4-BE49-F238E27FC236}">
                  <a16:creationId xmlns:a16="http://schemas.microsoft.com/office/drawing/2014/main" id="{99FA0D6E-65FE-7665-3157-A97AE9A96678}"/>
                </a:ext>
              </a:extLst>
            </p:cNvPr>
            <p:cNvSpPr/>
            <p:nvPr/>
          </p:nvSpPr>
          <p:spPr>
            <a:xfrm>
              <a:off x="4491990" y="5486400"/>
              <a:ext cx="952" cy="1905"/>
            </a:xfrm>
            <a:custGeom>
              <a:avLst/>
              <a:gdLst>
                <a:gd name="connsiteX0" fmla="*/ 952 w 952"/>
                <a:gd name="connsiteY0" fmla="*/ 1905 h 1905"/>
                <a:gd name="connsiteX1" fmla="*/ 0 w 952"/>
                <a:gd name="connsiteY1" fmla="*/ 0 h 1905"/>
                <a:gd name="connsiteX2" fmla="*/ 952 w 952"/>
                <a:gd name="connsiteY2" fmla="*/ 1905 h 1905"/>
              </a:gdLst>
              <a:ahLst/>
              <a:cxnLst>
                <a:cxn ang="0">
                  <a:pos x="connsiteX0" y="connsiteY0"/>
                </a:cxn>
                <a:cxn ang="0">
                  <a:pos x="connsiteX1" y="connsiteY1"/>
                </a:cxn>
                <a:cxn ang="0">
                  <a:pos x="connsiteX2" y="connsiteY2"/>
                </a:cxn>
              </a:cxnLst>
              <a:rect l="l" t="t" r="r" b="b"/>
              <a:pathLst>
                <a:path w="952" h="1905">
                  <a:moveTo>
                    <a:pt x="952" y="1905"/>
                  </a:moveTo>
                  <a:cubicBezTo>
                    <a:pt x="952" y="952"/>
                    <a:pt x="0" y="952"/>
                    <a:pt x="0" y="0"/>
                  </a:cubicBezTo>
                  <a:cubicBezTo>
                    <a:pt x="0" y="952"/>
                    <a:pt x="0" y="1905"/>
                    <a:pt x="952" y="1905"/>
                  </a:cubicBezTo>
                  <a:close/>
                </a:path>
              </a:pathLst>
            </a:custGeom>
            <a:solidFill>
              <a:srgbClr val="FFFFFF"/>
            </a:solidFill>
            <a:ln w="9525" cap="flat">
              <a:noFill/>
              <a:prstDash val="solid"/>
              <a:miter/>
            </a:ln>
          </p:spPr>
          <p:txBody>
            <a:bodyPr rtlCol="0" anchor="ctr"/>
            <a:lstStyle/>
            <a:p>
              <a:endParaRPr lang="en-US"/>
            </a:p>
          </p:txBody>
        </p:sp>
        <p:sp>
          <p:nvSpPr>
            <p:cNvPr id="64" name="Freeform 316">
              <a:extLst>
                <a:ext uri="{FF2B5EF4-FFF2-40B4-BE49-F238E27FC236}">
                  <a16:creationId xmlns:a16="http://schemas.microsoft.com/office/drawing/2014/main" id="{9FBC12A1-7F6D-D926-00CB-1AE44102CD3A}"/>
                </a:ext>
              </a:extLst>
            </p:cNvPr>
            <p:cNvSpPr/>
            <p:nvPr/>
          </p:nvSpPr>
          <p:spPr>
            <a:xfrm>
              <a:off x="4497704" y="5494972"/>
              <a:ext cx="952" cy="952"/>
            </a:xfrm>
            <a:custGeom>
              <a:avLst/>
              <a:gdLst>
                <a:gd name="connsiteX0" fmla="*/ 953 w 952"/>
                <a:gd name="connsiteY0" fmla="*/ 952 h 952"/>
                <a:gd name="connsiteX1" fmla="*/ 0 w 952"/>
                <a:gd name="connsiteY1" fmla="*/ 0 h 952"/>
                <a:gd name="connsiteX2" fmla="*/ 953 w 952"/>
                <a:gd name="connsiteY2" fmla="*/ 952 h 952"/>
              </a:gdLst>
              <a:ahLst/>
              <a:cxnLst>
                <a:cxn ang="0">
                  <a:pos x="connsiteX0" y="connsiteY0"/>
                </a:cxn>
                <a:cxn ang="0">
                  <a:pos x="connsiteX1" y="connsiteY1"/>
                </a:cxn>
                <a:cxn ang="0">
                  <a:pos x="connsiteX2" y="connsiteY2"/>
                </a:cxn>
              </a:cxnLst>
              <a:rect l="l" t="t" r="r" b="b"/>
              <a:pathLst>
                <a:path w="952" h="952">
                  <a:moveTo>
                    <a:pt x="953" y="952"/>
                  </a:moveTo>
                  <a:cubicBezTo>
                    <a:pt x="953" y="952"/>
                    <a:pt x="0" y="0"/>
                    <a:pt x="0" y="0"/>
                  </a:cubicBezTo>
                  <a:cubicBezTo>
                    <a:pt x="0" y="0"/>
                    <a:pt x="0" y="952"/>
                    <a:pt x="953" y="952"/>
                  </a:cubicBezTo>
                  <a:close/>
                </a:path>
              </a:pathLst>
            </a:custGeom>
            <a:solidFill>
              <a:srgbClr val="FFFFFF"/>
            </a:solidFill>
            <a:ln w="9525" cap="flat">
              <a:noFill/>
              <a:prstDash val="solid"/>
              <a:miter/>
            </a:ln>
          </p:spPr>
          <p:txBody>
            <a:bodyPr rtlCol="0" anchor="ctr"/>
            <a:lstStyle/>
            <a:p>
              <a:endParaRPr lang="en-US"/>
            </a:p>
          </p:txBody>
        </p:sp>
        <p:sp>
          <p:nvSpPr>
            <p:cNvPr id="65" name="Freeform 317">
              <a:extLst>
                <a:ext uri="{FF2B5EF4-FFF2-40B4-BE49-F238E27FC236}">
                  <a16:creationId xmlns:a16="http://schemas.microsoft.com/office/drawing/2014/main" id="{68680A7C-BCEC-17B2-972D-BF31E5318647}"/>
                </a:ext>
              </a:extLst>
            </p:cNvPr>
            <p:cNvSpPr/>
            <p:nvPr/>
          </p:nvSpPr>
          <p:spPr>
            <a:xfrm>
              <a:off x="4475797" y="5468302"/>
              <a:ext cx="952" cy="1905"/>
            </a:xfrm>
            <a:custGeom>
              <a:avLst/>
              <a:gdLst>
                <a:gd name="connsiteX0" fmla="*/ 953 w 952"/>
                <a:gd name="connsiteY0" fmla="*/ 1905 h 1905"/>
                <a:gd name="connsiteX1" fmla="*/ 0 w 952"/>
                <a:gd name="connsiteY1" fmla="*/ 0 h 1905"/>
                <a:gd name="connsiteX2" fmla="*/ 953 w 952"/>
                <a:gd name="connsiteY2" fmla="*/ 1905 h 1905"/>
              </a:gdLst>
              <a:ahLst/>
              <a:cxnLst>
                <a:cxn ang="0">
                  <a:pos x="connsiteX0" y="connsiteY0"/>
                </a:cxn>
                <a:cxn ang="0">
                  <a:pos x="connsiteX1" y="connsiteY1"/>
                </a:cxn>
                <a:cxn ang="0">
                  <a:pos x="connsiteX2" y="connsiteY2"/>
                </a:cxn>
              </a:cxnLst>
              <a:rect l="l" t="t" r="r" b="b"/>
              <a:pathLst>
                <a:path w="952" h="1905">
                  <a:moveTo>
                    <a:pt x="953" y="1905"/>
                  </a:moveTo>
                  <a:cubicBezTo>
                    <a:pt x="953" y="953"/>
                    <a:pt x="0" y="953"/>
                    <a:pt x="0" y="0"/>
                  </a:cubicBezTo>
                  <a:cubicBezTo>
                    <a:pt x="0" y="953"/>
                    <a:pt x="0" y="953"/>
                    <a:pt x="953" y="1905"/>
                  </a:cubicBezTo>
                  <a:close/>
                </a:path>
              </a:pathLst>
            </a:custGeom>
            <a:solidFill>
              <a:srgbClr val="FFFFFF"/>
            </a:solidFill>
            <a:ln w="9525" cap="flat">
              <a:noFill/>
              <a:prstDash val="solid"/>
              <a:miter/>
            </a:ln>
          </p:spPr>
          <p:txBody>
            <a:bodyPr rtlCol="0" anchor="ctr"/>
            <a:lstStyle/>
            <a:p>
              <a:endParaRPr lang="en-US"/>
            </a:p>
          </p:txBody>
        </p:sp>
        <p:sp>
          <p:nvSpPr>
            <p:cNvPr id="66" name="Freeform 318">
              <a:extLst>
                <a:ext uri="{FF2B5EF4-FFF2-40B4-BE49-F238E27FC236}">
                  <a16:creationId xmlns:a16="http://schemas.microsoft.com/office/drawing/2014/main" id="{500314CA-98A4-21C8-091B-BCB01FB7C0B6}"/>
                </a:ext>
              </a:extLst>
            </p:cNvPr>
            <p:cNvSpPr/>
            <p:nvPr/>
          </p:nvSpPr>
          <p:spPr>
            <a:xfrm>
              <a:off x="4514850" y="5522594"/>
              <a:ext cx="952" cy="952"/>
            </a:xfrm>
            <a:custGeom>
              <a:avLst/>
              <a:gdLst>
                <a:gd name="connsiteX0" fmla="*/ 953 w 952"/>
                <a:gd name="connsiteY0" fmla="*/ 953 h 952"/>
                <a:gd name="connsiteX1" fmla="*/ 0 w 952"/>
                <a:gd name="connsiteY1" fmla="*/ 0 h 952"/>
                <a:gd name="connsiteX2" fmla="*/ 953 w 952"/>
                <a:gd name="connsiteY2" fmla="*/ 953 h 952"/>
              </a:gdLst>
              <a:ahLst/>
              <a:cxnLst>
                <a:cxn ang="0">
                  <a:pos x="connsiteX0" y="connsiteY0"/>
                </a:cxn>
                <a:cxn ang="0">
                  <a:pos x="connsiteX1" y="connsiteY1"/>
                </a:cxn>
                <a:cxn ang="0">
                  <a:pos x="connsiteX2" y="connsiteY2"/>
                </a:cxn>
              </a:cxnLst>
              <a:rect l="l" t="t" r="r" b="b"/>
              <a:pathLst>
                <a:path w="952" h="952">
                  <a:moveTo>
                    <a:pt x="953" y="953"/>
                  </a:moveTo>
                  <a:cubicBezTo>
                    <a:pt x="953" y="953"/>
                    <a:pt x="953" y="0"/>
                    <a:pt x="0" y="0"/>
                  </a:cubicBezTo>
                  <a:cubicBezTo>
                    <a:pt x="0" y="0"/>
                    <a:pt x="0" y="0"/>
                    <a:pt x="953" y="953"/>
                  </a:cubicBezTo>
                  <a:close/>
                </a:path>
              </a:pathLst>
            </a:custGeom>
            <a:solidFill>
              <a:srgbClr val="FFFFFF"/>
            </a:solidFill>
            <a:ln w="9525" cap="flat">
              <a:noFill/>
              <a:prstDash val="solid"/>
              <a:miter/>
            </a:ln>
          </p:spPr>
          <p:txBody>
            <a:bodyPr rtlCol="0" anchor="ctr"/>
            <a:lstStyle/>
            <a:p>
              <a:endParaRPr lang="en-US"/>
            </a:p>
          </p:txBody>
        </p:sp>
        <p:sp>
          <p:nvSpPr>
            <p:cNvPr id="67" name="Freeform 319">
              <a:extLst>
                <a:ext uri="{FF2B5EF4-FFF2-40B4-BE49-F238E27FC236}">
                  <a16:creationId xmlns:a16="http://schemas.microsoft.com/office/drawing/2014/main" id="{F52DB5A6-BDC8-2080-B843-99592D70BD1A}"/>
                </a:ext>
              </a:extLst>
            </p:cNvPr>
            <p:cNvSpPr/>
            <p:nvPr/>
          </p:nvSpPr>
          <p:spPr>
            <a:xfrm>
              <a:off x="4516993" y="5526643"/>
              <a:ext cx="714" cy="714"/>
            </a:xfrm>
            <a:custGeom>
              <a:avLst/>
              <a:gdLst>
                <a:gd name="connsiteX0" fmla="*/ 714 w 714"/>
                <a:gd name="connsiteY0" fmla="*/ 714 h 714"/>
                <a:gd name="connsiteX1" fmla="*/ 714 w 714"/>
                <a:gd name="connsiteY1" fmla="*/ 714 h 714"/>
                <a:gd name="connsiteX2" fmla="*/ 714 w 714"/>
                <a:gd name="connsiteY2" fmla="*/ 714 h 714"/>
              </a:gdLst>
              <a:ahLst/>
              <a:cxnLst>
                <a:cxn ang="0">
                  <a:pos x="connsiteX0" y="connsiteY0"/>
                </a:cxn>
                <a:cxn ang="0">
                  <a:pos x="connsiteX1" y="connsiteY1"/>
                </a:cxn>
                <a:cxn ang="0">
                  <a:pos x="connsiteX2" y="connsiteY2"/>
                </a:cxn>
              </a:cxnLst>
              <a:rect l="l" t="t" r="r" b="b"/>
              <a:pathLst>
                <a:path w="714" h="714">
                  <a:moveTo>
                    <a:pt x="714" y="714"/>
                  </a:moveTo>
                  <a:cubicBezTo>
                    <a:pt x="-238" y="-238"/>
                    <a:pt x="-238" y="-238"/>
                    <a:pt x="714" y="714"/>
                  </a:cubicBezTo>
                  <a:cubicBezTo>
                    <a:pt x="-238" y="-238"/>
                    <a:pt x="-238" y="-238"/>
                    <a:pt x="714" y="714"/>
                  </a:cubicBezTo>
                  <a:close/>
                </a:path>
              </a:pathLst>
            </a:custGeom>
            <a:solidFill>
              <a:srgbClr val="FFFFFF"/>
            </a:solidFill>
            <a:ln w="9525" cap="flat">
              <a:noFill/>
              <a:prstDash val="solid"/>
              <a:miter/>
            </a:ln>
          </p:spPr>
          <p:txBody>
            <a:bodyPr rtlCol="0" anchor="ctr"/>
            <a:lstStyle/>
            <a:p>
              <a:endParaRPr lang="en-US"/>
            </a:p>
          </p:txBody>
        </p:sp>
        <p:sp>
          <p:nvSpPr>
            <p:cNvPr id="68" name="Freeform 320">
              <a:extLst>
                <a:ext uri="{FF2B5EF4-FFF2-40B4-BE49-F238E27FC236}">
                  <a16:creationId xmlns:a16="http://schemas.microsoft.com/office/drawing/2014/main" id="{61449300-8BF0-5D39-087F-543E5873203F}"/>
                </a:ext>
              </a:extLst>
            </p:cNvPr>
            <p:cNvSpPr/>
            <p:nvPr/>
          </p:nvSpPr>
          <p:spPr>
            <a:xfrm>
              <a:off x="4511992" y="5518785"/>
              <a:ext cx="952" cy="952"/>
            </a:xfrm>
            <a:custGeom>
              <a:avLst/>
              <a:gdLst>
                <a:gd name="connsiteX0" fmla="*/ 953 w 952"/>
                <a:gd name="connsiteY0" fmla="*/ 952 h 952"/>
                <a:gd name="connsiteX1" fmla="*/ 0 w 952"/>
                <a:gd name="connsiteY1" fmla="*/ 0 h 952"/>
                <a:gd name="connsiteX2" fmla="*/ 953 w 952"/>
                <a:gd name="connsiteY2" fmla="*/ 952 h 952"/>
              </a:gdLst>
              <a:ahLst/>
              <a:cxnLst>
                <a:cxn ang="0">
                  <a:pos x="connsiteX0" y="connsiteY0"/>
                </a:cxn>
                <a:cxn ang="0">
                  <a:pos x="connsiteX1" y="connsiteY1"/>
                </a:cxn>
                <a:cxn ang="0">
                  <a:pos x="connsiteX2" y="connsiteY2"/>
                </a:cxn>
              </a:cxnLst>
              <a:rect l="l" t="t" r="r" b="b"/>
              <a:pathLst>
                <a:path w="952" h="952">
                  <a:moveTo>
                    <a:pt x="953" y="952"/>
                  </a:moveTo>
                  <a:cubicBezTo>
                    <a:pt x="953" y="952"/>
                    <a:pt x="953" y="0"/>
                    <a:pt x="0" y="0"/>
                  </a:cubicBezTo>
                  <a:cubicBezTo>
                    <a:pt x="953" y="0"/>
                    <a:pt x="953" y="952"/>
                    <a:pt x="953" y="952"/>
                  </a:cubicBezTo>
                  <a:close/>
                </a:path>
              </a:pathLst>
            </a:custGeom>
            <a:solidFill>
              <a:srgbClr val="FFFFFF"/>
            </a:solidFill>
            <a:ln w="9525" cap="flat">
              <a:noFill/>
              <a:prstDash val="solid"/>
              <a:miter/>
            </a:ln>
          </p:spPr>
          <p:txBody>
            <a:bodyPr rtlCol="0" anchor="ctr"/>
            <a:lstStyle/>
            <a:p>
              <a:endParaRPr lang="en-US"/>
            </a:p>
          </p:txBody>
        </p:sp>
        <p:sp>
          <p:nvSpPr>
            <p:cNvPr id="69" name="Freeform 321">
              <a:extLst>
                <a:ext uri="{FF2B5EF4-FFF2-40B4-BE49-F238E27FC236}">
                  <a16:creationId xmlns:a16="http://schemas.microsoft.com/office/drawing/2014/main" id="{D25C261D-6F35-5437-5949-4C91A0B1F511}"/>
                </a:ext>
              </a:extLst>
            </p:cNvPr>
            <p:cNvSpPr/>
            <p:nvPr/>
          </p:nvSpPr>
          <p:spPr>
            <a:xfrm>
              <a:off x="4518659" y="5530214"/>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cubicBezTo>
                    <a:pt x="0" y="0"/>
                    <a:pt x="0" y="0"/>
                    <a:pt x="0" y="0"/>
                  </a:cubicBezTo>
                  <a:cubicBezTo>
                    <a:pt x="0" y="0"/>
                    <a:pt x="0" y="0"/>
                    <a:pt x="0" y="0"/>
                  </a:cubicBezTo>
                  <a:close/>
                </a:path>
              </a:pathLst>
            </a:custGeom>
            <a:solidFill>
              <a:srgbClr val="FFFFFF"/>
            </a:solidFill>
            <a:ln w="9525" cap="flat">
              <a:noFill/>
              <a:prstDash val="solid"/>
              <a:miter/>
            </a:ln>
          </p:spPr>
          <p:txBody>
            <a:bodyPr rtlCol="0" anchor="ctr"/>
            <a:lstStyle/>
            <a:p>
              <a:endParaRPr lang="en-US"/>
            </a:p>
          </p:txBody>
        </p:sp>
        <p:sp>
          <p:nvSpPr>
            <p:cNvPr id="70" name="Freeform 322">
              <a:extLst>
                <a:ext uri="{FF2B5EF4-FFF2-40B4-BE49-F238E27FC236}">
                  <a16:creationId xmlns:a16="http://schemas.microsoft.com/office/drawing/2014/main" id="{3252FAF7-6D90-5CDA-6D0A-0857B26C028A}"/>
                </a:ext>
              </a:extLst>
            </p:cNvPr>
            <p:cNvSpPr/>
            <p:nvPr/>
          </p:nvSpPr>
          <p:spPr>
            <a:xfrm>
              <a:off x="4011929" y="5519737"/>
              <a:ext cx="952" cy="1905"/>
            </a:xfrm>
            <a:custGeom>
              <a:avLst/>
              <a:gdLst>
                <a:gd name="connsiteX0" fmla="*/ 953 w 952"/>
                <a:gd name="connsiteY0" fmla="*/ 0 h 1905"/>
                <a:gd name="connsiteX1" fmla="*/ 0 w 952"/>
                <a:gd name="connsiteY1" fmla="*/ 1905 h 1905"/>
                <a:gd name="connsiteX2" fmla="*/ 953 w 952"/>
                <a:gd name="connsiteY2" fmla="*/ 0 h 1905"/>
              </a:gdLst>
              <a:ahLst/>
              <a:cxnLst>
                <a:cxn ang="0">
                  <a:pos x="connsiteX0" y="connsiteY0"/>
                </a:cxn>
                <a:cxn ang="0">
                  <a:pos x="connsiteX1" y="connsiteY1"/>
                </a:cxn>
                <a:cxn ang="0">
                  <a:pos x="connsiteX2" y="connsiteY2"/>
                </a:cxn>
              </a:cxnLst>
              <a:rect l="l" t="t" r="r" b="b"/>
              <a:pathLst>
                <a:path w="952" h="1905">
                  <a:moveTo>
                    <a:pt x="953" y="0"/>
                  </a:moveTo>
                  <a:cubicBezTo>
                    <a:pt x="953" y="952"/>
                    <a:pt x="0" y="952"/>
                    <a:pt x="0" y="1905"/>
                  </a:cubicBezTo>
                  <a:cubicBezTo>
                    <a:pt x="0" y="952"/>
                    <a:pt x="953" y="0"/>
                    <a:pt x="953" y="0"/>
                  </a:cubicBezTo>
                  <a:close/>
                </a:path>
              </a:pathLst>
            </a:custGeom>
            <a:solidFill>
              <a:srgbClr val="FFFFFF"/>
            </a:solidFill>
            <a:ln w="9525" cap="flat">
              <a:noFill/>
              <a:prstDash val="solid"/>
              <a:miter/>
            </a:ln>
          </p:spPr>
          <p:txBody>
            <a:bodyPr rtlCol="0" anchor="ctr"/>
            <a:lstStyle/>
            <a:p>
              <a:endParaRPr lang="en-US"/>
            </a:p>
          </p:txBody>
        </p:sp>
        <p:sp>
          <p:nvSpPr>
            <p:cNvPr id="71" name="Freeform 323">
              <a:extLst>
                <a:ext uri="{FF2B5EF4-FFF2-40B4-BE49-F238E27FC236}">
                  <a16:creationId xmlns:a16="http://schemas.microsoft.com/office/drawing/2014/main" id="{93A602DE-11AB-4C72-87F6-F465556FFB0C}"/>
                </a:ext>
              </a:extLst>
            </p:cNvPr>
            <p:cNvSpPr/>
            <p:nvPr/>
          </p:nvSpPr>
          <p:spPr>
            <a:xfrm>
              <a:off x="4471987" y="5464492"/>
              <a:ext cx="952" cy="952"/>
            </a:xfrm>
            <a:custGeom>
              <a:avLst/>
              <a:gdLst>
                <a:gd name="connsiteX0" fmla="*/ 953 w 952"/>
                <a:gd name="connsiteY0" fmla="*/ 952 h 952"/>
                <a:gd name="connsiteX1" fmla="*/ 0 w 952"/>
                <a:gd name="connsiteY1" fmla="*/ 0 h 952"/>
                <a:gd name="connsiteX2" fmla="*/ 953 w 952"/>
                <a:gd name="connsiteY2" fmla="*/ 952 h 952"/>
              </a:gdLst>
              <a:ahLst/>
              <a:cxnLst>
                <a:cxn ang="0">
                  <a:pos x="connsiteX0" y="connsiteY0"/>
                </a:cxn>
                <a:cxn ang="0">
                  <a:pos x="connsiteX1" y="connsiteY1"/>
                </a:cxn>
                <a:cxn ang="0">
                  <a:pos x="connsiteX2" y="connsiteY2"/>
                </a:cxn>
              </a:cxnLst>
              <a:rect l="l" t="t" r="r" b="b"/>
              <a:pathLst>
                <a:path w="952" h="952">
                  <a:moveTo>
                    <a:pt x="953" y="952"/>
                  </a:moveTo>
                  <a:cubicBezTo>
                    <a:pt x="953" y="952"/>
                    <a:pt x="0" y="0"/>
                    <a:pt x="0" y="0"/>
                  </a:cubicBezTo>
                  <a:cubicBezTo>
                    <a:pt x="0" y="0"/>
                    <a:pt x="0" y="952"/>
                    <a:pt x="953" y="952"/>
                  </a:cubicBezTo>
                  <a:close/>
                </a:path>
              </a:pathLst>
            </a:custGeom>
            <a:solidFill>
              <a:srgbClr val="FFFFFF"/>
            </a:solidFill>
            <a:ln w="9525" cap="flat">
              <a:noFill/>
              <a:prstDash val="solid"/>
              <a:miter/>
            </a:ln>
          </p:spPr>
          <p:txBody>
            <a:bodyPr rtlCol="0" anchor="ctr"/>
            <a:lstStyle/>
            <a:p>
              <a:endParaRPr lang="en-US"/>
            </a:p>
          </p:txBody>
        </p:sp>
        <p:sp>
          <p:nvSpPr>
            <p:cNvPr id="72" name="Freeform 324">
              <a:extLst>
                <a:ext uri="{FF2B5EF4-FFF2-40B4-BE49-F238E27FC236}">
                  <a16:creationId xmlns:a16="http://schemas.microsoft.com/office/drawing/2014/main" id="{ED01BE61-C236-CE2A-2E90-C3D56210E296}"/>
                </a:ext>
              </a:extLst>
            </p:cNvPr>
            <p:cNvSpPr/>
            <p:nvPr/>
          </p:nvSpPr>
          <p:spPr>
            <a:xfrm>
              <a:off x="4510087" y="5514975"/>
              <a:ext cx="952" cy="952"/>
            </a:xfrm>
            <a:custGeom>
              <a:avLst/>
              <a:gdLst>
                <a:gd name="connsiteX0" fmla="*/ 953 w 952"/>
                <a:gd name="connsiteY0" fmla="*/ 952 h 952"/>
                <a:gd name="connsiteX1" fmla="*/ 0 w 952"/>
                <a:gd name="connsiteY1" fmla="*/ 0 h 952"/>
                <a:gd name="connsiteX2" fmla="*/ 953 w 952"/>
                <a:gd name="connsiteY2" fmla="*/ 952 h 952"/>
              </a:gdLst>
              <a:ahLst/>
              <a:cxnLst>
                <a:cxn ang="0">
                  <a:pos x="connsiteX0" y="connsiteY0"/>
                </a:cxn>
                <a:cxn ang="0">
                  <a:pos x="connsiteX1" y="connsiteY1"/>
                </a:cxn>
                <a:cxn ang="0">
                  <a:pos x="connsiteX2" y="connsiteY2"/>
                </a:cxn>
              </a:cxnLst>
              <a:rect l="l" t="t" r="r" b="b"/>
              <a:pathLst>
                <a:path w="952" h="952">
                  <a:moveTo>
                    <a:pt x="953" y="952"/>
                  </a:moveTo>
                  <a:cubicBezTo>
                    <a:pt x="953" y="952"/>
                    <a:pt x="953" y="0"/>
                    <a:pt x="0" y="0"/>
                  </a:cubicBezTo>
                  <a:cubicBezTo>
                    <a:pt x="953" y="0"/>
                    <a:pt x="953" y="952"/>
                    <a:pt x="953" y="952"/>
                  </a:cubicBezTo>
                  <a:close/>
                </a:path>
              </a:pathLst>
            </a:custGeom>
            <a:solidFill>
              <a:srgbClr val="FFFFFF"/>
            </a:solidFill>
            <a:ln w="9525" cap="flat">
              <a:noFill/>
              <a:prstDash val="solid"/>
              <a:miter/>
            </a:ln>
          </p:spPr>
          <p:txBody>
            <a:bodyPr rtlCol="0" anchor="ctr"/>
            <a:lstStyle/>
            <a:p>
              <a:endParaRPr lang="en-US"/>
            </a:p>
          </p:txBody>
        </p:sp>
        <p:sp>
          <p:nvSpPr>
            <p:cNvPr id="73" name="Freeform 325">
              <a:extLst>
                <a:ext uri="{FF2B5EF4-FFF2-40B4-BE49-F238E27FC236}">
                  <a16:creationId xmlns:a16="http://schemas.microsoft.com/office/drawing/2014/main" id="{6FD62C0B-5B6D-C913-6AAC-E0C882E2D069}"/>
                </a:ext>
              </a:extLst>
            </p:cNvPr>
            <p:cNvSpPr/>
            <p:nvPr/>
          </p:nvSpPr>
          <p:spPr>
            <a:xfrm>
              <a:off x="4538581" y="5413905"/>
              <a:ext cx="350393" cy="626849"/>
            </a:xfrm>
            <a:custGeom>
              <a:avLst/>
              <a:gdLst>
                <a:gd name="connsiteX0" fmla="*/ 81 w 350393"/>
                <a:gd name="connsiteY0" fmla="*/ 38205 h 626849"/>
                <a:gd name="connsiteX1" fmla="*/ 53422 w 350393"/>
                <a:gd name="connsiteY1" fmla="*/ 77257 h 626849"/>
                <a:gd name="connsiteX2" fmla="*/ 69614 w 350393"/>
                <a:gd name="connsiteY2" fmla="*/ 72494 h 626849"/>
                <a:gd name="connsiteX3" fmla="*/ 97236 w 350393"/>
                <a:gd name="connsiteY3" fmla="*/ 85830 h 626849"/>
                <a:gd name="connsiteX4" fmla="*/ 116286 w 350393"/>
                <a:gd name="connsiteY4" fmla="*/ 128692 h 626849"/>
                <a:gd name="connsiteX5" fmla="*/ 116286 w 350393"/>
                <a:gd name="connsiteY5" fmla="*/ 384914 h 626849"/>
                <a:gd name="connsiteX6" fmla="*/ 92474 w 350393"/>
                <a:gd name="connsiteY6" fmla="*/ 477307 h 626849"/>
                <a:gd name="connsiteX7" fmla="*/ 73424 w 350393"/>
                <a:gd name="connsiteY7" fmla="*/ 596369 h 626849"/>
                <a:gd name="connsiteX8" fmla="*/ 93426 w 350393"/>
                <a:gd name="connsiteY8" fmla="*/ 622087 h 626849"/>
                <a:gd name="connsiteX9" fmla="*/ 122954 w 350393"/>
                <a:gd name="connsiteY9" fmla="*/ 623992 h 626849"/>
                <a:gd name="connsiteX10" fmla="*/ 154386 w 350393"/>
                <a:gd name="connsiteY10" fmla="*/ 602084 h 626849"/>
                <a:gd name="connsiteX11" fmla="*/ 161054 w 350393"/>
                <a:gd name="connsiteY11" fmla="*/ 570652 h 626849"/>
                <a:gd name="connsiteX12" fmla="*/ 166769 w 350393"/>
                <a:gd name="connsiteY12" fmla="*/ 497309 h 626849"/>
                <a:gd name="connsiteX13" fmla="*/ 182009 w 350393"/>
                <a:gd name="connsiteY13" fmla="*/ 395392 h 626849"/>
                <a:gd name="connsiteX14" fmla="*/ 211536 w 350393"/>
                <a:gd name="connsiteY14" fmla="*/ 370627 h 626849"/>
                <a:gd name="connsiteX15" fmla="*/ 241064 w 350393"/>
                <a:gd name="connsiteY15" fmla="*/ 396344 h 626849"/>
                <a:gd name="connsiteX16" fmla="*/ 263924 w 350393"/>
                <a:gd name="connsiteY16" fmla="*/ 511597 h 626849"/>
                <a:gd name="connsiteX17" fmla="*/ 275354 w 350393"/>
                <a:gd name="connsiteY17" fmla="*/ 599227 h 626849"/>
                <a:gd name="connsiteX18" fmla="*/ 310597 w 350393"/>
                <a:gd name="connsiteY18" fmla="*/ 626849 h 626849"/>
                <a:gd name="connsiteX19" fmla="*/ 349649 w 350393"/>
                <a:gd name="connsiteY19" fmla="*/ 583034 h 626849"/>
                <a:gd name="connsiteX20" fmla="*/ 344886 w 350393"/>
                <a:gd name="connsiteY20" fmla="*/ 542077 h 626849"/>
                <a:gd name="connsiteX21" fmla="*/ 325836 w 350393"/>
                <a:gd name="connsiteY21" fmla="*/ 416347 h 626849"/>
                <a:gd name="connsiteX22" fmla="*/ 308691 w 350393"/>
                <a:gd name="connsiteY22" fmla="*/ 289664 h 626849"/>
                <a:gd name="connsiteX23" fmla="*/ 241064 w 350393"/>
                <a:gd name="connsiteY23" fmla="*/ 174412 h 626849"/>
                <a:gd name="connsiteX24" fmla="*/ 168674 w 350393"/>
                <a:gd name="connsiteY24" fmla="*/ 133455 h 626849"/>
                <a:gd name="connsiteX25" fmla="*/ 142956 w 350393"/>
                <a:gd name="connsiteY25" fmla="*/ 108689 h 626849"/>
                <a:gd name="connsiteX26" fmla="*/ 112476 w 350393"/>
                <a:gd name="connsiteY26" fmla="*/ 28680 h 626849"/>
                <a:gd name="connsiteX27" fmla="*/ 60089 w 350393"/>
                <a:gd name="connsiteY27" fmla="*/ 2962 h 626849"/>
                <a:gd name="connsiteX28" fmla="*/ 11511 w 350393"/>
                <a:gd name="connsiteY28" fmla="*/ 21059 h 626849"/>
                <a:gd name="connsiteX29" fmla="*/ 81 w 350393"/>
                <a:gd name="connsiteY29" fmla="*/ 38205 h 626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50393" h="626849">
                  <a:moveTo>
                    <a:pt x="81" y="38205"/>
                  </a:moveTo>
                  <a:cubicBezTo>
                    <a:pt x="81" y="64874"/>
                    <a:pt x="28656" y="85830"/>
                    <a:pt x="53422" y="77257"/>
                  </a:cubicBezTo>
                  <a:cubicBezTo>
                    <a:pt x="59136" y="75352"/>
                    <a:pt x="63899" y="73447"/>
                    <a:pt x="69614" y="72494"/>
                  </a:cubicBezTo>
                  <a:cubicBezTo>
                    <a:pt x="83901" y="69637"/>
                    <a:pt x="91522" y="72494"/>
                    <a:pt x="97236" y="85830"/>
                  </a:cubicBezTo>
                  <a:cubicBezTo>
                    <a:pt x="103904" y="100117"/>
                    <a:pt x="111524" y="113452"/>
                    <a:pt x="116286" y="128692"/>
                  </a:cubicBezTo>
                  <a:cubicBezTo>
                    <a:pt x="141051" y="214417"/>
                    <a:pt x="141051" y="299189"/>
                    <a:pt x="116286" y="384914"/>
                  </a:cubicBezTo>
                  <a:cubicBezTo>
                    <a:pt x="106761" y="415394"/>
                    <a:pt x="97236" y="445874"/>
                    <a:pt x="92474" y="477307"/>
                  </a:cubicBezTo>
                  <a:cubicBezTo>
                    <a:pt x="85806" y="517312"/>
                    <a:pt x="77234" y="556364"/>
                    <a:pt x="73424" y="596369"/>
                  </a:cubicBezTo>
                  <a:cubicBezTo>
                    <a:pt x="71519" y="615419"/>
                    <a:pt x="74376" y="619230"/>
                    <a:pt x="93426" y="622087"/>
                  </a:cubicBezTo>
                  <a:cubicBezTo>
                    <a:pt x="102951" y="623992"/>
                    <a:pt x="113429" y="623992"/>
                    <a:pt x="122954" y="623992"/>
                  </a:cubicBezTo>
                  <a:cubicBezTo>
                    <a:pt x="141051" y="623992"/>
                    <a:pt x="147719" y="619230"/>
                    <a:pt x="154386" y="602084"/>
                  </a:cubicBezTo>
                  <a:cubicBezTo>
                    <a:pt x="158197" y="592559"/>
                    <a:pt x="160101" y="582082"/>
                    <a:pt x="161054" y="570652"/>
                  </a:cubicBezTo>
                  <a:cubicBezTo>
                    <a:pt x="162959" y="545887"/>
                    <a:pt x="164864" y="522074"/>
                    <a:pt x="166769" y="497309"/>
                  </a:cubicBezTo>
                  <a:cubicBezTo>
                    <a:pt x="170579" y="463019"/>
                    <a:pt x="172484" y="428730"/>
                    <a:pt x="182009" y="395392"/>
                  </a:cubicBezTo>
                  <a:cubicBezTo>
                    <a:pt x="186772" y="380152"/>
                    <a:pt x="197249" y="371580"/>
                    <a:pt x="211536" y="370627"/>
                  </a:cubicBezTo>
                  <a:cubicBezTo>
                    <a:pt x="226776" y="369674"/>
                    <a:pt x="235349" y="384914"/>
                    <a:pt x="241064" y="396344"/>
                  </a:cubicBezTo>
                  <a:cubicBezTo>
                    <a:pt x="258209" y="434444"/>
                    <a:pt x="260114" y="470639"/>
                    <a:pt x="263924" y="511597"/>
                  </a:cubicBezTo>
                  <a:cubicBezTo>
                    <a:pt x="266781" y="541124"/>
                    <a:pt x="270591" y="570652"/>
                    <a:pt x="275354" y="599227"/>
                  </a:cubicBezTo>
                  <a:cubicBezTo>
                    <a:pt x="279164" y="623992"/>
                    <a:pt x="284879" y="626849"/>
                    <a:pt x="310597" y="626849"/>
                  </a:cubicBezTo>
                  <a:cubicBezTo>
                    <a:pt x="342981" y="626849"/>
                    <a:pt x="353459" y="614467"/>
                    <a:pt x="349649" y="583034"/>
                  </a:cubicBezTo>
                  <a:cubicBezTo>
                    <a:pt x="347744" y="569699"/>
                    <a:pt x="346791" y="555412"/>
                    <a:pt x="344886" y="542077"/>
                  </a:cubicBezTo>
                  <a:cubicBezTo>
                    <a:pt x="338219" y="500167"/>
                    <a:pt x="331552" y="458257"/>
                    <a:pt x="325836" y="416347"/>
                  </a:cubicBezTo>
                  <a:cubicBezTo>
                    <a:pt x="320122" y="374437"/>
                    <a:pt x="317264" y="331574"/>
                    <a:pt x="308691" y="289664"/>
                  </a:cubicBezTo>
                  <a:cubicBezTo>
                    <a:pt x="299166" y="242992"/>
                    <a:pt x="282974" y="202034"/>
                    <a:pt x="241064" y="174412"/>
                  </a:cubicBezTo>
                  <a:cubicBezTo>
                    <a:pt x="218204" y="159172"/>
                    <a:pt x="194391" y="143932"/>
                    <a:pt x="168674" y="133455"/>
                  </a:cubicBezTo>
                  <a:cubicBezTo>
                    <a:pt x="156291" y="128692"/>
                    <a:pt x="148672" y="121072"/>
                    <a:pt x="142956" y="108689"/>
                  </a:cubicBezTo>
                  <a:cubicBezTo>
                    <a:pt x="131526" y="82972"/>
                    <a:pt x="119144" y="57255"/>
                    <a:pt x="112476" y="28680"/>
                  </a:cubicBezTo>
                  <a:cubicBezTo>
                    <a:pt x="106761" y="4867"/>
                    <a:pt x="83901" y="-5611"/>
                    <a:pt x="60089" y="2962"/>
                  </a:cubicBezTo>
                  <a:cubicBezTo>
                    <a:pt x="43897" y="8677"/>
                    <a:pt x="27704" y="14392"/>
                    <a:pt x="11511" y="21059"/>
                  </a:cubicBezTo>
                  <a:cubicBezTo>
                    <a:pt x="6749" y="23917"/>
                    <a:pt x="-871" y="27727"/>
                    <a:pt x="81" y="38205"/>
                  </a:cubicBezTo>
                  <a:close/>
                </a:path>
              </a:pathLst>
            </a:custGeom>
            <a:solidFill>
              <a:srgbClr val="F27954"/>
            </a:solidFill>
            <a:ln w="9525" cap="flat">
              <a:noFill/>
              <a:prstDash val="solid"/>
              <a:miter/>
            </a:ln>
          </p:spPr>
          <p:txBody>
            <a:bodyPr rtlCol="0" anchor="ctr"/>
            <a:lstStyle/>
            <a:p>
              <a:endParaRPr lang="en-US"/>
            </a:p>
          </p:txBody>
        </p:sp>
        <p:sp>
          <p:nvSpPr>
            <p:cNvPr id="74" name="Freeform 326">
              <a:extLst>
                <a:ext uri="{FF2B5EF4-FFF2-40B4-BE49-F238E27FC236}">
                  <a16:creationId xmlns:a16="http://schemas.microsoft.com/office/drawing/2014/main" id="{B737DCBF-0E32-F3DA-2F5E-B21DFA5A15CD}"/>
                </a:ext>
              </a:extLst>
            </p:cNvPr>
            <p:cNvSpPr/>
            <p:nvPr/>
          </p:nvSpPr>
          <p:spPr>
            <a:xfrm>
              <a:off x="3469957" y="5866447"/>
              <a:ext cx="464820" cy="219075"/>
            </a:xfrm>
            <a:custGeom>
              <a:avLst/>
              <a:gdLst>
                <a:gd name="connsiteX0" fmla="*/ 249555 w 464820"/>
                <a:gd name="connsiteY0" fmla="*/ 150495 h 219075"/>
                <a:gd name="connsiteX1" fmla="*/ 270510 w 464820"/>
                <a:gd name="connsiteY1" fmla="*/ 140970 h 219075"/>
                <a:gd name="connsiteX2" fmla="*/ 305753 w 464820"/>
                <a:gd name="connsiteY2" fmla="*/ 124777 h 219075"/>
                <a:gd name="connsiteX3" fmla="*/ 320040 w 464820"/>
                <a:gd name="connsiteY3" fmla="*/ 118110 h 219075"/>
                <a:gd name="connsiteX4" fmla="*/ 334328 w 464820"/>
                <a:gd name="connsiteY4" fmla="*/ 111442 h 219075"/>
                <a:gd name="connsiteX5" fmla="*/ 348615 w 464820"/>
                <a:gd name="connsiteY5" fmla="*/ 104775 h 219075"/>
                <a:gd name="connsiteX6" fmla="*/ 369570 w 464820"/>
                <a:gd name="connsiteY6" fmla="*/ 96202 h 219075"/>
                <a:gd name="connsiteX7" fmla="*/ 427672 w 464820"/>
                <a:gd name="connsiteY7" fmla="*/ 75247 h 219075"/>
                <a:gd name="connsiteX8" fmla="*/ 458152 w 464820"/>
                <a:gd name="connsiteY8" fmla="*/ 67627 h 219075"/>
                <a:gd name="connsiteX9" fmla="*/ 459105 w 464820"/>
                <a:gd name="connsiteY9" fmla="*/ 67627 h 219075"/>
                <a:gd name="connsiteX10" fmla="*/ 460058 w 464820"/>
                <a:gd name="connsiteY10" fmla="*/ 67627 h 219075"/>
                <a:gd name="connsiteX11" fmla="*/ 461963 w 464820"/>
                <a:gd name="connsiteY11" fmla="*/ 65722 h 219075"/>
                <a:gd name="connsiteX12" fmla="*/ 462915 w 464820"/>
                <a:gd name="connsiteY12" fmla="*/ 64770 h 219075"/>
                <a:gd name="connsiteX13" fmla="*/ 464820 w 464820"/>
                <a:gd name="connsiteY13" fmla="*/ 63817 h 219075"/>
                <a:gd name="connsiteX14" fmla="*/ 460058 w 464820"/>
                <a:gd name="connsiteY14" fmla="*/ 56197 h 219075"/>
                <a:gd name="connsiteX15" fmla="*/ 428625 w 464820"/>
                <a:gd name="connsiteY15" fmla="*/ 0 h 219075"/>
                <a:gd name="connsiteX16" fmla="*/ 428625 w 464820"/>
                <a:gd name="connsiteY16" fmla="*/ 0 h 219075"/>
                <a:gd name="connsiteX17" fmla="*/ 409575 w 464820"/>
                <a:gd name="connsiteY17" fmla="*/ 9525 h 219075"/>
                <a:gd name="connsiteX18" fmla="*/ 150495 w 464820"/>
                <a:gd name="connsiteY18" fmla="*/ 111442 h 219075"/>
                <a:gd name="connsiteX19" fmla="*/ 75247 w 464820"/>
                <a:gd name="connsiteY19" fmla="*/ 132397 h 219075"/>
                <a:gd name="connsiteX20" fmla="*/ 8572 w 464820"/>
                <a:gd name="connsiteY20" fmla="*/ 133350 h 219075"/>
                <a:gd name="connsiteX21" fmla="*/ 0 w 464820"/>
                <a:gd name="connsiteY21" fmla="*/ 131445 h 219075"/>
                <a:gd name="connsiteX22" fmla="*/ 0 w 464820"/>
                <a:gd name="connsiteY22" fmla="*/ 134302 h 219075"/>
                <a:gd name="connsiteX23" fmla="*/ 0 w 464820"/>
                <a:gd name="connsiteY23" fmla="*/ 135255 h 219075"/>
                <a:gd name="connsiteX24" fmla="*/ 0 w 464820"/>
                <a:gd name="connsiteY24" fmla="*/ 138113 h 219075"/>
                <a:gd name="connsiteX25" fmla="*/ 0 w 464820"/>
                <a:gd name="connsiteY25" fmla="*/ 140017 h 219075"/>
                <a:gd name="connsiteX26" fmla="*/ 0 w 464820"/>
                <a:gd name="connsiteY26" fmla="*/ 141922 h 219075"/>
                <a:gd name="connsiteX27" fmla="*/ 0 w 464820"/>
                <a:gd name="connsiteY27" fmla="*/ 145732 h 219075"/>
                <a:gd name="connsiteX28" fmla="*/ 30480 w 464820"/>
                <a:gd name="connsiteY28" fmla="*/ 203835 h 219075"/>
                <a:gd name="connsiteX29" fmla="*/ 44767 w 464820"/>
                <a:gd name="connsiteY29" fmla="*/ 212407 h 219075"/>
                <a:gd name="connsiteX30" fmla="*/ 52388 w 464820"/>
                <a:gd name="connsiteY30" fmla="*/ 215265 h 219075"/>
                <a:gd name="connsiteX31" fmla="*/ 64770 w 464820"/>
                <a:gd name="connsiteY31" fmla="*/ 218122 h 219075"/>
                <a:gd name="connsiteX32" fmla="*/ 73342 w 464820"/>
                <a:gd name="connsiteY32" fmla="*/ 219075 h 219075"/>
                <a:gd name="connsiteX33" fmla="*/ 78105 w 464820"/>
                <a:gd name="connsiteY33" fmla="*/ 219075 h 219075"/>
                <a:gd name="connsiteX34" fmla="*/ 96202 w 464820"/>
                <a:gd name="connsiteY34" fmla="*/ 217170 h 219075"/>
                <a:gd name="connsiteX35" fmla="*/ 181927 w 464820"/>
                <a:gd name="connsiteY35" fmla="*/ 185738 h 219075"/>
                <a:gd name="connsiteX36" fmla="*/ 231457 w 464820"/>
                <a:gd name="connsiteY36" fmla="*/ 162877 h 219075"/>
                <a:gd name="connsiteX37" fmla="*/ 249555 w 464820"/>
                <a:gd name="connsiteY37" fmla="*/ 150495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64820" h="219075">
                  <a:moveTo>
                    <a:pt x="249555" y="150495"/>
                  </a:moveTo>
                  <a:cubicBezTo>
                    <a:pt x="256222" y="147638"/>
                    <a:pt x="263842" y="143827"/>
                    <a:pt x="270510" y="140970"/>
                  </a:cubicBezTo>
                  <a:cubicBezTo>
                    <a:pt x="281940" y="135255"/>
                    <a:pt x="293370" y="129540"/>
                    <a:pt x="305753" y="124777"/>
                  </a:cubicBezTo>
                  <a:cubicBezTo>
                    <a:pt x="310515" y="122872"/>
                    <a:pt x="315278" y="120015"/>
                    <a:pt x="320040" y="118110"/>
                  </a:cubicBezTo>
                  <a:cubicBezTo>
                    <a:pt x="324803" y="116205"/>
                    <a:pt x="329565" y="114300"/>
                    <a:pt x="334328" y="111442"/>
                  </a:cubicBezTo>
                  <a:cubicBezTo>
                    <a:pt x="339090" y="109538"/>
                    <a:pt x="343853" y="107632"/>
                    <a:pt x="348615" y="104775"/>
                  </a:cubicBezTo>
                  <a:cubicBezTo>
                    <a:pt x="355282" y="101917"/>
                    <a:pt x="362903" y="99060"/>
                    <a:pt x="369570" y="96202"/>
                  </a:cubicBezTo>
                  <a:cubicBezTo>
                    <a:pt x="388620" y="88582"/>
                    <a:pt x="407670" y="81915"/>
                    <a:pt x="427672" y="75247"/>
                  </a:cubicBezTo>
                  <a:cubicBezTo>
                    <a:pt x="437197" y="72390"/>
                    <a:pt x="447675" y="69532"/>
                    <a:pt x="458152" y="67627"/>
                  </a:cubicBezTo>
                  <a:cubicBezTo>
                    <a:pt x="458152" y="67627"/>
                    <a:pt x="459105" y="67627"/>
                    <a:pt x="459105" y="67627"/>
                  </a:cubicBezTo>
                  <a:cubicBezTo>
                    <a:pt x="459105" y="67627"/>
                    <a:pt x="460058" y="67627"/>
                    <a:pt x="460058" y="67627"/>
                  </a:cubicBezTo>
                  <a:cubicBezTo>
                    <a:pt x="461010" y="67627"/>
                    <a:pt x="461963" y="66675"/>
                    <a:pt x="461963" y="65722"/>
                  </a:cubicBezTo>
                  <a:cubicBezTo>
                    <a:pt x="461963" y="65722"/>
                    <a:pt x="462915" y="65722"/>
                    <a:pt x="462915" y="64770"/>
                  </a:cubicBezTo>
                  <a:cubicBezTo>
                    <a:pt x="463867" y="64770"/>
                    <a:pt x="463867" y="63817"/>
                    <a:pt x="464820" y="63817"/>
                  </a:cubicBezTo>
                  <a:cubicBezTo>
                    <a:pt x="462915" y="60960"/>
                    <a:pt x="461963" y="59055"/>
                    <a:pt x="460058" y="56197"/>
                  </a:cubicBezTo>
                  <a:cubicBezTo>
                    <a:pt x="449580" y="38100"/>
                    <a:pt x="438150" y="19050"/>
                    <a:pt x="428625" y="0"/>
                  </a:cubicBezTo>
                  <a:cubicBezTo>
                    <a:pt x="428625" y="0"/>
                    <a:pt x="428625" y="0"/>
                    <a:pt x="428625" y="0"/>
                  </a:cubicBezTo>
                  <a:cubicBezTo>
                    <a:pt x="421957" y="2857"/>
                    <a:pt x="416242" y="5715"/>
                    <a:pt x="409575" y="9525"/>
                  </a:cubicBezTo>
                  <a:cubicBezTo>
                    <a:pt x="385763" y="20955"/>
                    <a:pt x="182880" y="101917"/>
                    <a:pt x="150495" y="111442"/>
                  </a:cubicBezTo>
                  <a:cubicBezTo>
                    <a:pt x="125730" y="119063"/>
                    <a:pt x="100965" y="127635"/>
                    <a:pt x="75247" y="132397"/>
                  </a:cubicBezTo>
                  <a:cubicBezTo>
                    <a:pt x="51435" y="136207"/>
                    <a:pt x="32385" y="138113"/>
                    <a:pt x="8572" y="133350"/>
                  </a:cubicBezTo>
                  <a:cubicBezTo>
                    <a:pt x="5715" y="132397"/>
                    <a:pt x="2857" y="132397"/>
                    <a:pt x="0" y="131445"/>
                  </a:cubicBezTo>
                  <a:cubicBezTo>
                    <a:pt x="0" y="132397"/>
                    <a:pt x="0" y="133350"/>
                    <a:pt x="0" y="134302"/>
                  </a:cubicBezTo>
                  <a:cubicBezTo>
                    <a:pt x="0" y="134302"/>
                    <a:pt x="0" y="135255"/>
                    <a:pt x="0" y="135255"/>
                  </a:cubicBezTo>
                  <a:cubicBezTo>
                    <a:pt x="0" y="136207"/>
                    <a:pt x="0" y="137160"/>
                    <a:pt x="0" y="138113"/>
                  </a:cubicBezTo>
                  <a:cubicBezTo>
                    <a:pt x="0" y="139065"/>
                    <a:pt x="0" y="139065"/>
                    <a:pt x="0" y="140017"/>
                  </a:cubicBezTo>
                  <a:cubicBezTo>
                    <a:pt x="0" y="140970"/>
                    <a:pt x="0" y="140970"/>
                    <a:pt x="0" y="141922"/>
                  </a:cubicBezTo>
                  <a:cubicBezTo>
                    <a:pt x="0" y="142875"/>
                    <a:pt x="0" y="144780"/>
                    <a:pt x="0" y="145732"/>
                  </a:cubicBezTo>
                  <a:cubicBezTo>
                    <a:pt x="952" y="170497"/>
                    <a:pt x="13335" y="190500"/>
                    <a:pt x="30480" y="203835"/>
                  </a:cubicBezTo>
                  <a:cubicBezTo>
                    <a:pt x="35242" y="206692"/>
                    <a:pt x="39052" y="209550"/>
                    <a:pt x="44767" y="212407"/>
                  </a:cubicBezTo>
                  <a:cubicBezTo>
                    <a:pt x="47625" y="213360"/>
                    <a:pt x="49530" y="214313"/>
                    <a:pt x="52388" y="215265"/>
                  </a:cubicBezTo>
                  <a:cubicBezTo>
                    <a:pt x="56197" y="216217"/>
                    <a:pt x="60007" y="217170"/>
                    <a:pt x="64770" y="218122"/>
                  </a:cubicBezTo>
                  <a:cubicBezTo>
                    <a:pt x="67627" y="218122"/>
                    <a:pt x="70485" y="219075"/>
                    <a:pt x="73342" y="219075"/>
                  </a:cubicBezTo>
                  <a:cubicBezTo>
                    <a:pt x="74295" y="219075"/>
                    <a:pt x="76200" y="219075"/>
                    <a:pt x="78105" y="219075"/>
                  </a:cubicBezTo>
                  <a:cubicBezTo>
                    <a:pt x="83820" y="219075"/>
                    <a:pt x="89535" y="218122"/>
                    <a:pt x="96202" y="217170"/>
                  </a:cubicBezTo>
                  <a:cubicBezTo>
                    <a:pt x="125730" y="210502"/>
                    <a:pt x="154305" y="198120"/>
                    <a:pt x="181927" y="185738"/>
                  </a:cubicBezTo>
                  <a:cubicBezTo>
                    <a:pt x="199072" y="178117"/>
                    <a:pt x="215265" y="170497"/>
                    <a:pt x="231457" y="162877"/>
                  </a:cubicBezTo>
                  <a:cubicBezTo>
                    <a:pt x="236220" y="157163"/>
                    <a:pt x="242888" y="154305"/>
                    <a:pt x="249555" y="150495"/>
                  </a:cubicBezTo>
                  <a:close/>
                </a:path>
              </a:pathLst>
            </a:custGeom>
            <a:solidFill>
              <a:srgbClr val="FFFFFF"/>
            </a:solidFill>
            <a:ln w="9525" cap="flat">
              <a:noFill/>
              <a:prstDash val="solid"/>
              <a:miter/>
            </a:ln>
          </p:spPr>
          <p:txBody>
            <a:bodyPr rtlCol="0" anchor="ctr"/>
            <a:lstStyle/>
            <a:p>
              <a:endParaRPr lang="en-US"/>
            </a:p>
          </p:txBody>
        </p:sp>
        <p:sp>
          <p:nvSpPr>
            <p:cNvPr id="75" name="Freeform 327">
              <a:extLst>
                <a:ext uri="{FF2B5EF4-FFF2-40B4-BE49-F238E27FC236}">
                  <a16:creationId xmlns:a16="http://schemas.microsoft.com/office/drawing/2014/main" id="{FFA08F72-91D4-59B7-3A75-44BD272D8AF4}"/>
                </a:ext>
              </a:extLst>
            </p:cNvPr>
            <p:cNvSpPr/>
            <p:nvPr/>
          </p:nvSpPr>
          <p:spPr>
            <a:xfrm>
              <a:off x="4002404" y="5359606"/>
              <a:ext cx="537537" cy="223948"/>
            </a:xfrm>
            <a:custGeom>
              <a:avLst/>
              <a:gdLst>
                <a:gd name="connsiteX0" fmla="*/ 5715 w 537537"/>
                <a:gd name="connsiteY0" fmla="*/ 170608 h 223948"/>
                <a:gd name="connsiteX1" fmla="*/ 5715 w 537537"/>
                <a:gd name="connsiteY1" fmla="*/ 170608 h 223948"/>
                <a:gd name="connsiteX2" fmla="*/ 8573 w 537537"/>
                <a:gd name="connsiteY2" fmla="*/ 164893 h 223948"/>
                <a:gd name="connsiteX3" fmla="*/ 9525 w 537537"/>
                <a:gd name="connsiteY3" fmla="*/ 162036 h 223948"/>
                <a:gd name="connsiteX4" fmla="*/ 10478 w 537537"/>
                <a:gd name="connsiteY4" fmla="*/ 160131 h 223948"/>
                <a:gd name="connsiteX5" fmla="*/ 14288 w 537537"/>
                <a:gd name="connsiteY5" fmla="*/ 151558 h 223948"/>
                <a:gd name="connsiteX6" fmla="*/ 160973 w 537537"/>
                <a:gd name="connsiteY6" fmla="*/ 35353 h 223948"/>
                <a:gd name="connsiteX7" fmla="*/ 236220 w 537537"/>
                <a:gd name="connsiteY7" fmla="*/ 21066 h 223948"/>
                <a:gd name="connsiteX8" fmla="*/ 257175 w 537537"/>
                <a:gd name="connsiteY8" fmla="*/ 20113 h 223948"/>
                <a:gd name="connsiteX9" fmla="*/ 259080 w 537537"/>
                <a:gd name="connsiteY9" fmla="*/ 20113 h 223948"/>
                <a:gd name="connsiteX10" fmla="*/ 260033 w 537537"/>
                <a:gd name="connsiteY10" fmla="*/ 20113 h 223948"/>
                <a:gd name="connsiteX11" fmla="*/ 260985 w 537537"/>
                <a:gd name="connsiteY11" fmla="*/ 20113 h 223948"/>
                <a:gd name="connsiteX12" fmla="*/ 465773 w 537537"/>
                <a:gd name="connsiteY12" fmla="*/ 101076 h 223948"/>
                <a:gd name="connsiteX13" fmla="*/ 469583 w 537537"/>
                <a:gd name="connsiteY13" fmla="*/ 104886 h 223948"/>
                <a:gd name="connsiteX14" fmla="*/ 470535 w 537537"/>
                <a:gd name="connsiteY14" fmla="*/ 105838 h 223948"/>
                <a:gd name="connsiteX15" fmla="*/ 473392 w 537537"/>
                <a:gd name="connsiteY15" fmla="*/ 108695 h 223948"/>
                <a:gd name="connsiteX16" fmla="*/ 474345 w 537537"/>
                <a:gd name="connsiteY16" fmla="*/ 110601 h 223948"/>
                <a:gd name="connsiteX17" fmla="*/ 476250 w 537537"/>
                <a:gd name="connsiteY17" fmla="*/ 112506 h 223948"/>
                <a:gd name="connsiteX18" fmla="*/ 476250 w 537537"/>
                <a:gd name="connsiteY18" fmla="*/ 113458 h 223948"/>
                <a:gd name="connsiteX19" fmla="*/ 478155 w 537537"/>
                <a:gd name="connsiteY19" fmla="*/ 115363 h 223948"/>
                <a:gd name="connsiteX20" fmla="*/ 480060 w 537537"/>
                <a:gd name="connsiteY20" fmla="*/ 117268 h 223948"/>
                <a:gd name="connsiteX21" fmla="*/ 481013 w 537537"/>
                <a:gd name="connsiteY21" fmla="*/ 119173 h 223948"/>
                <a:gd name="connsiteX22" fmla="*/ 481965 w 537537"/>
                <a:gd name="connsiteY22" fmla="*/ 120126 h 223948"/>
                <a:gd name="connsiteX23" fmla="*/ 482917 w 537537"/>
                <a:gd name="connsiteY23" fmla="*/ 121078 h 223948"/>
                <a:gd name="connsiteX24" fmla="*/ 483870 w 537537"/>
                <a:gd name="connsiteY24" fmla="*/ 122983 h 223948"/>
                <a:gd name="connsiteX25" fmla="*/ 485775 w 537537"/>
                <a:gd name="connsiteY25" fmla="*/ 124888 h 223948"/>
                <a:gd name="connsiteX26" fmla="*/ 486728 w 537537"/>
                <a:gd name="connsiteY26" fmla="*/ 126793 h 223948"/>
                <a:gd name="connsiteX27" fmla="*/ 488633 w 537537"/>
                <a:gd name="connsiteY27" fmla="*/ 128698 h 223948"/>
                <a:gd name="connsiteX28" fmla="*/ 489585 w 537537"/>
                <a:gd name="connsiteY28" fmla="*/ 130603 h 223948"/>
                <a:gd name="connsiteX29" fmla="*/ 491490 w 537537"/>
                <a:gd name="connsiteY29" fmla="*/ 132508 h 223948"/>
                <a:gd name="connsiteX30" fmla="*/ 492442 w 537537"/>
                <a:gd name="connsiteY30" fmla="*/ 134413 h 223948"/>
                <a:gd name="connsiteX31" fmla="*/ 492442 w 537537"/>
                <a:gd name="connsiteY31" fmla="*/ 135366 h 223948"/>
                <a:gd name="connsiteX32" fmla="*/ 493395 w 537537"/>
                <a:gd name="connsiteY32" fmla="*/ 137270 h 223948"/>
                <a:gd name="connsiteX33" fmla="*/ 494348 w 537537"/>
                <a:gd name="connsiteY33" fmla="*/ 138223 h 223948"/>
                <a:gd name="connsiteX34" fmla="*/ 496253 w 537537"/>
                <a:gd name="connsiteY34" fmla="*/ 141081 h 223948"/>
                <a:gd name="connsiteX35" fmla="*/ 497205 w 537537"/>
                <a:gd name="connsiteY35" fmla="*/ 142033 h 223948"/>
                <a:gd name="connsiteX36" fmla="*/ 501967 w 537537"/>
                <a:gd name="connsiteY36" fmla="*/ 149653 h 223948"/>
                <a:gd name="connsiteX37" fmla="*/ 502920 w 537537"/>
                <a:gd name="connsiteY37" fmla="*/ 150606 h 223948"/>
                <a:gd name="connsiteX38" fmla="*/ 504825 w 537537"/>
                <a:gd name="connsiteY38" fmla="*/ 153463 h 223948"/>
                <a:gd name="connsiteX39" fmla="*/ 505778 w 537537"/>
                <a:gd name="connsiteY39" fmla="*/ 154416 h 223948"/>
                <a:gd name="connsiteX40" fmla="*/ 507683 w 537537"/>
                <a:gd name="connsiteY40" fmla="*/ 157273 h 223948"/>
                <a:gd name="connsiteX41" fmla="*/ 508635 w 537537"/>
                <a:gd name="connsiteY41" fmla="*/ 158226 h 223948"/>
                <a:gd name="connsiteX42" fmla="*/ 510540 w 537537"/>
                <a:gd name="connsiteY42" fmla="*/ 161083 h 223948"/>
                <a:gd name="connsiteX43" fmla="*/ 511492 w 537537"/>
                <a:gd name="connsiteY43" fmla="*/ 162036 h 223948"/>
                <a:gd name="connsiteX44" fmla="*/ 513398 w 537537"/>
                <a:gd name="connsiteY44" fmla="*/ 164893 h 223948"/>
                <a:gd name="connsiteX45" fmla="*/ 514350 w 537537"/>
                <a:gd name="connsiteY45" fmla="*/ 165845 h 223948"/>
                <a:gd name="connsiteX46" fmla="*/ 516255 w 537537"/>
                <a:gd name="connsiteY46" fmla="*/ 168703 h 223948"/>
                <a:gd name="connsiteX47" fmla="*/ 516255 w 537537"/>
                <a:gd name="connsiteY47" fmla="*/ 169656 h 223948"/>
                <a:gd name="connsiteX48" fmla="*/ 518160 w 537537"/>
                <a:gd name="connsiteY48" fmla="*/ 172513 h 223948"/>
                <a:gd name="connsiteX49" fmla="*/ 518160 w 537537"/>
                <a:gd name="connsiteY49" fmla="*/ 173466 h 223948"/>
                <a:gd name="connsiteX50" fmla="*/ 519113 w 537537"/>
                <a:gd name="connsiteY50" fmla="*/ 174418 h 223948"/>
                <a:gd name="connsiteX51" fmla="*/ 520065 w 537537"/>
                <a:gd name="connsiteY51" fmla="*/ 177276 h 223948"/>
                <a:gd name="connsiteX52" fmla="*/ 520065 w 537537"/>
                <a:gd name="connsiteY52" fmla="*/ 177276 h 223948"/>
                <a:gd name="connsiteX53" fmla="*/ 526733 w 537537"/>
                <a:gd name="connsiteY53" fmla="*/ 191563 h 223948"/>
                <a:gd name="connsiteX54" fmla="*/ 537210 w 537537"/>
                <a:gd name="connsiteY54" fmla="*/ 223948 h 223948"/>
                <a:gd name="connsiteX55" fmla="*/ 401003 w 537537"/>
                <a:gd name="connsiteY55" fmla="*/ 29638 h 223948"/>
                <a:gd name="connsiteX56" fmla="*/ 170498 w 537537"/>
                <a:gd name="connsiteY56" fmla="*/ 11541 h 223948"/>
                <a:gd name="connsiteX57" fmla="*/ 2858 w 537537"/>
                <a:gd name="connsiteY57" fmla="*/ 179181 h 223948"/>
                <a:gd name="connsiteX58" fmla="*/ 0 w 537537"/>
                <a:gd name="connsiteY58" fmla="*/ 193468 h 223948"/>
                <a:gd name="connsiteX59" fmla="*/ 4763 w 537537"/>
                <a:gd name="connsiteY59" fmla="*/ 182038 h 223948"/>
                <a:gd name="connsiteX60" fmla="*/ 5715 w 537537"/>
                <a:gd name="connsiteY60" fmla="*/ 170608 h 223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537537" h="223948">
                  <a:moveTo>
                    <a:pt x="5715" y="170608"/>
                  </a:moveTo>
                  <a:cubicBezTo>
                    <a:pt x="5715" y="169656"/>
                    <a:pt x="5715" y="169656"/>
                    <a:pt x="5715" y="170608"/>
                  </a:cubicBezTo>
                  <a:cubicBezTo>
                    <a:pt x="6667" y="168703"/>
                    <a:pt x="7620" y="166798"/>
                    <a:pt x="8573" y="164893"/>
                  </a:cubicBezTo>
                  <a:cubicBezTo>
                    <a:pt x="8573" y="163941"/>
                    <a:pt x="9525" y="162988"/>
                    <a:pt x="9525" y="162036"/>
                  </a:cubicBezTo>
                  <a:cubicBezTo>
                    <a:pt x="9525" y="161083"/>
                    <a:pt x="10478" y="161083"/>
                    <a:pt x="10478" y="160131"/>
                  </a:cubicBezTo>
                  <a:cubicBezTo>
                    <a:pt x="11430" y="157273"/>
                    <a:pt x="13335" y="154416"/>
                    <a:pt x="14288" y="151558"/>
                  </a:cubicBezTo>
                  <a:cubicBezTo>
                    <a:pt x="47625" y="99170"/>
                    <a:pt x="104775" y="56308"/>
                    <a:pt x="160973" y="35353"/>
                  </a:cubicBezTo>
                  <a:cubicBezTo>
                    <a:pt x="183833" y="28686"/>
                    <a:pt x="208598" y="23923"/>
                    <a:pt x="236220" y="21066"/>
                  </a:cubicBezTo>
                  <a:cubicBezTo>
                    <a:pt x="242888" y="20113"/>
                    <a:pt x="249555" y="20113"/>
                    <a:pt x="257175" y="20113"/>
                  </a:cubicBezTo>
                  <a:cubicBezTo>
                    <a:pt x="258128" y="20113"/>
                    <a:pt x="258128" y="20113"/>
                    <a:pt x="259080" y="20113"/>
                  </a:cubicBezTo>
                  <a:cubicBezTo>
                    <a:pt x="259080" y="20113"/>
                    <a:pt x="260033" y="20113"/>
                    <a:pt x="260033" y="20113"/>
                  </a:cubicBezTo>
                  <a:cubicBezTo>
                    <a:pt x="260033" y="20113"/>
                    <a:pt x="260985" y="20113"/>
                    <a:pt x="260985" y="20113"/>
                  </a:cubicBezTo>
                  <a:cubicBezTo>
                    <a:pt x="327660" y="20113"/>
                    <a:pt x="401003" y="40116"/>
                    <a:pt x="465773" y="101076"/>
                  </a:cubicBezTo>
                  <a:cubicBezTo>
                    <a:pt x="466725" y="102028"/>
                    <a:pt x="468630" y="103933"/>
                    <a:pt x="469583" y="104886"/>
                  </a:cubicBezTo>
                  <a:cubicBezTo>
                    <a:pt x="469583" y="104886"/>
                    <a:pt x="470535" y="105838"/>
                    <a:pt x="470535" y="105838"/>
                  </a:cubicBezTo>
                  <a:cubicBezTo>
                    <a:pt x="471488" y="106791"/>
                    <a:pt x="472440" y="107743"/>
                    <a:pt x="473392" y="108695"/>
                  </a:cubicBezTo>
                  <a:cubicBezTo>
                    <a:pt x="473392" y="109648"/>
                    <a:pt x="474345" y="109648"/>
                    <a:pt x="474345" y="110601"/>
                  </a:cubicBezTo>
                  <a:cubicBezTo>
                    <a:pt x="475298" y="111553"/>
                    <a:pt x="475298" y="111553"/>
                    <a:pt x="476250" y="112506"/>
                  </a:cubicBezTo>
                  <a:cubicBezTo>
                    <a:pt x="476250" y="112506"/>
                    <a:pt x="476250" y="112506"/>
                    <a:pt x="476250" y="113458"/>
                  </a:cubicBezTo>
                  <a:cubicBezTo>
                    <a:pt x="477203" y="114411"/>
                    <a:pt x="477203" y="114411"/>
                    <a:pt x="478155" y="115363"/>
                  </a:cubicBezTo>
                  <a:cubicBezTo>
                    <a:pt x="479108" y="116316"/>
                    <a:pt x="479108" y="117268"/>
                    <a:pt x="480060" y="117268"/>
                  </a:cubicBezTo>
                  <a:cubicBezTo>
                    <a:pt x="481013" y="118220"/>
                    <a:pt x="481013" y="118220"/>
                    <a:pt x="481013" y="119173"/>
                  </a:cubicBezTo>
                  <a:cubicBezTo>
                    <a:pt x="481013" y="119173"/>
                    <a:pt x="481965" y="120126"/>
                    <a:pt x="481965" y="120126"/>
                  </a:cubicBezTo>
                  <a:cubicBezTo>
                    <a:pt x="481965" y="120126"/>
                    <a:pt x="482917" y="121078"/>
                    <a:pt x="482917" y="121078"/>
                  </a:cubicBezTo>
                  <a:cubicBezTo>
                    <a:pt x="482917" y="122031"/>
                    <a:pt x="483870" y="122031"/>
                    <a:pt x="483870" y="122983"/>
                  </a:cubicBezTo>
                  <a:cubicBezTo>
                    <a:pt x="484823" y="123936"/>
                    <a:pt x="484823" y="123936"/>
                    <a:pt x="485775" y="124888"/>
                  </a:cubicBezTo>
                  <a:cubicBezTo>
                    <a:pt x="485775" y="125841"/>
                    <a:pt x="486728" y="125841"/>
                    <a:pt x="486728" y="126793"/>
                  </a:cubicBezTo>
                  <a:cubicBezTo>
                    <a:pt x="487680" y="127745"/>
                    <a:pt x="487680" y="127745"/>
                    <a:pt x="488633" y="128698"/>
                  </a:cubicBezTo>
                  <a:cubicBezTo>
                    <a:pt x="488633" y="129651"/>
                    <a:pt x="489585" y="129651"/>
                    <a:pt x="489585" y="130603"/>
                  </a:cubicBezTo>
                  <a:cubicBezTo>
                    <a:pt x="490538" y="131556"/>
                    <a:pt x="490538" y="132508"/>
                    <a:pt x="491490" y="132508"/>
                  </a:cubicBezTo>
                  <a:cubicBezTo>
                    <a:pt x="491490" y="133461"/>
                    <a:pt x="492442" y="133461"/>
                    <a:pt x="492442" y="134413"/>
                  </a:cubicBezTo>
                  <a:cubicBezTo>
                    <a:pt x="492442" y="134413"/>
                    <a:pt x="492442" y="134413"/>
                    <a:pt x="492442" y="135366"/>
                  </a:cubicBezTo>
                  <a:cubicBezTo>
                    <a:pt x="492442" y="136318"/>
                    <a:pt x="493395" y="136318"/>
                    <a:pt x="493395" y="137270"/>
                  </a:cubicBezTo>
                  <a:cubicBezTo>
                    <a:pt x="493395" y="137270"/>
                    <a:pt x="494348" y="138223"/>
                    <a:pt x="494348" y="138223"/>
                  </a:cubicBezTo>
                  <a:cubicBezTo>
                    <a:pt x="495300" y="139176"/>
                    <a:pt x="495300" y="140128"/>
                    <a:pt x="496253" y="141081"/>
                  </a:cubicBezTo>
                  <a:cubicBezTo>
                    <a:pt x="496253" y="141081"/>
                    <a:pt x="496253" y="142033"/>
                    <a:pt x="497205" y="142033"/>
                  </a:cubicBezTo>
                  <a:cubicBezTo>
                    <a:pt x="499110" y="144891"/>
                    <a:pt x="501015" y="146795"/>
                    <a:pt x="501967" y="149653"/>
                  </a:cubicBezTo>
                  <a:cubicBezTo>
                    <a:pt x="501967" y="149653"/>
                    <a:pt x="501967" y="150606"/>
                    <a:pt x="502920" y="150606"/>
                  </a:cubicBezTo>
                  <a:cubicBezTo>
                    <a:pt x="503873" y="151558"/>
                    <a:pt x="503873" y="152511"/>
                    <a:pt x="504825" y="153463"/>
                  </a:cubicBezTo>
                  <a:cubicBezTo>
                    <a:pt x="504825" y="153463"/>
                    <a:pt x="504825" y="154416"/>
                    <a:pt x="505778" y="154416"/>
                  </a:cubicBezTo>
                  <a:cubicBezTo>
                    <a:pt x="506730" y="155368"/>
                    <a:pt x="506730" y="156320"/>
                    <a:pt x="507683" y="157273"/>
                  </a:cubicBezTo>
                  <a:cubicBezTo>
                    <a:pt x="507683" y="157273"/>
                    <a:pt x="507683" y="158226"/>
                    <a:pt x="508635" y="158226"/>
                  </a:cubicBezTo>
                  <a:cubicBezTo>
                    <a:pt x="509588" y="159178"/>
                    <a:pt x="509588" y="160131"/>
                    <a:pt x="510540" y="161083"/>
                  </a:cubicBezTo>
                  <a:cubicBezTo>
                    <a:pt x="510540" y="161083"/>
                    <a:pt x="510540" y="162036"/>
                    <a:pt x="511492" y="162036"/>
                  </a:cubicBezTo>
                  <a:cubicBezTo>
                    <a:pt x="512445" y="162988"/>
                    <a:pt x="512445" y="163941"/>
                    <a:pt x="513398" y="164893"/>
                  </a:cubicBezTo>
                  <a:cubicBezTo>
                    <a:pt x="513398" y="164893"/>
                    <a:pt x="513398" y="165845"/>
                    <a:pt x="514350" y="165845"/>
                  </a:cubicBezTo>
                  <a:cubicBezTo>
                    <a:pt x="515303" y="166798"/>
                    <a:pt x="515303" y="167751"/>
                    <a:pt x="516255" y="168703"/>
                  </a:cubicBezTo>
                  <a:cubicBezTo>
                    <a:pt x="516255" y="168703"/>
                    <a:pt x="516255" y="169656"/>
                    <a:pt x="516255" y="169656"/>
                  </a:cubicBezTo>
                  <a:cubicBezTo>
                    <a:pt x="517208" y="170608"/>
                    <a:pt x="517208" y="171561"/>
                    <a:pt x="518160" y="172513"/>
                  </a:cubicBezTo>
                  <a:cubicBezTo>
                    <a:pt x="518160" y="172513"/>
                    <a:pt x="518160" y="172513"/>
                    <a:pt x="518160" y="173466"/>
                  </a:cubicBezTo>
                  <a:cubicBezTo>
                    <a:pt x="518160" y="173466"/>
                    <a:pt x="518160" y="174418"/>
                    <a:pt x="519113" y="174418"/>
                  </a:cubicBezTo>
                  <a:cubicBezTo>
                    <a:pt x="519113" y="175370"/>
                    <a:pt x="520065" y="176323"/>
                    <a:pt x="520065" y="177276"/>
                  </a:cubicBezTo>
                  <a:cubicBezTo>
                    <a:pt x="520065" y="177276"/>
                    <a:pt x="520065" y="177276"/>
                    <a:pt x="520065" y="177276"/>
                  </a:cubicBezTo>
                  <a:cubicBezTo>
                    <a:pt x="521970" y="182038"/>
                    <a:pt x="524828" y="186801"/>
                    <a:pt x="526733" y="191563"/>
                  </a:cubicBezTo>
                  <a:cubicBezTo>
                    <a:pt x="531495" y="202993"/>
                    <a:pt x="534353" y="213470"/>
                    <a:pt x="537210" y="223948"/>
                  </a:cubicBezTo>
                  <a:cubicBezTo>
                    <a:pt x="539115" y="222043"/>
                    <a:pt x="537210" y="100123"/>
                    <a:pt x="401003" y="29638"/>
                  </a:cubicBezTo>
                  <a:cubicBezTo>
                    <a:pt x="381000" y="22018"/>
                    <a:pt x="257175" y="-19892"/>
                    <a:pt x="170498" y="11541"/>
                  </a:cubicBezTo>
                  <a:cubicBezTo>
                    <a:pt x="17145" y="66786"/>
                    <a:pt x="7620" y="157273"/>
                    <a:pt x="2858" y="179181"/>
                  </a:cubicBezTo>
                  <a:cubicBezTo>
                    <a:pt x="1905" y="183943"/>
                    <a:pt x="953" y="188706"/>
                    <a:pt x="0" y="193468"/>
                  </a:cubicBezTo>
                  <a:cubicBezTo>
                    <a:pt x="1905" y="189658"/>
                    <a:pt x="2858" y="185848"/>
                    <a:pt x="4763" y="182038"/>
                  </a:cubicBezTo>
                  <a:cubicBezTo>
                    <a:pt x="2858" y="175370"/>
                    <a:pt x="3810" y="172513"/>
                    <a:pt x="5715" y="170608"/>
                  </a:cubicBezTo>
                  <a:close/>
                </a:path>
              </a:pathLst>
            </a:custGeom>
            <a:solidFill>
              <a:srgbClr val="FFFFFF"/>
            </a:solidFill>
            <a:ln w="9525" cap="flat">
              <a:noFill/>
              <a:prstDash val="solid"/>
              <a:miter/>
            </a:ln>
          </p:spPr>
          <p:txBody>
            <a:bodyPr rtlCol="0" anchor="ctr"/>
            <a:lstStyle/>
            <a:p>
              <a:endParaRPr lang="en-US"/>
            </a:p>
          </p:txBody>
        </p:sp>
        <p:sp>
          <p:nvSpPr>
            <p:cNvPr id="76" name="Freeform 328">
              <a:extLst>
                <a:ext uri="{FF2B5EF4-FFF2-40B4-BE49-F238E27FC236}">
                  <a16:creationId xmlns:a16="http://schemas.microsoft.com/office/drawing/2014/main" id="{5AA9FFF6-4909-6836-88DF-631A131C668A}"/>
                </a:ext>
              </a:extLst>
            </p:cNvPr>
            <p:cNvSpPr/>
            <p:nvPr/>
          </p:nvSpPr>
          <p:spPr>
            <a:xfrm>
              <a:off x="3874770" y="5731192"/>
              <a:ext cx="775334" cy="320575"/>
            </a:xfrm>
            <a:custGeom>
              <a:avLst/>
              <a:gdLst>
                <a:gd name="connsiteX0" fmla="*/ 621030 w 775334"/>
                <a:gd name="connsiteY0" fmla="*/ 200025 h 320575"/>
                <a:gd name="connsiteX1" fmla="*/ 526733 w 775334"/>
                <a:gd name="connsiteY1" fmla="*/ 241935 h 320575"/>
                <a:gd name="connsiteX2" fmla="*/ 315277 w 775334"/>
                <a:gd name="connsiteY2" fmla="*/ 248602 h 320575"/>
                <a:gd name="connsiteX3" fmla="*/ 0 w 775334"/>
                <a:gd name="connsiteY3" fmla="*/ 14288 h 320575"/>
                <a:gd name="connsiteX4" fmla="*/ 0 w 775334"/>
                <a:gd name="connsiteY4" fmla="*/ 14288 h 320575"/>
                <a:gd name="connsiteX5" fmla="*/ 1905 w 775334"/>
                <a:gd name="connsiteY5" fmla="*/ 25718 h 320575"/>
                <a:gd name="connsiteX6" fmla="*/ 1905 w 775334"/>
                <a:gd name="connsiteY6" fmla="*/ 27622 h 320575"/>
                <a:gd name="connsiteX7" fmla="*/ 2857 w 775334"/>
                <a:gd name="connsiteY7" fmla="*/ 35243 h 320575"/>
                <a:gd name="connsiteX8" fmla="*/ 3810 w 775334"/>
                <a:gd name="connsiteY8" fmla="*/ 40957 h 320575"/>
                <a:gd name="connsiteX9" fmla="*/ 4763 w 775334"/>
                <a:gd name="connsiteY9" fmla="*/ 44768 h 320575"/>
                <a:gd name="connsiteX10" fmla="*/ 6667 w 775334"/>
                <a:gd name="connsiteY10" fmla="*/ 53340 h 320575"/>
                <a:gd name="connsiteX11" fmla="*/ 7620 w 775334"/>
                <a:gd name="connsiteY11" fmla="*/ 55245 h 320575"/>
                <a:gd name="connsiteX12" fmla="*/ 10477 w 775334"/>
                <a:gd name="connsiteY12" fmla="*/ 64770 h 320575"/>
                <a:gd name="connsiteX13" fmla="*/ 16192 w 775334"/>
                <a:gd name="connsiteY13" fmla="*/ 80963 h 320575"/>
                <a:gd name="connsiteX14" fmla="*/ 25717 w 775334"/>
                <a:gd name="connsiteY14" fmla="*/ 104775 h 320575"/>
                <a:gd name="connsiteX15" fmla="*/ 37147 w 775334"/>
                <a:gd name="connsiteY15" fmla="*/ 126682 h 320575"/>
                <a:gd name="connsiteX16" fmla="*/ 59055 w 775334"/>
                <a:gd name="connsiteY16" fmla="*/ 160020 h 320575"/>
                <a:gd name="connsiteX17" fmla="*/ 68580 w 775334"/>
                <a:gd name="connsiteY17" fmla="*/ 172402 h 320575"/>
                <a:gd name="connsiteX18" fmla="*/ 79058 w 775334"/>
                <a:gd name="connsiteY18" fmla="*/ 183832 h 320575"/>
                <a:gd name="connsiteX19" fmla="*/ 89535 w 775334"/>
                <a:gd name="connsiteY19" fmla="*/ 195263 h 320575"/>
                <a:gd name="connsiteX20" fmla="*/ 100965 w 775334"/>
                <a:gd name="connsiteY20" fmla="*/ 205740 h 320575"/>
                <a:gd name="connsiteX21" fmla="*/ 112395 w 775334"/>
                <a:gd name="connsiteY21" fmla="*/ 215265 h 320575"/>
                <a:gd name="connsiteX22" fmla="*/ 118110 w 775334"/>
                <a:gd name="connsiteY22" fmla="*/ 220027 h 320575"/>
                <a:gd name="connsiteX23" fmla="*/ 129540 w 775334"/>
                <a:gd name="connsiteY23" fmla="*/ 229552 h 320575"/>
                <a:gd name="connsiteX24" fmla="*/ 147638 w 775334"/>
                <a:gd name="connsiteY24" fmla="*/ 241935 h 320575"/>
                <a:gd name="connsiteX25" fmla="*/ 160020 w 775334"/>
                <a:gd name="connsiteY25" fmla="*/ 249555 h 320575"/>
                <a:gd name="connsiteX26" fmla="*/ 178117 w 775334"/>
                <a:gd name="connsiteY26" fmla="*/ 260032 h 320575"/>
                <a:gd name="connsiteX27" fmla="*/ 190500 w 775334"/>
                <a:gd name="connsiteY27" fmla="*/ 266700 h 320575"/>
                <a:gd name="connsiteX28" fmla="*/ 196215 w 775334"/>
                <a:gd name="connsiteY28" fmla="*/ 269557 h 320575"/>
                <a:gd name="connsiteX29" fmla="*/ 205740 w 775334"/>
                <a:gd name="connsiteY29" fmla="*/ 274320 h 320575"/>
                <a:gd name="connsiteX30" fmla="*/ 213360 w 775334"/>
                <a:gd name="connsiteY30" fmla="*/ 278130 h 320575"/>
                <a:gd name="connsiteX31" fmla="*/ 230505 w 775334"/>
                <a:gd name="connsiteY31" fmla="*/ 285750 h 320575"/>
                <a:gd name="connsiteX32" fmla="*/ 240983 w 775334"/>
                <a:gd name="connsiteY32" fmla="*/ 290513 h 320575"/>
                <a:gd name="connsiteX33" fmla="*/ 251460 w 775334"/>
                <a:gd name="connsiteY33" fmla="*/ 294322 h 320575"/>
                <a:gd name="connsiteX34" fmla="*/ 260033 w 775334"/>
                <a:gd name="connsiteY34" fmla="*/ 297180 h 320575"/>
                <a:gd name="connsiteX35" fmla="*/ 279083 w 775334"/>
                <a:gd name="connsiteY35" fmla="*/ 303847 h 320575"/>
                <a:gd name="connsiteX36" fmla="*/ 286702 w 775334"/>
                <a:gd name="connsiteY36" fmla="*/ 306705 h 320575"/>
                <a:gd name="connsiteX37" fmla="*/ 294322 w 775334"/>
                <a:gd name="connsiteY37" fmla="*/ 308610 h 320575"/>
                <a:gd name="connsiteX38" fmla="*/ 297180 w 775334"/>
                <a:gd name="connsiteY38" fmla="*/ 309563 h 320575"/>
                <a:gd name="connsiteX39" fmla="*/ 302895 w 775334"/>
                <a:gd name="connsiteY39" fmla="*/ 311468 h 320575"/>
                <a:gd name="connsiteX40" fmla="*/ 312420 w 775334"/>
                <a:gd name="connsiteY40" fmla="*/ 313372 h 320575"/>
                <a:gd name="connsiteX41" fmla="*/ 469583 w 775334"/>
                <a:gd name="connsiteY41" fmla="*/ 310515 h 320575"/>
                <a:gd name="connsiteX42" fmla="*/ 484822 w 775334"/>
                <a:gd name="connsiteY42" fmla="*/ 306705 h 320575"/>
                <a:gd name="connsiteX43" fmla="*/ 612458 w 775334"/>
                <a:gd name="connsiteY43" fmla="*/ 255270 h 320575"/>
                <a:gd name="connsiteX44" fmla="*/ 640080 w 775334"/>
                <a:gd name="connsiteY44" fmla="*/ 237172 h 320575"/>
                <a:gd name="connsiteX45" fmla="*/ 665797 w 775334"/>
                <a:gd name="connsiteY45" fmla="*/ 217170 h 320575"/>
                <a:gd name="connsiteX46" fmla="*/ 678180 w 775334"/>
                <a:gd name="connsiteY46" fmla="*/ 205740 h 320575"/>
                <a:gd name="connsiteX47" fmla="*/ 689610 w 775334"/>
                <a:gd name="connsiteY47" fmla="*/ 194310 h 320575"/>
                <a:gd name="connsiteX48" fmla="*/ 736283 w 775334"/>
                <a:gd name="connsiteY48" fmla="*/ 127635 h 320575"/>
                <a:gd name="connsiteX49" fmla="*/ 736283 w 775334"/>
                <a:gd name="connsiteY49" fmla="*/ 127635 h 320575"/>
                <a:gd name="connsiteX50" fmla="*/ 740093 w 775334"/>
                <a:gd name="connsiteY50" fmla="*/ 120968 h 320575"/>
                <a:gd name="connsiteX51" fmla="*/ 741045 w 775334"/>
                <a:gd name="connsiteY51" fmla="*/ 119063 h 320575"/>
                <a:gd name="connsiteX52" fmla="*/ 743902 w 775334"/>
                <a:gd name="connsiteY52" fmla="*/ 113347 h 320575"/>
                <a:gd name="connsiteX53" fmla="*/ 744855 w 775334"/>
                <a:gd name="connsiteY53" fmla="*/ 112395 h 320575"/>
                <a:gd name="connsiteX54" fmla="*/ 747713 w 775334"/>
                <a:gd name="connsiteY54" fmla="*/ 105727 h 320575"/>
                <a:gd name="connsiteX55" fmla="*/ 748665 w 775334"/>
                <a:gd name="connsiteY55" fmla="*/ 103822 h 320575"/>
                <a:gd name="connsiteX56" fmla="*/ 750570 w 775334"/>
                <a:gd name="connsiteY56" fmla="*/ 98107 h 320575"/>
                <a:gd name="connsiteX57" fmla="*/ 751522 w 775334"/>
                <a:gd name="connsiteY57" fmla="*/ 96202 h 320575"/>
                <a:gd name="connsiteX58" fmla="*/ 754380 w 775334"/>
                <a:gd name="connsiteY58" fmla="*/ 89535 h 320575"/>
                <a:gd name="connsiteX59" fmla="*/ 754380 w 775334"/>
                <a:gd name="connsiteY59" fmla="*/ 88582 h 320575"/>
                <a:gd name="connsiteX60" fmla="*/ 756285 w 775334"/>
                <a:gd name="connsiteY60" fmla="*/ 82868 h 320575"/>
                <a:gd name="connsiteX61" fmla="*/ 757238 w 775334"/>
                <a:gd name="connsiteY61" fmla="*/ 80963 h 320575"/>
                <a:gd name="connsiteX62" fmla="*/ 762000 w 775334"/>
                <a:gd name="connsiteY62" fmla="*/ 66675 h 320575"/>
                <a:gd name="connsiteX63" fmla="*/ 762952 w 775334"/>
                <a:gd name="connsiteY63" fmla="*/ 64770 h 320575"/>
                <a:gd name="connsiteX64" fmla="*/ 764858 w 775334"/>
                <a:gd name="connsiteY64" fmla="*/ 58102 h 320575"/>
                <a:gd name="connsiteX65" fmla="*/ 764858 w 775334"/>
                <a:gd name="connsiteY65" fmla="*/ 57150 h 320575"/>
                <a:gd name="connsiteX66" fmla="*/ 766763 w 775334"/>
                <a:gd name="connsiteY66" fmla="*/ 49530 h 320575"/>
                <a:gd name="connsiteX67" fmla="*/ 766763 w 775334"/>
                <a:gd name="connsiteY67" fmla="*/ 48577 h 320575"/>
                <a:gd name="connsiteX68" fmla="*/ 768668 w 775334"/>
                <a:gd name="connsiteY68" fmla="*/ 41910 h 320575"/>
                <a:gd name="connsiteX69" fmla="*/ 768668 w 775334"/>
                <a:gd name="connsiteY69" fmla="*/ 40957 h 320575"/>
                <a:gd name="connsiteX70" fmla="*/ 770572 w 775334"/>
                <a:gd name="connsiteY70" fmla="*/ 33338 h 320575"/>
                <a:gd name="connsiteX71" fmla="*/ 770572 w 775334"/>
                <a:gd name="connsiteY71" fmla="*/ 32385 h 320575"/>
                <a:gd name="connsiteX72" fmla="*/ 771525 w 775334"/>
                <a:gd name="connsiteY72" fmla="*/ 24765 h 320575"/>
                <a:gd name="connsiteX73" fmla="*/ 771525 w 775334"/>
                <a:gd name="connsiteY73" fmla="*/ 23813 h 320575"/>
                <a:gd name="connsiteX74" fmla="*/ 774383 w 775334"/>
                <a:gd name="connsiteY74" fmla="*/ 8572 h 320575"/>
                <a:gd name="connsiteX75" fmla="*/ 774383 w 775334"/>
                <a:gd name="connsiteY75" fmla="*/ 7620 h 320575"/>
                <a:gd name="connsiteX76" fmla="*/ 775335 w 775334"/>
                <a:gd name="connsiteY76" fmla="*/ 0 h 320575"/>
                <a:gd name="connsiteX77" fmla="*/ 775335 w 775334"/>
                <a:gd name="connsiteY77" fmla="*/ 0 h 320575"/>
                <a:gd name="connsiteX78" fmla="*/ 621030 w 775334"/>
                <a:gd name="connsiteY78" fmla="*/ 200025 h 32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775334" h="320575">
                  <a:moveTo>
                    <a:pt x="621030" y="200025"/>
                  </a:moveTo>
                  <a:cubicBezTo>
                    <a:pt x="592455" y="219075"/>
                    <a:pt x="560070" y="232410"/>
                    <a:pt x="526733" y="241935"/>
                  </a:cubicBezTo>
                  <a:cubicBezTo>
                    <a:pt x="458152" y="261938"/>
                    <a:pt x="384810" y="261938"/>
                    <a:pt x="315277" y="248602"/>
                  </a:cubicBezTo>
                  <a:cubicBezTo>
                    <a:pt x="280035" y="241935"/>
                    <a:pt x="117158" y="221932"/>
                    <a:pt x="0" y="14288"/>
                  </a:cubicBezTo>
                  <a:cubicBezTo>
                    <a:pt x="0" y="14288"/>
                    <a:pt x="0" y="14288"/>
                    <a:pt x="0" y="14288"/>
                  </a:cubicBezTo>
                  <a:cubicBezTo>
                    <a:pt x="952" y="18097"/>
                    <a:pt x="952" y="21907"/>
                    <a:pt x="1905" y="25718"/>
                  </a:cubicBezTo>
                  <a:cubicBezTo>
                    <a:pt x="1905" y="26670"/>
                    <a:pt x="1905" y="26670"/>
                    <a:pt x="1905" y="27622"/>
                  </a:cubicBezTo>
                  <a:cubicBezTo>
                    <a:pt x="1905" y="30480"/>
                    <a:pt x="2857" y="32385"/>
                    <a:pt x="2857" y="35243"/>
                  </a:cubicBezTo>
                  <a:cubicBezTo>
                    <a:pt x="2857" y="37147"/>
                    <a:pt x="3810" y="39052"/>
                    <a:pt x="3810" y="40957"/>
                  </a:cubicBezTo>
                  <a:cubicBezTo>
                    <a:pt x="3810" y="41910"/>
                    <a:pt x="4763" y="43815"/>
                    <a:pt x="4763" y="44768"/>
                  </a:cubicBezTo>
                  <a:cubicBezTo>
                    <a:pt x="5715" y="47625"/>
                    <a:pt x="5715" y="50482"/>
                    <a:pt x="6667" y="53340"/>
                  </a:cubicBezTo>
                  <a:cubicBezTo>
                    <a:pt x="6667" y="54293"/>
                    <a:pt x="6667" y="54293"/>
                    <a:pt x="7620" y="55245"/>
                  </a:cubicBezTo>
                  <a:cubicBezTo>
                    <a:pt x="8572" y="58102"/>
                    <a:pt x="9525" y="61913"/>
                    <a:pt x="10477" y="64770"/>
                  </a:cubicBezTo>
                  <a:cubicBezTo>
                    <a:pt x="12382" y="70485"/>
                    <a:pt x="14288" y="76200"/>
                    <a:pt x="16192" y="80963"/>
                  </a:cubicBezTo>
                  <a:cubicBezTo>
                    <a:pt x="19050" y="89535"/>
                    <a:pt x="21907" y="97155"/>
                    <a:pt x="25717" y="104775"/>
                  </a:cubicBezTo>
                  <a:cubicBezTo>
                    <a:pt x="29527" y="112395"/>
                    <a:pt x="33338" y="120015"/>
                    <a:pt x="37147" y="126682"/>
                  </a:cubicBezTo>
                  <a:cubicBezTo>
                    <a:pt x="43815" y="138113"/>
                    <a:pt x="51435" y="149543"/>
                    <a:pt x="59055" y="160020"/>
                  </a:cubicBezTo>
                  <a:cubicBezTo>
                    <a:pt x="61913" y="163830"/>
                    <a:pt x="65722" y="168593"/>
                    <a:pt x="68580" y="172402"/>
                  </a:cubicBezTo>
                  <a:cubicBezTo>
                    <a:pt x="71438" y="176213"/>
                    <a:pt x="75247" y="180022"/>
                    <a:pt x="79058" y="183832"/>
                  </a:cubicBezTo>
                  <a:cubicBezTo>
                    <a:pt x="82867" y="187643"/>
                    <a:pt x="86677" y="191452"/>
                    <a:pt x="89535" y="195263"/>
                  </a:cubicBezTo>
                  <a:cubicBezTo>
                    <a:pt x="93345" y="199072"/>
                    <a:pt x="97155" y="201930"/>
                    <a:pt x="100965" y="205740"/>
                  </a:cubicBezTo>
                  <a:cubicBezTo>
                    <a:pt x="104775" y="209550"/>
                    <a:pt x="108585" y="212407"/>
                    <a:pt x="112395" y="215265"/>
                  </a:cubicBezTo>
                  <a:cubicBezTo>
                    <a:pt x="114300" y="217170"/>
                    <a:pt x="116205" y="218122"/>
                    <a:pt x="118110" y="220027"/>
                  </a:cubicBezTo>
                  <a:cubicBezTo>
                    <a:pt x="121920" y="222885"/>
                    <a:pt x="125730" y="225743"/>
                    <a:pt x="129540" y="229552"/>
                  </a:cubicBezTo>
                  <a:cubicBezTo>
                    <a:pt x="135255" y="234315"/>
                    <a:pt x="141922" y="238125"/>
                    <a:pt x="147638" y="241935"/>
                  </a:cubicBezTo>
                  <a:cubicBezTo>
                    <a:pt x="151447" y="244793"/>
                    <a:pt x="155258" y="247650"/>
                    <a:pt x="160020" y="249555"/>
                  </a:cubicBezTo>
                  <a:cubicBezTo>
                    <a:pt x="165735" y="253365"/>
                    <a:pt x="172402" y="257175"/>
                    <a:pt x="178117" y="260032"/>
                  </a:cubicBezTo>
                  <a:cubicBezTo>
                    <a:pt x="181927" y="261938"/>
                    <a:pt x="185738" y="264795"/>
                    <a:pt x="190500" y="266700"/>
                  </a:cubicBezTo>
                  <a:cubicBezTo>
                    <a:pt x="192405" y="267652"/>
                    <a:pt x="194310" y="268605"/>
                    <a:pt x="196215" y="269557"/>
                  </a:cubicBezTo>
                  <a:cubicBezTo>
                    <a:pt x="199072" y="271463"/>
                    <a:pt x="202883" y="272415"/>
                    <a:pt x="205740" y="274320"/>
                  </a:cubicBezTo>
                  <a:cubicBezTo>
                    <a:pt x="208597" y="275272"/>
                    <a:pt x="210502" y="277177"/>
                    <a:pt x="213360" y="278130"/>
                  </a:cubicBezTo>
                  <a:cubicBezTo>
                    <a:pt x="219075" y="280988"/>
                    <a:pt x="224790" y="282893"/>
                    <a:pt x="230505" y="285750"/>
                  </a:cubicBezTo>
                  <a:cubicBezTo>
                    <a:pt x="234315" y="287655"/>
                    <a:pt x="238125" y="288607"/>
                    <a:pt x="240983" y="290513"/>
                  </a:cubicBezTo>
                  <a:cubicBezTo>
                    <a:pt x="244792" y="291465"/>
                    <a:pt x="247650" y="293370"/>
                    <a:pt x="251460" y="294322"/>
                  </a:cubicBezTo>
                  <a:cubicBezTo>
                    <a:pt x="254317" y="295275"/>
                    <a:pt x="257175" y="296227"/>
                    <a:pt x="260033" y="297180"/>
                  </a:cubicBezTo>
                  <a:cubicBezTo>
                    <a:pt x="266700" y="300038"/>
                    <a:pt x="273367" y="301943"/>
                    <a:pt x="279083" y="303847"/>
                  </a:cubicBezTo>
                  <a:cubicBezTo>
                    <a:pt x="281940" y="304800"/>
                    <a:pt x="284797" y="305752"/>
                    <a:pt x="286702" y="306705"/>
                  </a:cubicBezTo>
                  <a:cubicBezTo>
                    <a:pt x="289560" y="307657"/>
                    <a:pt x="291465" y="307657"/>
                    <a:pt x="294322" y="308610"/>
                  </a:cubicBezTo>
                  <a:cubicBezTo>
                    <a:pt x="295275" y="308610"/>
                    <a:pt x="296227" y="309563"/>
                    <a:pt x="297180" y="309563"/>
                  </a:cubicBezTo>
                  <a:cubicBezTo>
                    <a:pt x="299085" y="310515"/>
                    <a:pt x="300990" y="310515"/>
                    <a:pt x="302895" y="311468"/>
                  </a:cubicBezTo>
                  <a:cubicBezTo>
                    <a:pt x="306705" y="312420"/>
                    <a:pt x="309563" y="313372"/>
                    <a:pt x="312420" y="313372"/>
                  </a:cubicBezTo>
                  <a:cubicBezTo>
                    <a:pt x="354330" y="323850"/>
                    <a:pt x="411480" y="322897"/>
                    <a:pt x="469583" y="310515"/>
                  </a:cubicBezTo>
                  <a:cubicBezTo>
                    <a:pt x="474345" y="309563"/>
                    <a:pt x="480060" y="308610"/>
                    <a:pt x="484822" y="306705"/>
                  </a:cubicBezTo>
                  <a:cubicBezTo>
                    <a:pt x="528638" y="296227"/>
                    <a:pt x="572452" y="279082"/>
                    <a:pt x="612458" y="255270"/>
                  </a:cubicBezTo>
                  <a:cubicBezTo>
                    <a:pt x="621983" y="249555"/>
                    <a:pt x="631508" y="243840"/>
                    <a:pt x="640080" y="237172"/>
                  </a:cubicBezTo>
                  <a:cubicBezTo>
                    <a:pt x="648652" y="230505"/>
                    <a:pt x="657225" y="223838"/>
                    <a:pt x="665797" y="217170"/>
                  </a:cubicBezTo>
                  <a:cubicBezTo>
                    <a:pt x="669608" y="213360"/>
                    <a:pt x="674370" y="209550"/>
                    <a:pt x="678180" y="205740"/>
                  </a:cubicBezTo>
                  <a:cubicBezTo>
                    <a:pt x="681990" y="201930"/>
                    <a:pt x="685800" y="198120"/>
                    <a:pt x="689610" y="194310"/>
                  </a:cubicBezTo>
                  <a:cubicBezTo>
                    <a:pt x="708660" y="174307"/>
                    <a:pt x="723900" y="152400"/>
                    <a:pt x="736283" y="127635"/>
                  </a:cubicBezTo>
                  <a:cubicBezTo>
                    <a:pt x="736283" y="127635"/>
                    <a:pt x="736283" y="127635"/>
                    <a:pt x="736283" y="127635"/>
                  </a:cubicBezTo>
                  <a:cubicBezTo>
                    <a:pt x="737235" y="125730"/>
                    <a:pt x="738188" y="122872"/>
                    <a:pt x="740093" y="120968"/>
                  </a:cubicBezTo>
                  <a:cubicBezTo>
                    <a:pt x="740093" y="120015"/>
                    <a:pt x="741045" y="120015"/>
                    <a:pt x="741045" y="119063"/>
                  </a:cubicBezTo>
                  <a:cubicBezTo>
                    <a:pt x="741997" y="117157"/>
                    <a:pt x="742950" y="115252"/>
                    <a:pt x="743902" y="113347"/>
                  </a:cubicBezTo>
                  <a:cubicBezTo>
                    <a:pt x="743902" y="113347"/>
                    <a:pt x="743902" y="112395"/>
                    <a:pt x="744855" y="112395"/>
                  </a:cubicBezTo>
                  <a:cubicBezTo>
                    <a:pt x="745808" y="110490"/>
                    <a:pt x="746760" y="107632"/>
                    <a:pt x="747713" y="105727"/>
                  </a:cubicBezTo>
                  <a:cubicBezTo>
                    <a:pt x="747713" y="104775"/>
                    <a:pt x="748665" y="104775"/>
                    <a:pt x="748665" y="103822"/>
                  </a:cubicBezTo>
                  <a:cubicBezTo>
                    <a:pt x="749618" y="101918"/>
                    <a:pt x="750570" y="100013"/>
                    <a:pt x="750570" y="98107"/>
                  </a:cubicBezTo>
                  <a:cubicBezTo>
                    <a:pt x="750570" y="97155"/>
                    <a:pt x="750570" y="97155"/>
                    <a:pt x="751522" y="96202"/>
                  </a:cubicBezTo>
                  <a:cubicBezTo>
                    <a:pt x="752475" y="94297"/>
                    <a:pt x="753427" y="91440"/>
                    <a:pt x="754380" y="89535"/>
                  </a:cubicBezTo>
                  <a:cubicBezTo>
                    <a:pt x="754380" y="89535"/>
                    <a:pt x="754380" y="88582"/>
                    <a:pt x="754380" y="88582"/>
                  </a:cubicBezTo>
                  <a:cubicBezTo>
                    <a:pt x="755333" y="86677"/>
                    <a:pt x="756285" y="84772"/>
                    <a:pt x="756285" y="82868"/>
                  </a:cubicBezTo>
                  <a:cubicBezTo>
                    <a:pt x="756285" y="81915"/>
                    <a:pt x="756285" y="81915"/>
                    <a:pt x="757238" y="80963"/>
                  </a:cubicBezTo>
                  <a:cubicBezTo>
                    <a:pt x="759143" y="76200"/>
                    <a:pt x="760095" y="71438"/>
                    <a:pt x="762000" y="66675"/>
                  </a:cubicBezTo>
                  <a:cubicBezTo>
                    <a:pt x="762000" y="65722"/>
                    <a:pt x="762000" y="65722"/>
                    <a:pt x="762952" y="64770"/>
                  </a:cubicBezTo>
                  <a:cubicBezTo>
                    <a:pt x="763905" y="62865"/>
                    <a:pt x="763905" y="60007"/>
                    <a:pt x="764858" y="58102"/>
                  </a:cubicBezTo>
                  <a:cubicBezTo>
                    <a:pt x="764858" y="58102"/>
                    <a:pt x="764858" y="58102"/>
                    <a:pt x="764858" y="57150"/>
                  </a:cubicBezTo>
                  <a:cubicBezTo>
                    <a:pt x="765810" y="54293"/>
                    <a:pt x="765810" y="52388"/>
                    <a:pt x="766763" y="49530"/>
                  </a:cubicBezTo>
                  <a:cubicBezTo>
                    <a:pt x="766763" y="49530"/>
                    <a:pt x="766763" y="48577"/>
                    <a:pt x="766763" y="48577"/>
                  </a:cubicBezTo>
                  <a:cubicBezTo>
                    <a:pt x="767715" y="46672"/>
                    <a:pt x="767715" y="43815"/>
                    <a:pt x="768668" y="41910"/>
                  </a:cubicBezTo>
                  <a:cubicBezTo>
                    <a:pt x="768668" y="41910"/>
                    <a:pt x="768668" y="40957"/>
                    <a:pt x="768668" y="40957"/>
                  </a:cubicBezTo>
                  <a:cubicBezTo>
                    <a:pt x="769620" y="38100"/>
                    <a:pt x="769620" y="36195"/>
                    <a:pt x="770572" y="33338"/>
                  </a:cubicBezTo>
                  <a:cubicBezTo>
                    <a:pt x="770572" y="33338"/>
                    <a:pt x="770572" y="33338"/>
                    <a:pt x="770572" y="32385"/>
                  </a:cubicBezTo>
                  <a:cubicBezTo>
                    <a:pt x="771525" y="30480"/>
                    <a:pt x="771525" y="27622"/>
                    <a:pt x="771525" y="24765"/>
                  </a:cubicBezTo>
                  <a:cubicBezTo>
                    <a:pt x="771525" y="24765"/>
                    <a:pt x="771525" y="23813"/>
                    <a:pt x="771525" y="23813"/>
                  </a:cubicBezTo>
                  <a:cubicBezTo>
                    <a:pt x="772477" y="19050"/>
                    <a:pt x="773430" y="13335"/>
                    <a:pt x="774383" y="8572"/>
                  </a:cubicBezTo>
                  <a:cubicBezTo>
                    <a:pt x="774383" y="8572"/>
                    <a:pt x="774383" y="7620"/>
                    <a:pt x="774383" y="7620"/>
                  </a:cubicBezTo>
                  <a:cubicBezTo>
                    <a:pt x="774383" y="4763"/>
                    <a:pt x="775335" y="2857"/>
                    <a:pt x="775335" y="0"/>
                  </a:cubicBezTo>
                  <a:cubicBezTo>
                    <a:pt x="775335" y="0"/>
                    <a:pt x="775335" y="0"/>
                    <a:pt x="775335" y="0"/>
                  </a:cubicBezTo>
                  <a:cubicBezTo>
                    <a:pt x="737235" y="100965"/>
                    <a:pt x="654368" y="178118"/>
                    <a:pt x="621030" y="200025"/>
                  </a:cubicBezTo>
                  <a:close/>
                </a:path>
              </a:pathLst>
            </a:custGeom>
            <a:solidFill>
              <a:srgbClr val="FFFFFF"/>
            </a:solidFill>
            <a:ln w="9525" cap="flat">
              <a:noFill/>
              <a:prstDash val="solid"/>
              <a:miter/>
            </a:ln>
          </p:spPr>
          <p:txBody>
            <a:bodyPr rtlCol="0" anchor="ctr"/>
            <a:lstStyle/>
            <a:p>
              <a:endParaRPr lang="en-US"/>
            </a:p>
          </p:txBody>
        </p:sp>
        <p:sp>
          <p:nvSpPr>
            <p:cNvPr id="77" name="Freeform 329">
              <a:extLst>
                <a:ext uri="{FF2B5EF4-FFF2-40B4-BE49-F238E27FC236}">
                  <a16:creationId xmlns:a16="http://schemas.microsoft.com/office/drawing/2014/main" id="{41A6C82C-BED4-8918-B4AD-879AD4FFF947}"/>
                </a:ext>
              </a:extLst>
            </p:cNvPr>
            <p:cNvSpPr/>
            <p:nvPr/>
          </p:nvSpPr>
          <p:spPr>
            <a:xfrm>
              <a:off x="3447756" y="5270917"/>
              <a:ext cx="1457835" cy="831324"/>
            </a:xfrm>
            <a:custGeom>
              <a:avLst/>
              <a:gdLst>
                <a:gd name="connsiteX0" fmla="*/ 432729 w 1457835"/>
                <a:gd name="connsiteY0" fmla="*/ 696495 h 831324"/>
                <a:gd name="connsiteX1" fmla="*/ 489879 w 1457835"/>
                <a:gd name="connsiteY1" fmla="*/ 683159 h 831324"/>
                <a:gd name="connsiteX2" fmla="*/ 526074 w 1457835"/>
                <a:gd name="connsiteY2" fmla="*/ 694589 h 831324"/>
                <a:gd name="connsiteX3" fmla="*/ 555601 w 1457835"/>
                <a:gd name="connsiteY3" fmla="*/ 716497 h 831324"/>
                <a:gd name="connsiteX4" fmla="*/ 702286 w 1457835"/>
                <a:gd name="connsiteY4" fmla="*/ 784125 h 831324"/>
                <a:gd name="connsiteX5" fmla="*/ 1159486 w 1457835"/>
                <a:gd name="connsiteY5" fmla="*/ 641250 h 831324"/>
                <a:gd name="connsiteX6" fmla="*/ 1156629 w 1457835"/>
                <a:gd name="connsiteY6" fmla="*/ 673634 h 831324"/>
                <a:gd name="connsiteX7" fmla="*/ 1144246 w 1457835"/>
                <a:gd name="connsiteY7" fmla="*/ 755550 h 831324"/>
                <a:gd name="connsiteX8" fmla="*/ 1163296 w 1457835"/>
                <a:gd name="connsiteY8" fmla="*/ 779362 h 831324"/>
                <a:gd name="connsiteX9" fmla="*/ 1211874 w 1457835"/>
                <a:gd name="connsiteY9" fmla="*/ 784125 h 831324"/>
                <a:gd name="connsiteX10" fmla="*/ 1263309 w 1457835"/>
                <a:gd name="connsiteY10" fmla="*/ 740309 h 831324"/>
                <a:gd name="connsiteX11" fmla="*/ 1278549 w 1457835"/>
                <a:gd name="connsiteY11" fmla="*/ 610770 h 831324"/>
                <a:gd name="connsiteX12" fmla="*/ 1289979 w 1457835"/>
                <a:gd name="connsiteY12" fmla="*/ 543142 h 831324"/>
                <a:gd name="connsiteX13" fmla="*/ 1298551 w 1457835"/>
                <a:gd name="connsiteY13" fmla="*/ 532664 h 831324"/>
                <a:gd name="connsiteX14" fmla="*/ 1315696 w 1457835"/>
                <a:gd name="connsiteY14" fmla="*/ 541237 h 831324"/>
                <a:gd name="connsiteX15" fmla="*/ 1338556 w 1457835"/>
                <a:gd name="connsiteY15" fmla="*/ 657442 h 831324"/>
                <a:gd name="connsiteX16" fmla="*/ 1352844 w 1457835"/>
                <a:gd name="connsiteY16" fmla="*/ 766027 h 831324"/>
                <a:gd name="connsiteX17" fmla="*/ 1366179 w 1457835"/>
                <a:gd name="connsiteY17" fmla="*/ 784125 h 831324"/>
                <a:gd name="connsiteX18" fmla="*/ 1419519 w 1457835"/>
                <a:gd name="connsiteY18" fmla="*/ 785077 h 831324"/>
                <a:gd name="connsiteX19" fmla="*/ 1457619 w 1457835"/>
                <a:gd name="connsiteY19" fmla="*/ 734595 h 831324"/>
                <a:gd name="connsiteX20" fmla="*/ 1446189 w 1457835"/>
                <a:gd name="connsiteY20" fmla="*/ 644107 h 831324"/>
                <a:gd name="connsiteX21" fmla="*/ 1428091 w 1457835"/>
                <a:gd name="connsiteY21" fmla="*/ 523139 h 831324"/>
                <a:gd name="connsiteX22" fmla="*/ 1405231 w 1457835"/>
                <a:gd name="connsiteY22" fmla="*/ 387884 h 831324"/>
                <a:gd name="connsiteX23" fmla="*/ 1335699 w 1457835"/>
                <a:gd name="connsiteY23" fmla="*/ 296445 h 831324"/>
                <a:gd name="connsiteX24" fmla="*/ 1269976 w 1457835"/>
                <a:gd name="connsiteY24" fmla="*/ 259297 h 831324"/>
                <a:gd name="connsiteX25" fmla="*/ 1246164 w 1457835"/>
                <a:gd name="connsiteY25" fmla="*/ 235484 h 831324"/>
                <a:gd name="connsiteX26" fmla="*/ 1220446 w 1457835"/>
                <a:gd name="connsiteY26" fmla="*/ 169762 h 831324"/>
                <a:gd name="connsiteX27" fmla="*/ 1165201 w 1457835"/>
                <a:gd name="connsiteY27" fmla="*/ 122137 h 831324"/>
                <a:gd name="connsiteX28" fmla="*/ 1139484 w 1457835"/>
                <a:gd name="connsiteY28" fmla="*/ 116422 h 831324"/>
                <a:gd name="connsiteX29" fmla="*/ 818491 w 1457835"/>
                <a:gd name="connsiteY29" fmla="*/ 217 h 831324"/>
                <a:gd name="connsiteX30" fmla="*/ 607989 w 1457835"/>
                <a:gd name="connsiteY30" fmla="*/ 47842 h 831324"/>
                <a:gd name="connsiteX31" fmla="*/ 474639 w 1457835"/>
                <a:gd name="connsiteY31" fmla="*/ 159284 h 831324"/>
                <a:gd name="connsiteX32" fmla="*/ 399391 w 1457835"/>
                <a:gd name="connsiteY32" fmla="*/ 419317 h 831324"/>
                <a:gd name="connsiteX33" fmla="*/ 334621 w 1457835"/>
                <a:gd name="connsiteY33" fmla="*/ 525045 h 831324"/>
                <a:gd name="connsiteX34" fmla="*/ 85066 w 1457835"/>
                <a:gd name="connsiteY34" fmla="*/ 646012 h 831324"/>
                <a:gd name="connsiteX35" fmla="*/ 49824 w 1457835"/>
                <a:gd name="connsiteY35" fmla="*/ 663157 h 831324"/>
                <a:gd name="connsiteX36" fmla="*/ 294 w 1457835"/>
                <a:gd name="connsiteY36" fmla="*/ 745072 h 831324"/>
                <a:gd name="connsiteX37" fmla="*/ 44109 w 1457835"/>
                <a:gd name="connsiteY37" fmla="*/ 820320 h 831324"/>
                <a:gd name="connsiteX38" fmla="*/ 136501 w 1457835"/>
                <a:gd name="connsiteY38" fmla="*/ 822225 h 831324"/>
                <a:gd name="connsiteX39" fmla="*/ 245086 w 1457835"/>
                <a:gd name="connsiteY39" fmla="*/ 777457 h 831324"/>
                <a:gd name="connsiteX40" fmla="*/ 432729 w 1457835"/>
                <a:gd name="connsiteY40" fmla="*/ 696495 h 831324"/>
                <a:gd name="connsiteX41" fmla="*/ 1152819 w 1457835"/>
                <a:gd name="connsiteY41" fmla="*/ 144997 h 831324"/>
                <a:gd name="connsiteX42" fmla="*/ 1205206 w 1457835"/>
                <a:gd name="connsiteY42" fmla="*/ 170714 h 831324"/>
                <a:gd name="connsiteX43" fmla="*/ 1235686 w 1457835"/>
                <a:gd name="connsiteY43" fmla="*/ 250725 h 831324"/>
                <a:gd name="connsiteX44" fmla="*/ 1261404 w 1457835"/>
                <a:gd name="connsiteY44" fmla="*/ 275489 h 831324"/>
                <a:gd name="connsiteX45" fmla="*/ 1333794 w 1457835"/>
                <a:gd name="connsiteY45" fmla="*/ 316447 h 831324"/>
                <a:gd name="connsiteX46" fmla="*/ 1401421 w 1457835"/>
                <a:gd name="connsiteY46" fmla="*/ 431700 h 831324"/>
                <a:gd name="connsiteX47" fmla="*/ 1418566 w 1457835"/>
                <a:gd name="connsiteY47" fmla="*/ 558382 h 831324"/>
                <a:gd name="connsiteX48" fmla="*/ 1437616 w 1457835"/>
                <a:gd name="connsiteY48" fmla="*/ 684112 h 831324"/>
                <a:gd name="connsiteX49" fmla="*/ 1442379 w 1457835"/>
                <a:gd name="connsiteY49" fmla="*/ 725070 h 831324"/>
                <a:gd name="connsiteX50" fmla="*/ 1403326 w 1457835"/>
                <a:gd name="connsiteY50" fmla="*/ 768884 h 831324"/>
                <a:gd name="connsiteX51" fmla="*/ 1368084 w 1457835"/>
                <a:gd name="connsiteY51" fmla="*/ 741262 h 831324"/>
                <a:gd name="connsiteX52" fmla="*/ 1356654 w 1457835"/>
                <a:gd name="connsiteY52" fmla="*/ 653632 h 831324"/>
                <a:gd name="connsiteX53" fmla="*/ 1333794 w 1457835"/>
                <a:gd name="connsiteY53" fmla="*/ 538380 h 831324"/>
                <a:gd name="connsiteX54" fmla="*/ 1304266 w 1457835"/>
                <a:gd name="connsiteY54" fmla="*/ 512662 h 831324"/>
                <a:gd name="connsiteX55" fmla="*/ 1274739 w 1457835"/>
                <a:gd name="connsiteY55" fmla="*/ 537427 h 831324"/>
                <a:gd name="connsiteX56" fmla="*/ 1259499 w 1457835"/>
                <a:gd name="connsiteY56" fmla="*/ 639345 h 831324"/>
                <a:gd name="connsiteX57" fmla="*/ 1253784 w 1457835"/>
                <a:gd name="connsiteY57" fmla="*/ 712687 h 831324"/>
                <a:gd name="connsiteX58" fmla="*/ 1247116 w 1457835"/>
                <a:gd name="connsiteY58" fmla="*/ 744120 h 831324"/>
                <a:gd name="connsiteX59" fmla="*/ 1215684 w 1457835"/>
                <a:gd name="connsiteY59" fmla="*/ 766027 h 831324"/>
                <a:gd name="connsiteX60" fmla="*/ 1186156 w 1457835"/>
                <a:gd name="connsiteY60" fmla="*/ 764122 h 831324"/>
                <a:gd name="connsiteX61" fmla="*/ 1166154 w 1457835"/>
                <a:gd name="connsiteY61" fmla="*/ 738405 h 831324"/>
                <a:gd name="connsiteX62" fmla="*/ 1185204 w 1457835"/>
                <a:gd name="connsiteY62" fmla="*/ 619342 h 831324"/>
                <a:gd name="connsiteX63" fmla="*/ 1209016 w 1457835"/>
                <a:gd name="connsiteY63" fmla="*/ 526950 h 831324"/>
                <a:gd name="connsiteX64" fmla="*/ 1209016 w 1457835"/>
                <a:gd name="connsiteY64" fmla="*/ 270727 h 831324"/>
                <a:gd name="connsiteX65" fmla="*/ 1189966 w 1457835"/>
                <a:gd name="connsiteY65" fmla="*/ 227864 h 831324"/>
                <a:gd name="connsiteX66" fmla="*/ 1162344 w 1457835"/>
                <a:gd name="connsiteY66" fmla="*/ 214530 h 831324"/>
                <a:gd name="connsiteX67" fmla="*/ 1146151 w 1457835"/>
                <a:gd name="connsiteY67" fmla="*/ 219292 h 831324"/>
                <a:gd name="connsiteX68" fmla="*/ 1092811 w 1457835"/>
                <a:gd name="connsiteY68" fmla="*/ 180239 h 831324"/>
                <a:gd name="connsiteX69" fmla="*/ 1107099 w 1457835"/>
                <a:gd name="connsiteY69" fmla="*/ 163095 h 831324"/>
                <a:gd name="connsiteX70" fmla="*/ 1152819 w 1457835"/>
                <a:gd name="connsiteY70" fmla="*/ 144997 h 831324"/>
                <a:gd name="connsiteX71" fmla="*/ 429871 w 1457835"/>
                <a:gd name="connsiteY71" fmla="*/ 345975 h 831324"/>
                <a:gd name="connsiteX72" fmla="*/ 511786 w 1457835"/>
                <a:gd name="connsiteY72" fmla="*/ 145950 h 831324"/>
                <a:gd name="connsiteX73" fmla="*/ 1115671 w 1457835"/>
                <a:gd name="connsiteY73" fmla="*/ 116422 h 831324"/>
                <a:gd name="connsiteX74" fmla="*/ 1121386 w 1457835"/>
                <a:gd name="connsiteY74" fmla="*/ 138330 h 831324"/>
                <a:gd name="connsiteX75" fmla="*/ 1089954 w 1457835"/>
                <a:gd name="connsiteY75" fmla="*/ 151664 h 831324"/>
                <a:gd name="connsiteX76" fmla="*/ 1073761 w 1457835"/>
                <a:gd name="connsiteY76" fmla="*/ 189764 h 831324"/>
                <a:gd name="connsiteX77" fmla="*/ 1103289 w 1457835"/>
                <a:gd name="connsiteY77" fmla="*/ 234532 h 831324"/>
                <a:gd name="connsiteX78" fmla="*/ 1132816 w 1457835"/>
                <a:gd name="connsiteY78" fmla="*/ 242152 h 831324"/>
                <a:gd name="connsiteX79" fmla="*/ 1151866 w 1457835"/>
                <a:gd name="connsiteY79" fmla="*/ 237389 h 831324"/>
                <a:gd name="connsiteX80" fmla="*/ 1179489 w 1457835"/>
                <a:gd name="connsiteY80" fmla="*/ 249772 h 831324"/>
                <a:gd name="connsiteX81" fmla="*/ 1203301 w 1457835"/>
                <a:gd name="connsiteY81" fmla="*/ 329782 h 831324"/>
                <a:gd name="connsiteX82" fmla="*/ 1209969 w 1457835"/>
                <a:gd name="connsiteY82" fmla="*/ 407887 h 831324"/>
                <a:gd name="connsiteX83" fmla="*/ 1206159 w 1457835"/>
                <a:gd name="connsiteY83" fmla="*/ 462180 h 831324"/>
                <a:gd name="connsiteX84" fmla="*/ 1206159 w 1457835"/>
                <a:gd name="connsiteY84" fmla="*/ 462180 h 831324"/>
                <a:gd name="connsiteX85" fmla="*/ 1205206 w 1457835"/>
                <a:gd name="connsiteY85" fmla="*/ 469800 h 831324"/>
                <a:gd name="connsiteX86" fmla="*/ 1205206 w 1457835"/>
                <a:gd name="connsiteY86" fmla="*/ 470752 h 831324"/>
                <a:gd name="connsiteX87" fmla="*/ 1202349 w 1457835"/>
                <a:gd name="connsiteY87" fmla="*/ 485992 h 831324"/>
                <a:gd name="connsiteX88" fmla="*/ 1202349 w 1457835"/>
                <a:gd name="connsiteY88" fmla="*/ 486945 h 831324"/>
                <a:gd name="connsiteX89" fmla="*/ 1201396 w 1457835"/>
                <a:gd name="connsiteY89" fmla="*/ 494564 h 831324"/>
                <a:gd name="connsiteX90" fmla="*/ 1201396 w 1457835"/>
                <a:gd name="connsiteY90" fmla="*/ 495517 h 831324"/>
                <a:gd name="connsiteX91" fmla="*/ 1199491 w 1457835"/>
                <a:gd name="connsiteY91" fmla="*/ 503137 h 831324"/>
                <a:gd name="connsiteX92" fmla="*/ 1199491 w 1457835"/>
                <a:gd name="connsiteY92" fmla="*/ 504089 h 831324"/>
                <a:gd name="connsiteX93" fmla="*/ 1197586 w 1457835"/>
                <a:gd name="connsiteY93" fmla="*/ 510757 h 831324"/>
                <a:gd name="connsiteX94" fmla="*/ 1197586 w 1457835"/>
                <a:gd name="connsiteY94" fmla="*/ 511709 h 831324"/>
                <a:gd name="connsiteX95" fmla="*/ 1195681 w 1457835"/>
                <a:gd name="connsiteY95" fmla="*/ 519330 h 831324"/>
                <a:gd name="connsiteX96" fmla="*/ 1195681 w 1457835"/>
                <a:gd name="connsiteY96" fmla="*/ 520282 h 831324"/>
                <a:gd name="connsiteX97" fmla="*/ 1193776 w 1457835"/>
                <a:gd name="connsiteY97" fmla="*/ 526950 h 831324"/>
                <a:gd name="connsiteX98" fmla="*/ 1192824 w 1457835"/>
                <a:gd name="connsiteY98" fmla="*/ 528855 h 831324"/>
                <a:gd name="connsiteX99" fmla="*/ 1188061 w 1457835"/>
                <a:gd name="connsiteY99" fmla="*/ 543142 h 831324"/>
                <a:gd name="connsiteX100" fmla="*/ 1187109 w 1457835"/>
                <a:gd name="connsiteY100" fmla="*/ 545047 h 831324"/>
                <a:gd name="connsiteX101" fmla="*/ 1185204 w 1457835"/>
                <a:gd name="connsiteY101" fmla="*/ 550762 h 831324"/>
                <a:gd name="connsiteX102" fmla="*/ 1185204 w 1457835"/>
                <a:gd name="connsiteY102" fmla="*/ 551714 h 831324"/>
                <a:gd name="connsiteX103" fmla="*/ 1182346 w 1457835"/>
                <a:gd name="connsiteY103" fmla="*/ 558382 h 831324"/>
                <a:gd name="connsiteX104" fmla="*/ 1181394 w 1457835"/>
                <a:gd name="connsiteY104" fmla="*/ 560287 h 831324"/>
                <a:gd name="connsiteX105" fmla="*/ 1179489 w 1457835"/>
                <a:gd name="connsiteY105" fmla="*/ 566002 h 831324"/>
                <a:gd name="connsiteX106" fmla="*/ 1178536 w 1457835"/>
                <a:gd name="connsiteY106" fmla="*/ 567907 h 831324"/>
                <a:gd name="connsiteX107" fmla="*/ 1175679 w 1457835"/>
                <a:gd name="connsiteY107" fmla="*/ 574575 h 831324"/>
                <a:gd name="connsiteX108" fmla="*/ 1174726 w 1457835"/>
                <a:gd name="connsiteY108" fmla="*/ 575527 h 831324"/>
                <a:gd name="connsiteX109" fmla="*/ 1171869 w 1457835"/>
                <a:gd name="connsiteY109" fmla="*/ 581242 h 831324"/>
                <a:gd name="connsiteX110" fmla="*/ 1170916 w 1457835"/>
                <a:gd name="connsiteY110" fmla="*/ 583147 h 831324"/>
                <a:gd name="connsiteX111" fmla="*/ 1167106 w 1457835"/>
                <a:gd name="connsiteY111" fmla="*/ 589814 h 831324"/>
                <a:gd name="connsiteX112" fmla="*/ 1167106 w 1457835"/>
                <a:gd name="connsiteY112" fmla="*/ 589814 h 831324"/>
                <a:gd name="connsiteX113" fmla="*/ 1120434 w 1457835"/>
                <a:gd name="connsiteY113" fmla="*/ 656489 h 831324"/>
                <a:gd name="connsiteX114" fmla="*/ 1109004 w 1457835"/>
                <a:gd name="connsiteY114" fmla="*/ 667920 h 831324"/>
                <a:gd name="connsiteX115" fmla="*/ 1096621 w 1457835"/>
                <a:gd name="connsiteY115" fmla="*/ 679350 h 831324"/>
                <a:gd name="connsiteX116" fmla="*/ 1070904 w 1457835"/>
                <a:gd name="connsiteY116" fmla="*/ 699352 h 831324"/>
                <a:gd name="connsiteX117" fmla="*/ 1043281 w 1457835"/>
                <a:gd name="connsiteY117" fmla="*/ 717450 h 831324"/>
                <a:gd name="connsiteX118" fmla="*/ 915646 w 1457835"/>
                <a:gd name="connsiteY118" fmla="*/ 768884 h 831324"/>
                <a:gd name="connsiteX119" fmla="*/ 900406 w 1457835"/>
                <a:gd name="connsiteY119" fmla="*/ 772695 h 831324"/>
                <a:gd name="connsiteX120" fmla="*/ 743244 w 1457835"/>
                <a:gd name="connsiteY120" fmla="*/ 775552 h 831324"/>
                <a:gd name="connsiteX121" fmla="*/ 733719 w 1457835"/>
                <a:gd name="connsiteY121" fmla="*/ 773647 h 831324"/>
                <a:gd name="connsiteX122" fmla="*/ 728004 w 1457835"/>
                <a:gd name="connsiteY122" fmla="*/ 771742 h 831324"/>
                <a:gd name="connsiteX123" fmla="*/ 725146 w 1457835"/>
                <a:gd name="connsiteY123" fmla="*/ 770789 h 831324"/>
                <a:gd name="connsiteX124" fmla="*/ 717526 w 1457835"/>
                <a:gd name="connsiteY124" fmla="*/ 768884 h 831324"/>
                <a:gd name="connsiteX125" fmla="*/ 709906 w 1457835"/>
                <a:gd name="connsiteY125" fmla="*/ 766027 h 831324"/>
                <a:gd name="connsiteX126" fmla="*/ 690856 w 1457835"/>
                <a:gd name="connsiteY126" fmla="*/ 759359 h 831324"/>
                <a:gd name="connsiteX127" fmla="*/ 682284 w 1457835"/>
                <a:gd name="connsiteY127" fmla="*/ 756502 h 831324"/>
                <a:gd name="connsiteX128" fmla="*/ 671806 w 1457835"/>
                <a:gd name="connsiteY128" fmla="*/ 752692 h 831324"/>
                <a:gd name="connsiteX129" fmla="*/ 661329 w 1457835"/>
                <a:gd name="connsiteY129" fmla="*/ 747930 h 831324"/>
                <a:gd name="connsiteX130" fmla="*/ 644184 w 1457835"/>
                <a:gd name="connsiteY130" fmla="*/ 740309 h 831324"/>
                <a:gd name="connsiteX131" fmla="*/ 636564 w 1457835"/>
                <a:gd name="connsiteY131" fmla="*/ 736500 h 831324"/>
                <a:gd name="connsiteX132" fmla="*/ 627039 w 1457835"/>
                <a:gd name="connsiteY132" fmla="*/ 731737 h 831324"/>
                <a:gd name="connsiteX133" fmla="*/ 621324 w 1457835"/>
                <a:gd name="connsiteY133" fmla="*/ 728880 h 831324"/>
                <a:gd name="connsiteX134" fmla="*/ 608941 w 1457835"/>
                <a:gd name="connsiteY134" fmla="*/ 722212 h 831324"/>
                <a:gd name="connsiteX135" fmla="*/ 590844 w 1457835"/>
                <a:gd name="connsiteY135" fmla="*/ 711734 h 831324"/>
                <a:gd name="connsiteX136" fmla="*/ 578461 w 1457835"/>
                <a:gd name="connsiteY136" fmla="*/ 704114 h 831324"/>
                <a:gd name="connsiteX137" fmla="*/ 560364 w 1457835"/>
                <a:gd name="connsiteY137" fmla="*/ 691732 h 831324"/>
                <a:gd name="connsiteX138" fmla="*/ 548934 w 1457835"/>
                <a:gd name="connsiteY138" fmla="*/ 682207 h 831324"/>
                <a:gd name="connsiteX139" fmla="*/ 543219 w 1457835"/>
                <a:gd name="connsiteY139" fmla="*/ 677445 h 831324"/>
                <a:gd name="connsiteX140" fmla="*/ 531789 w 1457835"/>
                <a:gd name="connsiteY140" fmla="*/ 667920 h 831324"/>
                <a:gd name="connsiteX141" fmla="*/ 520359 w 1457835"/>
                <a:gd name="connsiteY141" fmla="*/ 657442 h 831324"/>
                <a:gd name="connsiteX142" fmla="*/ 509881 w 1457835"/>
                <a:gd name="connsiteY142" fmla="*/ 646012 h 831324"/>
                <a:gd name="connsiteX143" fmla="*/ 499404 w 1457835"/>
                <a:gd name="connsiteY143" fmla="*/ 634582 h 831324"/>
                <a:gd name="connsiteX144" fmla="*/ 489879 w 1457835"/>
                <a:gd name="connsiteY144" fmla="*/ 622200 h 831324"/>
                <a:gd name="connsiteX145" fmla="*/ 467971 w 1457835"/>
                <a:gd name="connsiteY145" fmla="*/ 588862 h 831324"/>
                <a:gd name="connsiteX146" fmla="*/ 456541 w 1457835"/>
                <a:gd name="connsiteY146" fmla="*/ 566955 h 831324"/>
                <a:gd name="connsiteX147" fmla="*/ 447016 w 1457835"/>
                <a:gd name="connsiteY147" fmla="*/ 543142 h 831324"/>
                <a:gd name="connsiteX148" fmla="*/ 441301 w 1457835"/>
                <a:gd name="connsiteY148" fmla="*/ 526950 h 831324"/>
                <a:gd name="connsiteX149" fmla="*/ 438444 w 1457835"/>
                <a:gd name="connsiteY149" fmla="*/ 517425 h 831324"/>
                <a:gd name="connsiteX150" fmla="*/ 437491 w 1457835"/>
                <a:gd name="connsiteY150" fmla="*/ 515520 h 831324"/>
                <a:gd name="connsiteX151" fmla="*/ 435586 w 1457835"/>
                <a:gd name="connsiteY151" fmla="*/ 506947 h 831324"/>
                <a:gd name="connsiteX152" fmla="*/ 434634 w 1457835"/>
                <a:gd name="connsiteY152" fmla="*/ 503137 h 831324"/>
                <a:gd name="connsiteX153" fmla="*/ 433681 w 1457835"/>
                <a:gd name="connsiteY153" fmla="*/ 497422 h 831324"/>
                <a:gd name="connsiteX154" fmla="*/ 432729 w 1457835"/>
                <a:gd name="connsiteY154" fmla="*/ 489802 h 831324"/>
                <a:gd name="connsiteX155" fmla="*/ 432729 w 1457835"/>
                <a:gd name="connsiteY155" fmla="*/ 487897 h 831324"/>
                <a:gd name="connsiteX156" fmla="*/ 430824 w 1457835"/>
                <a:gd name="connsiteY156" fmla="*/ 476467 h 831324"/>
                <a:gd name="connsiteX157" fmla="*/ 430824 w 1457835"/>
                <a:gd name="connsiteY157" fmla="*/ 476467 h 831324"/>
                <a:gd name="connsiteX158" fmla="*/ 429871 w 1457835"/>
                <a:gd name="connsiteY158" fmla="*/ 345975 h 831324"/>
                <a:gd name="connsiteX159" fmla="*/ 114594 w 1457835"/>
                <a:gd name="connsiteY159" fmla="*/ 810795 h 831324"/>
                <a:gd name="connsiteX160" fmla="*/ 96496 w 1457835"/>
                <a:gd name="connsiteY160" fmla="*/ 812700 h 831324"/>
                <a:gd name="connsiteX161" fmla="*/ 91734 w 1457835"/>
                <a:gd name="connsiteY161" fmla="*/ 812700 h 831324"/>
                <a:gd name="connsiteX162" fmla="*/ 83161 w 1457835"/>
                <a:gd name="connsiteY162" fmla="*/ 811747 h 831324"/>
                <a:gd name="connsiteX163" fmla="*/ 70779 w 1457835"/>
                <a:gd name="connsiteY163" fmla="*/ 808889 h 831324"/>
                <a:gd name="connsiteX164" fmla="*/ 63159 w 1457835"/>
                <a:gd name="connsiteY164" fmla="*/ 806032 h 831324"/>
                <a:gd name="connsiteX165" fmla="*/ 48871 w 1457835"/>
                <a:gd name="connsiteY165" fmla="*/ 797459 h 831324"/>
                <a:gd name="connsiteX166" fmla="*/ 18391 w 1457835"/>
                <a:gd name="connsiteY166" fmla="*/ 739357 h 831324"/>
                <a:gd name="connsiteX167" fmla="*/ 18391 w 1457835"/>
                <a:gd name="connsiteY167" fmla="*/ 735547 h 831324"/>
                <a:gd name="connsiteX168" fmla="*/ 18391 w 1457835"/>
                <a:gd name="connsiteY168" fmla="*/ 733642 h 831324"/>
                <a:gd name="connsiteX169" fmla="*/ 18391 w 1457835"/>
                <a:gd name="connsiteY169" fmla="*/ 731737 h 831324"/>
                <a:gd name="connsiteX170" fmla="*/ 18391 w 1457835"/>
                <a:gd name="connsiteY170" fmla="*/ 728880 h 831324"/>
                <a:gd name="connsiteX171" fmla="*/ 18391 w 1457835"/>
                <a:gd name="connsiteY171" fmla="*/ 727927 h 831324"/>
                <a:gd name="connsiteX172" fmla="*/ 47919 w 1457835"/>
                <a:gd name="connsiteY172" fmla="*/ 684112 h 831324"/>
                <a:gd name="connsiteX173" fmla="*/ 290806 w 1457835"/>
                <a:gd name="connsiteY173" fmla="*/ 567907 h 831324"/>
                <a:gd name="connsiteX174" fmla="*/ 387009 w 1457835"/>
                <a:gd name="connsiteY174" fmla="*/ 499327 h 831324"/>
                <a:gd name="connsiteX175" fmla="*/ 406059 w 1457835"/>
                <a:gd name="connsiteY175" fmla="*/ 481230 h 831324"/>
                <a:gd name="connsiteX176" fmla="*/ 448921 w 1457835"/>
                <a:gd name="connsiteY176" fmla="*/ 594577 h 831324"/>
                <a:gd name="connsiteX177" fmla="*/ 480354 w 1457835"/>
                <a:gd name="connsiteY177" fmla="*/ 650775 h 831324"/>
                <a:gd name="connsiteX178" fmla="*/ 485116 w 1457835"/>
                <a:gd name="connsiteY178" fmla="*/ 658395 h 831324"/>
                <a:gd name="connsiteX179" fmla="*/ 485116 w 1457835"/>
                <a:gd name="connsiteY179" fmla="*/ 658395 h 831324"/>
                <a:gd name="connsiteX180" fmla="*/ 483211 w 1457835"/>
                <a:gd name="connsiteY180" fmla="*/ 659347 h 831324"/>
                <a:gd name="connsiteX181" fmla="*/ 482259 w 1457835"/>
                <a:gd name="connsiteY181" fmla="*/ 660300 h 831324"/>
                <a:gd name="connsiteX182" fmla="*/ 480354 w 1457835"/>
                <a:gd name="connsiteY182" fmla="*/ 662205 h 831324"/>
                <a:gd name="connsiteX183" fmla="*/ 479401 w 1457835"/>
                <a:gd name="connsiteY183" fmla="*/ 662205 h 831324"/>
                <a:gd name="connsiteX184" fmla="*/ 478449 w 1457835"/>
                <a:gd name="connsiteY184" fmla="*/ 662205 h 831324"/>
                <a:gd name="connsiteX185" fmla="*/ 447969 w 1457835"/>
                <a:gd name="connsiteY185" fmla="*/ 669825 h 831324"/>
                <a:gd name="connsiteX186" fmla="*/ 389866 w 1457835"/>
                <a:gd name="connsiteY186" fmla="*/ 690780 h 831324"/>
                <a:gd name="connsiteX187" fmla="*/ 368911 w 1457835"/>
                <a:gd name="connsiteY187" fmla="*/ 699352 h 831324"/>
                <a:gd name="connsiteX188" fmla="*/ 354624 w 1457835"/>
                <a:gd name="connsiteY188" fmla="*/ 706020 h 831324"/>
                <a:gd name="connsiteX189" fmla="*/ 340336 w 1457835"/>
                <a:gd name="connsiteY189" fmla="*/ 712687 h 831324"/>
                <a:gd name="connsiteX190" fmla="*/ 326049 w 1457835"/>
                <a:gd name="connsiteY190" fmla="*/ 719355 h 831324"/>
                <a:gd name="connsiteX191" fmla="*/ 290806 w 1457835"/>
                <a:gd name="connsiteY191" fmla="*/ 735547 h 831324"/>
                <a:gd name="connsiteX192" fmla="*/ 269851 w 1457835"/>
                <a:gd name="connsiteY192" fmla="*/ 745072 h 831324"/>
                <a:gd name="connsiteX193" fmla="*/ 248896 w 1457835"/>
                <a:gd name="connsiteY193" fmla="*/ 754597 h 831324"/>
                <a:gd name="connsiteX194" fmla="*/ 199366 w 1457835"/>
                <a:gd name="connsiteY194" fmla="*/ 777457 h 831324"/>
                <a:gd name="connsiteX195" fmla="*/ 114594 w 1457835"/>
                <a:gd name="connsiteY195" fmla="*/ 810795 h 831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1457835" h="831324">
                  <a:moveTo>
                    <a:pt x="432729" y="696495"/>
                  </a:moveTo>
                  <a:cubicBezTo>
                    <a:pt x="450826" y="688875"/>
                    <a:pt x="470829" y="686017"/>
                    <a:pt x="489879" y="683159"/>
                  </a:cubicBezTo>
                  <a:cubicBezTo>
                    <a:pt x="504166" y="681255"/>
                    <a:pt x="515596" y="685064"/>
                    <a:pt x="526074" y="694589"/>
                  </a:cubicBezTo>
                  <a:cubicBezTo>
                    <a:pt x="534646" y="703162"/>
                    <a:pt x="545124" y="709830"/>
                    <a:pt x="555601" y="716497"/>
                  </a:cubicBezTo>
                  <a:cubicBezTo>
                    <a:pt x="601321" y="746025"/>
                    <a:pt x="651804" y="766027"/>
                    <a:pt x="702286" y="784125"/>
                  </a:cubicBezTo>
                  <a:cubicBezTo>
                    <a:pt x="825159" y="831750"/>
                    <a:pt x="1041376" y="786030"/>
                    <a:pt x="1159486" y="641250"/>
                  </a:cubicBezTo>
                  <a:cubicBezTo>
                    <a:pt x="1159486" y="654584"/>
                    <a:pt x="1157581" y="664109"/>
                    <a:pt x="1156629" y="673634"/>
                  </a:cubicBezTo>
                  <a:cubicBezTo>
                    <a:pt x="1152819" y="701257"/>
                    <a:pt x="1144246" y="727927"/>
                    <a:pt x="1144246" y="755550"/>
                  </a:cubicBezTo>
                  <a:cubicBezTo>
                    <a:pt x="1144246" y="769837"/>
                    <a:pt x="1150914" y="776505"/>
                    <a:pt x="1163296" y="779362"/>
                  </a:cubicBezTo>
                  <a:cubicBezTo>
                    <a:pt x="1179489" y="783172"/>
                    <a:pt x="1195681" y="783172"/>
                    <a:pt x="1211874" y="784125"/>
                  </a:cubicBezTo>
                  <a:cubicBezTo>
                    <a:pt x="1231876" y="786030"/>
                    <a:pt x="1264261" y="769837"/>
                    <a:pt x="1263309" y="740309"/>
                  </a:cubicBezTo>
                  <a:cubicBezTo>
                    <a:pt x="1268071" y="693637"/>
                    <a:pt x="1273786" y="657442"/>
                    <a:pt x="1278549" y="610770"/>
                  </a:cubicBezTo>
                  <a:cubicBezTo>
                    <a:pt x="1281406" y="587909"/>
                    <a:pt x="1284264" y="565050"/>
                    <a:pt x="1289979" y="543142"/>
                  </a:cubicBezTo>
                  <a:cubicBezTo>
                    <a:pt x="1290931" y="538380"/>
                    <a:pt x="1292836" y="533617"/>
                    <a:pt x="1298551" y="532664"/>
                  </a:cubicBezTo>
                  <a:cubicBezTo>
                    <a:pt x="1305219" y="531712"/>
                    <a:pt x="1312839" y="535522"/>
                    <a:pt x="1315696" y="541237"/>
                  </a:cubicBezTo>
                  <a:cubicBezTo>
                    <a:pt x="1327126" y="584100"/>
                    <a:pt x="1333794" y="621247"/>
                    <a:pt x="1338556" y="657442"/>
                  </a:cubicBezTo>
                  <a:cubicBezTo>
                    <a:pt x="1343319" y="693637"/>
                    <a:pt x="1341414" y="730784"/>
                    <a:pt x="1352844" y="766027"/>
                  </a:cubicBezTo>
                  <a:cubicBezTo>
                    <a:pt x="1355701" y="773647"/>
                    <a:pt x="1356654" y="783172"/>
                    <a:pt x="1366179" y="784125"/>
                  </a:cubicBezTo>
                  <a:cubicBezTo>
                    <a:pt x="1384276" y="785077"/>
                    <a:pt x="1401421" y="790792"/>
                    <a:pt x="1419519" y="785077"/>
                  </a:cubicBezTo>
                  <a:cubicBezTo>
                    <a:pt x="1449046" y="776505"/>
                    <a:pt x="1459524" y="764122"/>
                    <a:pt x="1457619" y="734595"/>
                  </a:cubicBezTo>
                  <a:cubicBezTo>
                    <a:pt x="1454761" y="704114"/>
                    <a:pt x="1449999" y="674587"/>
                    <a:pt x="1446189" y="644107"/>
                  </a:cubicBezTo>
                  <a:cubicBezTo>
                    <a:pt x="1441426" y="603150"/>
                    <a:pt x="1429996" y="564097"/>
                    <a:pt x="1428091" y="523139"/>
                  </a:cubicBezTo>
                  <a:cubicBezTo>
                    <a:pt x="1425234" y="477420"/>
                    <a:pt x="1418566" y="432652"/>
                    <a:pt x="1405231" y="387884"/>
                  </a:cubicBezTo>
                  <a:cubicBezTo>
                    <a:pt x="1393801" y="347880"/>
                    <a:pt x="1369989" y="318352"/>
                    <a:pt x="1335699" y="296445"/>
                  </a:cubicBezTo>
                  <a:cubicBezTo>
                    <a:pt x="1314744" y="283109"/>
                    <a:pt x="1292836" y="268822"/>
                    <a:pt x="1269976" y="259297"/>
                  </a:cubicBezTo>
                  <a:cubicBezTo>
                    <a:pt x="1258546" y="254534"/>
                    <a:pt x="1250926" y="246914"/>
                    <a:pt x="1246164" y="235484"/>
                  </a:cubicBezTo>
                  <a:cubicBezTo>
                    <a:pt x="1236639" y="213577"/>
                    <a:pt x="1225209" y="193575"/>
                    <a:pt x="1220446" y="169762"/>
                  </a:cubicBezTo>
                  <a:cubicBezTo>
                    <a:pt x="1215684" y="144997"/>
                    <a:pt x="1190919" y="124995"/>
                    <a:pt x="1165201" y="122137"/>
                  </a:cubicBezTo>
                  <a:cubicBezTo>
                    <a:pt x="1155676" y="121184"/>
                    <a:pt x="1145199" y="122137"/>
                    <a:pt x="1139484" y="116422"/>
                  </a:cubicBezTo>
                  <a:cubicBezTo>
                    <a:pt x="1065189" y="43080"/>
                    <a:pt x="908979" y="-3593"/>
                    <a:pt x="818491" y="217"/>
                  </a:cubicBezTo>
                  <a:cubicBezTo>
                    <a:pt x="746101" y="4027"/>
                    <a:pt x="673711" y="15457"/>
                    <a:pt x="607989" y="47842"/>
                  </a:cubicBezTo>
                  <a:cubicBezTo>
                    <a:pt x="559411" y="71655"/>
                    <a:pt x="507976" y="115470"/>
                    <a:pt x="474639" y="159284"/>
                  </a:cubicBezTo>
                  <a:cubicBezTo>
                    <a:pt x="417489" y="236437"/>
                    <a:pt x="402249" y="325020"/>
                    <a:pt x="399391" y="419317"/>
                  </a:cubicBezTo>
                  <a:cubicBezTo>
                    <a:pt x="397486" y="466942"/>
                    <a:pt x="369864" y="499327"/>
                    <a:pt x="334621" y="525045"/>
                  </a:cubicBezTo>
                  <a:cubicBezTo>
                    <a:pt x="313666" y="541237"/>
                    <a:pt x="145074" y="616484"/>
                    <a:pt x="85066" y="646012"/>
                  </a:cubicBezTo>
                  <a:cubicBezTo>
                    <a:pt x="73636" y="651727"/>
                    <a:pt x="62206" y="657442"/>
                    <a:pt x="49824" y="663157"/>
                  </a:cubicBezTo>
                  <a:cubicBezTo>
                    <a:pt x="15534" y="677445"/>
                    <a:pt x="-2564" y="707925"/>
                    <a:pt x="294" y="745072"/>
                  </a:cubicBezTo>
                  <a:cubicBezTo>
                    <a:pt x="2199" y="776505"/>
                    <a:pt x="15534" y="806984"/>
                    <a:pt x="44109" y="820320"/>
                  </a:cubicBezTo>
                  <a:cubicBezTo>
                    <a:pt x="73636" y="833655"/>
                    <a:pt x="105069" y="835559"/>
                    <a:pt x="136501" y="822225"/>
                  </a:cubicBezTo>
                  <a:cubicBezTo>
                    <a:pt x="172696" y="806984"/>
                    <a:pt x="210796" y="794602"/>
                    <a:pt x="245086" y="777457"/>
                  </a:cubicBezTo>
                  <a:cubicBezTo>
                    <a:pt x="307951" y="746025"/>
                    <a:pt x="370816" y="722212"/>
                    <a:pt x="432729" y="696495"/>
                  </a:cubicBezTo>
                  <a:close/>
                  <a:moveTo>
                    <a:pt x="1152819" y="144997"/>
                  </a:moveTo>
                  <a:cubicBezTo>
                    <a:pt x="1175679" y="136425"/>
                    <a:pt x="1199491" y="146902"/>
                    <a:pt x="1205206" y="170714"/>
                  </a:cubicBezTo>
                  <a:cubicBezTo>
                    <a:pt x="1211874" y="199289"/>
                    <a:pt x="1224256" y="225007"/>
                    <a:pt x="1235686" y="250725"/>
                  </a:cubicBezTo>
                  <a:cubicBezTo>
                    <a:pt x="1241401" y="263107"/>
                    <a:pt x="1249021" y="270727"/>
                    <a:pt x="1261404" y="275489"/>
                  </a:cubicBezTo>
                  <a:cubicBezTo>
                    <a:pt x="1287121" y="285967"/>
                    <a:pt x="1310934" y="301207"/>
                    <a:pt x="1333794" y="316447"/>
                  </a:cubicBezTo>
                  <a:cubicBezTo>
                    <a:pt x="1375704" y="344070"/>
                    <a:pt x="1391896" y="385027"/>
                    <a:pt x="1401421" y="431700"/>
                  </a:cubicBezTo>
                  <a:cubicBezTo>
                    <a:pt x="1409994" y="473609"/>
                    <a:pt x="1411899" y="516472"/>
                    <a:pt x="1418566" y="558382"/>
                  </a:cubicBezTo>
                  <a:cubicBezTo>
                    <a:pt x="1424281" y="600292"/>
                    <a:pt x="1431901" y="642202"/>
                    <a:pt x="1437616" y="684112"/>
                  </a:cubicBezTo>
                  <a:cubicBezTo>
                    <a:pt x="1439521" y="697447"/>
                    <a:pt x="1440474" y="711734"/>
                    <a:pt x="1442379" y="725070"/>
                  </a:cubicBezTo>
                  <a:cubicBezTo>
                    <a:pt x="1446189" y="756502"/>
                    <a:pt x="1435711" y="768884"/>
                    <a:pt x="1403326" y="768884"/>
                  </a:cubicBezTo>
                  <a:cubicBezTo>
                    <a:pt x="1378561" y="768884"/>
                    <a:pt x="1372846" y="766027"/>
                    <a:pt x="1368084" y="741262"/>
                  </a:cubicBezTo>
                  <a:cubicBezTo>
                    <a:pt x="1363321" y="712687"/>
                    <a:pt x="1359511" y="683159"/>
                    <a:pt x="1356654" y="653632"/>
                  </a:cubicBezTo>
                  <a:cubicBezTo>
                    <a:pt x="1351891" y="612675"/>
                    <a:pt x="1350939" y="576480"/>
                    <a:pt x="1333794" y="538380"/>
                  </a:cubicBezTo>
                  <a:cubicBezTo>
                    <a:pt x="1328079" y="526950"/>
                    <a:pt x="1319506" y="511709"/>
                    <a:pt x="1304266" y="512662"/>
                  </a:cubicBezTo>
                  <a:cubicBezTo>
                    <a:pt x="1289979" y="513614"/>
                    <a:pt x="1279501" y="522187"/>
                    <a:pt x="1274739" y="537427"/>
                  </a:cubicBezTo>
                  <a:cubicBezTo>
                    <a:pt x="1265214" y="570764"/>
                    <a:pt x="1263309" y="605055"/>
                    <a:pt x="1259499" y="639345"/>
                  </a:cubicBezTo>
                  <a:cubicBezTo>
                    <a:pt x="1256641" y="664109"/>
                    <a:pt x="1255689" y="687922"/>
                    <a:pt x="1253784" y="712687"/>
                  </a:cubicBezTo>
                  <a:cubicBezTo>
                    <a:pt x="1252831" y="723164"/>
                    <a:pt x="1250926" y="733642"/>
                    <a:pt x="1247116" y="744120"/>
                  </a:cubicBezTo>
                  <a:cubicBezTo>
                    <a:pt x="1240449" y="761264"/>
                    <a:pt x="1233781" y="766027"/>
                    <a:pt x="1215684" y="766027"/>
                  </a:cubicBezTo>
                  <a:cubicBezTo>
                    <a:pt x="1206159" y="766027"/>
                    <a:pt x="1195681" y="766027"/>
                    <a:pt x="1186156" y="764122"/>
                  </a:cubicBezTo>
                  <a:cubicBezTo>
                    <a:pt x="1167106" y="761264"/>
                    <a:pt x="1164249" y="757455"/>
                    <a:pt x="1166154" y="738405"/>
                  </a:cubicBezTo>
                  <a:cubicBezTo>
                    <a:pt x="1169964" y="698400"/>
                    <a:pt x="1178536" y="659347"/>
                    <a:pt x="1185204" y="619342"/>
                  </a:cubicBezTo>
                  <a:cubicBezTo>
                    <a:pt x="1189966" y="587909"/>
                    <a:pt x="1200444" y="557430"/>
                    <a:pt x="1209016" y="526950"/>
                  </a:cubicBezTo>
                  <a:cubicBezTo>
                    <a:pt x="1234734" y="441225"/>
                    <a:pt x="1234734" y="356452"/>
                    <a:pt x="1209016" y="270727"/>
                  </a:cubicBezTo>
                  <a:cubicBezTo>
                    <a:pt x="1204254" y="255487"/>
                    <a:pt x="1196634" y="242152"/>
                    <a:pt x="1189966" y="227864"/>
                  </a:cubicBezTo>
                  <a:cubicBezTo>
                    <a:pt x="1184251" y="214530"/>
                    <a:pt x="1175679" y="211672"/>
                    <a:pt x="1162344" y="214530"/>
                  </a:cubicBezTo>
                  <a:cubicBezTo>
                    <a:pt x="1156629" y="215482"/>
                    <a:pt x="1150914" y="217387"/>
                    <a:pt x="1146151" y="219292"/>
                  </a:cubicBezTo>
                  <a:cubicBezTo>
                    <a:pt x="1120434" y="227864"/>
                    <a:pt x="1092811" y="206909"/>
                    <a:pt x="1092811" y="180239"/>
                  </a:cubicBezTo>
                  <a:cubicBezTo>
                    <a:pt x="1092811" y="169762"/>
                    <a:pt x="1099479" y="165952"/>
                    <a:pt x="1107099" y="163095"/>
                  </a:cubicBezTo>
                  <a:cubicBezTo>
                    <a:pt x="1121386" y="157380"/>
                    <a:pt x="1136626" y="150712"/>
                    <a:pt x="1152819" y="144997"/>
                  </a:cubicBezTo>
                  <a:close/>
                  <a:moveTo>
                    <a:pt x="429871" y="345975"/>
                  </a:moveTo>
                  <a:cubicBezTo>
                    <a:pt x="440349" y="272632"/>
                    <a:pt x="462256" y="201195"/>
                    <a:pt x="511786" y="145950"/>
                  </a:cubicBezTo>
                  <a:cubicBezTo>
                    <a:pt x="707049" y="-55028"/>
                    <a:pt x="1002324" y="24982"/>
                    <a:pt x="1115671" y="116422"/>
                  </a:cubicBezTo>
                  <a:cubicBezTo>
                    <a:pt x="1129006" y="129757"/>
                    <a:pt x="1137579" y="130709"/>
                    <a:pt x="1121386" y="138330"/>
                  </a:cubicBezTo>
                  <a:cubicBezTo>
                    <a:pt x="1110909" y="143092"/>
                    <a:pt x="1099479" y="145950"/>
                    <a:pt x="1089954" y="151664"/>
                  </a:cubicBezTo>
                  <a:cubicBezTo>
                    <a:pt x="1071856" y="160237"/>
                    <a:pt x="1068046" y="170714"/>
                    <a:pt x="1073761" y="189764"/>
                  </a:cubicBezTo>
                  <a:cubicBezTo>
                    <a:pt x="1079476" y="207862"/>
                    <a:pt x="1090906" y="221197"/>
                    <a:pt x="1103289" y="234532"/>
                  </a:cubicBezTo>
                  <a:cubicBezTo>
                    <a:pt x="1111861" y="243105"/>
                    <a:pt x="1122339" y="243105"/>
                    <a:pt x="1132816" y="242152"/>
                  </a:cubicBezTo>
                  <a:cubicBezTo>
                    <a:pt x="1139484" y="241200"/>
                    <a:pt x="1145199" y="238342"/>
                    <a:pt x="1151866" y="237389"/>
                  </a:cubicBezTo>
                  <a:cubicBezTo>
                    <a:pt x="1169011" y="233580"/>
                    <a:pt x="1170916" y="234532"/>
                    <a:pt x="1179489" y="249772"/>
                  </a:cubicBezTo>
                  <a:cubicBezTo>
                    <a:pt x="1192824" y="274537"/>
                    <a:pt x="1198539" y="302159"/>
                    <a:pt x="1203301" y="329782"/>
                  </a:cubicBezTo>
                  <a:cubicBezTo>
                    <a:pt x="1208064" y="355500"/>
                    <a:pt x="1211874" y="381217"/>
                    <a:pt x="1209969" y="407887"/>
                  </a:cubicBezTo>
                  <a:cubicBezTo>
                    <a:pt x="1209969" y="425984"/>
                    <a:pt x="1208064" y="444082"/>
                    <a:pt x="1206159" y="462180"/>
                  </a:cubicBezTo>
                  <a:cubicBezTo>
                    <a:pt x="1206159" y="462180"/>
                    <a:pt x="1206159" y="462180"/>
                    <a:pt x="1206159" y="462180"/>
                  </a:cubicBezTo>
                  <a:cubicBezTo>
                    <a:pt x="1206159" y="465037"/>
                    <a:pt x="1205206" y="466942"/>
                    <a:pt x="1205206" y="469800"/>
                  </a:cubicBezTo>
                  <a:cubicBezTo>
                    <a:pt x="1205206" y="469800"/>
                    <a:pt x="1205206" y="470752"/>
                    <a:pt x="1205206" y="470752"/>
                  </a:cubicBezTo>
                  <a:cubicBezTo>
                    <a:pt x="1204254" y="475514"/>
                    <a:pt x="1203301" y="481230"/>
                    <a:pt x="1202349" y="485992"/>
                  </a:cubicBezTo>
                  <a:cubicBezTo>
                    <a:pt x="1202349" y="485992"/>
                    <a:pt x="1202349" y="486945"/>
                    <a:pt x="1202349" y="486945"/>
                  </a:cubicBezTo>
                  <a:cubicBezTo>
                    <a:pt x="1202349" y="489802"/>
                    <a:pt x="1201396" y="491707"/>
                    <a:pt x="1201396" y="494564"/>
                  </a:cubicBezTo>
                  <a:cubicBezTo>
                    <a:pt x="1201396" y="494564"/>
                    <a:pt x="1201396" y="494564"/>
                    <a:pt x="1201396" y="495517"/>
                  </a:cubicBezTo>
                  <a:cubicBezTo>
                    <a:pt x="1200444" y="498375"/>
                    <a:pt x="1200444" y="500280"/>
                    <a:pt x="1199491" y="503137"/>
                  </a:cubicBezTo>
                  <a:cubicBezTo>
                    <a:pt x="1199491" y="503137"/>
                    <a:pt x="1199491" y="504089"/>
                    <a:pt x="1199491" y="504089"/>
                  </a:cubicBezTo>
                  <a:cubicBezTo>
                    <a:pt x="1198539" y="505995"/>
                    <a:pt x="1198539" y="508852"/>
                    <a:pt x="1197586" y="510757"/>
                  </a:cubicBezTo>
                  <a:cubicBezTo>
                    <a:pt x="1197586" y="510757"/>
                    <a:pt x="1197586" y="511709"/>
                    <a:pt x="1197586" y="511709"/>
                  </a:cubicBezTo>
                  <a:cubicBezTo>
                    <a:pt x="1196634" y="514567"/>
                    <a:pt x="1196634" y="516472"/>
                    <a:pt x="1195681" y="519330"/>
                  </a:cubicBezTo>
                  <a:cubicBezTo>
                    <a:pt x="1195681" y="519330"/>
                    <a:pt x="1195681" y="519330"/>
                    <a:pt x="1195681" y="520282"/>
                  </a:cubicBezTo>
                  <a:cubicBezTo>
                    <a:pt x="1194729" y="522187"/>
                    <a:pt x="1194729" y="525045"/>
                    <a:pt x="1193776" y="526950"/>
                  </a:cubicBezTo>
                  <a:cubicBezTo>
                    <a:pt x="1193776" y="527902"/>
                    <a:pt x="1193776" y="527902"/>
                    <a:pt x="1192824" y="528855"/>
                  </a:cubicBezTo>
                  <a:cubicBezTo>
                    <a:pt x="1190919" y="533617"/>
                    <a:pt x="1189966" y="538380"/>
                    <a:pt x="1188061" y="543142"/>
                  </a:cubicBezTo>
                  <a:cubicBezTo>
                    <a:pt x="1188061" y="544095"/>
                    <a:pt x="1188061" y="544095"/>
                    <a:pt x="1187109" y="545047"/>
                  </a:cubicBezTo>
                  <a:cubicBezTo>
                    <a:pt x="1186156" y="546952"/>
                    <a:pt x="1185204" y="548857"/>
                    <a:pt x="1185204" y="550762"/>
                  </a:cubicBezTo>
                  <a:cubicBezTo>
                    <a:pt x="1185204" y="550762"/>
                    <a:pt x="1185204" y="551714"/>
                    <a:pt x="1185204" y="551714"/>
                  </a:cubicBezTo>
                  <a:cubicBezTo>
                    <a:pt x="1184251" y="553620"/>
                    <a:pt x="1183299" y="556477"/>
                    <a:pt x="1182346" y="558382"/>
                  </a:cubicBezTo>
                  <a:cubicBezTo>
                    <a:pt x="1182346" y="559334"/>
                    <a:pt x="1182346" y="559334"/>
                    <a:pt x="1181394" y="560287"/>
                  </a:cubicBezTo>
                  <a:cubicBezTo>
                    <a:pt x="1180441" y="562192"/>
                    <a:pt x="1179489" y="564097"/>
                    <a:pt x="1179489" y="566002"/>
                  </a:cubicBezTo>
                  <a:cubicBezTo>
                    <a:pt x="1179489" y="566955"/>
                    <a:pt x="1179489" y="566955"/>
                    <a:pt x="1178536" y="567907"/>
                  </a:cubicBezTo>
                  <a:cubicBezTo>
                    <a:pt x="1177584" y="569812"/>
                    <a:pt x="1176631" y="572670"/>
                    <a:pt x="1175679" y="574575"/>
                  </a:cubicBezTo>
                  <a:cubicBezTo>
                    <a:pt x="1175679" y="574575"/>
                    <a:pt x="1175679" y="575527"/>
                    <a:pt x="1174726" y="575527"/>
                  </a:cubicBezTo>
                  <a:cubicBezTo>
                    <a:pt x="1173774" y="577432"/>
                    <a:pt x="1172821" y="579337"/>
                    <a:pt x="1171869" y="581242"/>
                  </a:cubicBezTo>
                  <a:cubicBezTo>
                    <a:pt x="1171869" y="582195"/>
                    <a:pt x="1170916" y="582195"/>
                    <a:pt x="1170916" y="583147"/>
                  </a:cubicBezTo>
                  <a:cubicBezTo>
                    <a:pt x="1169964" y="585052"/>
                    <a:pt x="1169011" y="587909"/>
                    <a:pt x="1167106" y="589814"/>
                  </a:cubicBezTo>
                  <a:cubicBezTo>
                    <a:pt x="1167106" y="589814"/>
                    <a:pt x="1167106" y="589814"/>
                    <a:pt x="1167106" y="589814"/>
                  </a:cubicBezTo>
                  <a:cubicBezTo>
                    <a:pt x="1154724" y="614580"/>
                    <a:pt x="1138531" y="636487"/>
                    <a:pt x="1120434" y="656489"/>
                  </a:cubicBezTo>
                  <a:cubicBezTo>
                    <a:pt x="1116624" y="660300"/>
                    <a:pt x="1112814" y="664109"/>
                    <a:pt x="1109004" y="667920"/>
                  </a:cubicBezTo>
                  <a:cubicBezTo>
                    <a:pt x="1105194" y="671730"/>
                    <a:pt x="1101384" y="675539"/>
                    <a:pt x="1096621" y="679350"/>
                  </a:cubicBezTo>
                  <a:cubicBezTo>
                    <a:pt x="1088049" y="686970"/>
                    <a:pt x="1079476" y="693637"/>
                    <a:pt x="1070904" y="699352"/>
                  </a:cubicBezTo>
                  <a:cubicBezTo>
                    <a:pt x="1062331" y="706020"/>
                    <a:pt x="1052806" y="711734"/>
                    <a:pt x="1043281" y="717450"/>
                  </a:cubicBezTo>
                  <a:cubicBezTo>
                    <a:pt x="1003276" y="741262"/>
                    <a:pt x="959461" y="758407"/>
                    <a:pt x="915646" y="768884"/>
                  </a:cubicBezTo>
                  <a:cubicBezTo>
                    <a:pt x="910884" y="769837"/>
                    <a:pt x="905169" y="771742"/>
                    <a:pt x="900406" y="772695"/>
                  </a:cubicBezTo>
                  <a:cubicBezTo>
                    <a:pt x="841351" y="785077"/>
                    <a:pt x="785154" y="786030"/>
                    <a:pt x="743244" y="775552"/>
                  </a:cubicBezTo>
                  <a:cubicBezTo>
                    <a:pt x="740386" y="775552"/>
                    <a:pt x="737529" y="774600"/>
                    <a:pt x="733719" y="773647"/>
                  </a:cubicBezTo>
                  <a:cubicBezTo>
                    <a:pt x="731814" y="773647"/>
                    <a:pt x="729909" y="772695"/>
                    <a:pt x="728004" y="771742"/>
                  </a:cubicBezTo>
                  <a:cubicBezTo>
                    <a:pt x="727051" y="771742"/>
                    <a:pt x="726099" y="770789"/>
                    <a:pt x="725146" y="770789"/>
                  </a:cubicBezTo>
                  <a:cubicBezTo>
                    <a:pt x="723241" y="769837"/>
                    <a:pt x="720384" y="769837"/>
                    <a:pt x="717526" y="768884"/>
                  </a:cubicBezTo>
                  <a:cubicBezTo>
                    <a:pt x="714669" y="767932"/>
                    <a:pt x="712764" y="766980"/>
                    <a:pt x="709906" y="766027"/>
                  </a:cubicBezTo>
                  <a:cubicBezTo>
                    <a:pt x="704191" y="764122"/>
                    <a:pt x="697524" y="762217"/>
                    <a:pt x="690856" y="759359"/>
                  </a:cubicBezTo>
                  <a:cubicBezTo>
                    <a:pt x="687999" y="758407"/>
                    <a:pt x="685141" y="757455"/>
                    <a:pt x="682284" y="756502"/>
                  </a:cubicBezTo>
                  <a:cubicBezTo>
                    <a:pt x="678474" y="755550"/>
                    <a:pt x="675616" y="753645"/>
                    <a:pt x="671806" y="752692"/>
                  </a:cubicBezTo>
                  <a:cubicBezTo>
                    <a:pt x="667996" y="751739"/>
                    <a:pt x="665139" y="749834"/>
                    <a:pt x="661329" y="747930"/>
                  </a:cubicBezTo>
                  <a:cubicBezTo>
                    <a:pt x="655614" y="746025"/>
                    <a:pt x="649899" y="743167"/>
                    <a:pt x="644184" y="740309"/>
                  </a:cubicBezTo>
                  <a:cubicBezTo>
                    <a:pt x="641326" y="739357"/>
                    <a:pt x="639421" y="737452"/>
                    <a:pt x="636564" y="736500"/>
                  </a:cubicBezTo>
                  <a:cubicBezTo>
                    <a:pt x="633706" y="734595"/>
                    <a:pt x="629896" y="733642"/>
                    <a:pt x="627039" y="731737"/>
                  </a:cubicBezTo>
                  <a:cubicBezTo>
                    <a:pt x="625134" y="730784"/>
                    <a:pt x="623229" y="729832"/>
                    <a:pt x="621324" y="728880"/>
                  </a:cubicBezTo>
                  <a:cubicBezTo>
                    <a:pt x="617514" y="726975"/>
                    <a:pt x="613704" y="725070"/>
                    <a:pt x="608941" y="722212"/>
                  </a:cubicBezTo>
                  <a:cubicBezTo>
                    <a:pt x="603226" y="718402"/>
                    <a:pt x="596559" y="715545"/>
                    <a:pt x="590844" y="711734"/>
                  </a:cubicBezTo>
                  <a:cubicBezTo>
                    <a:pt x="587034" y="708877"/>
                    <a:pt x="583224" y="706972"/>
                    <a:pt x="578461" y="704114"/>
                  </a:cubicBezTo>
                  <a:cubicBezTo>
                    <a:pt x="572746" y="700305"/>
                    <a:pt x="566079" y="695542"/>
                    <a:pt x="560364" y="691732"/>
                  </a:cubicBezTo>
                  <a:cubicBezTo>
                    <a:pt x="556554" y="688875"/>
                    <a:pt x="552744" y="686017"/>
                    <a:pt x="548934" y="682207"/>
                  </a:cubicBezTo>
                  <a:cubicBezTo>
                    <a:pt x="547029" y="680302"/>
                    <a:pt x="545124" y="679350"/>
                    <a:pt x="543219" y="677445"/>
                  </a:cubicBezTo>
                  <a:cubicBezTo>
                    <a:pt x="539409" y="674587"/>
                    <a:pt x="535599" y="670777"/>
                    <a:pt x="531789" y="667920"/>
                  </a:cubicBezTo>
                  <a:cubicBezTo>
                    <a:pt x="527979" y="664109"/>
                    <a:pt x="524169" y="661252"/>
                    <a:pt x="520359" y="657442"/>
                  </a:cubicBezTo>
                  <a:cubicBezTo>
                    <a:pt x="516549" y="653632"/>
                    <a:pt x="512739" y="649822"/>
                    <a:pt x="509881" y="646012"/>
                  </a:cubicBezTo>
                  <a:cubicBezTo>
                    <a:pt x="506071" y="642202"/>
                    <a:pt x="503214" y="638392"/>
                    <a:pt x="499404" y="634582"/>
                  </a:cubicBezTo>
                  <a:cubicBezTo>
                    <a:pt x="495594" y="630772"/>
                    <a:pt x="492736" y="626009"/>
                    <a:pt x="489879" y="622200"/>
                  </a:cubicBezTo>
                  <a:cubicBezTo>
                    <a:pt x="482259" y="611722"/>
                    <a:pt x="474639" y="600292"/>
                    <a:pt x="467971" y="588862"/>
                  </a:cubicBezTo>
                  <a:cubicBezTo>
                    <a:pt x="464161" y="582195"/>
                    <a:pt x="460351" y="574575"/>
                    <a:pt x="456541" y="566955"/>
                  </a:cubicBezTo>
                  <a:cubicBezTo>
                    <a:pt x="452731" y="559334"/>
                    <a:pt x="449874" y="551714"/>
                    <a:pt x="447016" y="543142"/>
                  </a:cubicBezTo>
                  <a:cubicBezTo>
                    <a:pt x="445111" y="537427"/>
                    <a:pt x="443206" y="532664"/>
                    <a:pt x="441301" y="526950"/>
                  </a:cubicBezTo>
                  <a:cubicBezTo>
                    <a:pt x="440349" y="524092"/>
                    <a:pt x="439396" y="520282"/>
                    <a:pt x="438444" y="517425"/>
                  </a:cubicBezTo>
                  <a:cubicBezTo>
                    <a:pt x="438444" y="516472"/>
                    <a:pt x="438444" y="516472"/>
                    <a:pt x="437491" y="515520"/>
                  </a:cubicBezTo>
                  <a:cubicBezTo>
                    <a:pt x="436539" y="512662"/>
                    <a:pt x="436539" y="509805"/>
                    <a:pt x="435586" y="506947"/>
                  </a:cubicBezTo>
                  <a:cubicBezTo>
                    <a:pt x="435586" y="505995"/>
                    <a:pt x="434634" y="504089"/>
                    <a:pt x="434634" y="503137"/>
                  </a:cubicBezTo>
                  <a:cubicBezTo>
                    <a:pt x="434634" y="501232"/>
                    <a:pt x="433681" y="499327"/>
                    <a:pt x="433681" y="497422"/>
                  </a:cubicBezTo>
                  <a:cubicBezTo>
                    <a:pt x="432729" y="494564"/>
                    <a:pt x="432729" y="492659"/>
                    <a:pt x="432729" y="489802"/>
                  </a:cubicBezTo>
                  <a:cubicBezTo>
                    <a:pt x="432729" y="488850"/>
                    <a:pt x="432729" y="488850"/>
                    <a:pt x="432729" y="487897"/>
                  </a:cubicBezTo>
                  <a:cubicBezTo>
                    <a:pt x="431776" y="484087"/>
                    <a:pt x="431776" y="480277"/>
                    <a:pt x="430824" y="476467"/>
                  </a:cubicBezTo>
                  <a:cubicBezTo>
                    <a:pt x="430824" y="476467"/>
                    <a:pt x="430824" y="476467"/>
                    <a:pt x="430824" y="476467"/>
                  </a:cubicBezTo>
                  <a:cubicBezTo>
                    <a:pt x="422251" y="432652"/>
                    <a:pt x="423204" y="389789"/>
                    <a:pt x="429871" y="345975"/>
                  </a:cubicBezTo>
                  <a:close/>
                  <a:moveTo>
                    <a:pt x="114594" y="810795"/>
                  </a:moveTo>
                  <a:cubicBezTo>
                    <a:pt x="108879" y="811747"/>
                    <a:pt x="103164" y="812700"/>
                    <a:pt x="96496" y="812700"/>
                  </a:cubicBezTo>
                  <a:cubicBezTo>
                    <a:pt x="94591" y="812700"/>
                    <a:pt x="93639" y="812700"/>
                    <a:pt x="91734" y="812700"/>
                  </a:cubicBezTo>
                  <a:cubicBezTo>
                    <a:pt x="88876" y="812700"/>
                    <a:pt x="86019" y="812700"/>
                    <a:pt x="83161" y="811747"/>
                  </a:cubicBezTo>
                  <a:cubicBezTo>
                    <a:pt x="79351" y="810795"/>
                    <a:pt x="74589" y="809842"/>
                    <a:pt x="70779" y="808889"/>
                  </a:cubicBezTo>
                  <a:cubicBezTo>
                    <a:pt x="67921" y="807937"/>
                    <a:pt x="66016" y="806984"/>
                    <a:pt x="63159" y="806032"/>
                  </a:cubicBezTo>
                  <a:cubicBezTo>
                    <a:pt x="58396" y="804127"/>
                    <a:pt x="53634" y="801270"/>
                    <a:pt x="48871" y="797459"/>
                  </a:cubicBezTo>
                  <a:cubicBezTo>
                    <a:pt x="31726" y="784125"/>
                    <a:pt x="20296" y="764122"/>
                    <a:pt x="18391" y="739357"/>
                  </a:cubicBezTo>
                  <a:cubicBezTo>
                    <a:pt x="18391" y="738405"/>
                    <a:pt x="18391" y="736500"/>
                    <a:pt x="18391" y="735547"/>
                  </a:cubicBezTo>
                  <a:cubicBezTo>
                    <a:pt x="18391" y="734595"/>
                    <a:pt x="18391" y="734595"/>
                    <a:pt x="18391" y="733642"/>
                  </a:cubicBezTo>
                  <a:cubicBezTo>
                    <a:pt x="18391" y="732689"/>
                    <a:pt x="18391" y="732689"/>
                    <a:pt x="18391" y="731737"/>
                  </a:cubicBezTo>
                  <a:cubicBezTo>
                    <a:pt x="18391" y="730784"/>
                    <a:pt x="18391" y="729832"/>
                    <a:pt x="18391" y="728880"/>
                  </a:cubicBezTo>
                  <a:cubicBezTo>
                    <a:pt x="18391" y="728880"/>
                    <a:pt x="18391" y="727927"/>
                    <a:pt x="18391" y="727927"/>
                  </a:cubicBezTo>
                  <a:cubicBezTo>
                    <a:pt x="19344" y="708877"/>
                    <a:pt x="27916" y="693637"/>
                    <a:pt x="47919" y="684112"/>
                  </a:cubicBezTo>
                  <a:cubicBezTo>
                    <a:pt x="86971" y="666014"/>
                    <a:pt x="277471" y="573622"/>
                    <a:pt x="290806" y="567907"/>
                  </a:cubicBezTo>
                  <a:cubicBezTo>
                    <a:pt x="327954" y="552667"/>
                    <a:pt x="365101" y="536475"/>
                    <a:pt x="387009" y="499327"/>
                  </a:cubicBezTo>
                  <a:cubicBezTo>
                    <a:pt x="390819" y="493612"/>
                    <a:pt x="395581" y="486945"/>
                    <a:pt x="406059" y="481230"/>
                  </a:cubicBezTo>
                  <a:cubicBezTo>
                    <a:pt x="413679" y="522187"/>
                    <a:pt x="429871" y="559334"/>
                    <a:pt x="448921" y="594577"/>
                  </a:cubicBezTo>
                  <a:cubicBezTo>
                    <a:pt x="459399" y="613627"/>
                    <a:pt x="469876" y="631725"/>
                    <a:pt x="480354" y="650775"/>
                  </a:cubicBezTo>
                  <a:cubicBezTo>
                    <a:pt x="482259" y="653632"/>
                    <a:pt x="483211" y="655537"/>
                    <a:pt x="485116" y="658395"/>
                  </a:cubicBezTo>
                  <a:lnTo>
                    <a:pt x="485116" y="658395"/>
                  </a:lnTo>
                  <a:cubicBezTo>
                    <a:pt x="484164" y="658395"/>
                    <a:pt x="484164" y="659347"/>
                    <a:pt x="483211" y="659347"/>
                  </a:cubicBezTo>
                  <a:cubicBezTo>
                    <a:pt x="483211" y="659347"/>
                    <a:pt x="482259" y="659347"/>
                    <a:pt x="482259" y="660300"/>
                  </a:cubicBezTo>
                  <a:cubicBezTo>
                    <a:pt x="481306" y="661252"/>
                    <a:pt x="480354" y="661252"/>
                    <a:pt x="480354" y="662205"/>
                  </a:cubicBezTo>
                  <a:cubicBezTo>
                    <a:pt x="480354" y="662205"/>
                    <a:pt x="479401" y="662205"/>
                    <a:pt x="479401" y="662205"/>
                  </a:cubicBezTo>
                  <a:cubicBezTo>
                    <a:pt x="479401" y="662205"/>
                    <a:pt x="478449" y="662205"/>
                    <a:pt x="478449" y="662205"/>
                  </a:cubicBezTo>
                  <a:cubicBezTo>
                    <a:pt x="467971" y="664109"/>
                    <a:pt x="458446" y="666967"/>
                    <a:pt x="447969" y="669825"/>
                  </a:cubicBezTo>
                  <a:cubicBezTo>
                    <a:pt x="427966" y="675539"/>
                    <a:pt x="408916" y="683159"/>
                    <a:pt x="389866" y="690780"/>
                  </a:cubicBezTo>
                  <a:cubicBezTo>
                    <a:pt x="382246" y="693637"/>
                    <a:pt x="375579" y="696495"/>
                    <a:pt x="368911" y="699352"/>
                  </a:cubicBezTo>
                  <a:cubicBezTo>
                    <a:pt x="364149" y="701257"/>
                    <a:pt x="359386" y="703162"/>
                    <a:pt x="354624" y="706020"/>
                  </a:cubicBezTo>
                  <a:cubicBezTo>
                    <a:pt x="349861" y="707925"/>
                    <a:pt x="345099" y="709830"/>
                    <a:pt x="340336" y="712687"/>
                  </a:cubicBezTo>
                  <a:cubicBezTo>
                    <a:pt x="335574" y="714592"/>
                    <a:pt x="330811" y="717450"/>
                    <a:pt x="326049" y="719355"/>
                  </a:cubicBezTo>
                  <a:cubicBezTo>
                    <a:pt x="314619" y="725070"/>
                    <a:pt x="303189" y="729832"/>
                    <a:pt x="290806" y="735547"/>
                  </a:cubicBezTo>
                  <a:cubicBezTo>
                    <a:pt x="284139" y="738405"/>
                    <a:pt x="276519" y="742214"/>
                    <a:pt x="269851" y="745072"/>
                  </a:cubicBezTo>
                  <a:cubicBezTo>
                    <a:pt x="263184" y="747930"/>
                    <a:pt x="255564" y="751739"/>
                    <a:pt x="248896" y="754597"/>
                  </a:cubicBezTo>
                  <a:cubicBezTo>
                    <a:pt x="231751" y="762217"/>
                    <a:pt x="215559" y="769837"/>
                    <a:pt x="199366" y="777457"/>
                  </a:cubicBezTo>
                  <a:cubicBezTo>
                    <a:pt x="173649" y="791745"/>
                    <a:pt x="145074" y="803175"/>
                    <a:pt x="114594" y="810795"/>
                  </a:cubicBezTo>
                  <a:close/>
                </a:path>
              </a:pathLst>
            </a:custGeom>
            <a:solidFill>
              <a:srgbClr val="086D6E"/>
            </a:solidFill>
            <a:ln w="9525" cap="flat">
              <a:noFill/>
              <a:prstDash val="solid"/>
              <a:miter/>
            </a:ln>
          </p:spPr>
          <p:txBody>
            <a:bodyPr rtlCol="0" anchor="ctr"/>
            <a:lstStyle/>
            <a:p>
              <a:endParaRPr lang="en-US"/>
            </a:p>
          </p:txBody>
        </p:sp>
        <p:sp>
          <p:nvSpPr>
            <p:cNvPr id="78" name="Freeform 330">
              <a:extLst>
                <a:ext uri="{FF2B5EF4-FFF2-40B4-BE49-F238E27FC236}">
                  <a16:creationId xmlns:a16="http://schemas.microsoft.com/office/drawing/2014/main" id="{0B386D48-1812-D0EE-9688-92998AB49976}"/>
                </a:ext>
              </a:extLst>
            </p:cNvPr>
            <p:cNvSpPr/>
            <p:nvPr/>
          </p:nvSpPr>
          <p:spPr>
            <a:xfrm>
              <a:off x="4883467" y="5511879"/>
              <a:ext cx="64796" cy="169783"/>
            </a:xfrm>
            <a:custGeom>
              <a:avLst/>
              <a:gdLst>
                <a:gd name="connsiteX0" fmla="*/ 4763 w 64796"/>
                <a:gd name="connsiteY0" fmla="*/ 16431 h 169783"/>
                <a:gd name="connsiteX1" fmla="*/ 22860 w 64796"/>
                <a:gd name="connsiteY1" fmla="*/ 32623 h 169783"/>
                <a:gd name="connsiteX2" fmla="*/ 47625 w 64796"/>
                <a:gd name="connsiteY2" fmla="*/ 141208 h 169783"/>
                <a:gd name="connsiteX3" fmla="*/ 44767 w 64796"/>
                <a:gd name="connsiteY3" fmla="*/ 169783 h 169783"/>
                <a:gd name="connsiteX4" fmla="*/ 57150 w 64796"/>
                <a:gd name="connsiteY4" fmla="*/ 156448 h 169783"/>
                <a:gd name="connsiteX5" fmla="*/ 28575 w 64796"/>
                <a:gd name="connsiteY5" fmla="*/ 9763 h 169783"/>
                <a:gd name="connsiteX6" fmla="*/ 12383 w 64796"/>
                <a:gd name="connsiteY6" fmla="*/ 238 h 169783"/>
                <a:gd name="connsiteX7" fmla="*/ 0 w 64796"/>
                <a:gd name="connsiteY7" fmla="*/ 5953 h 169783"/>
                <a:gd name="connsiteX8" fmla="*/ 4763 w 64796"/>
                <a:gd name="connsiteY8" fmla="*/ 16431 h 169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796" h="169783">
                  <a:moveTo>
                    <a:pt x="4763" y="16431"/>
                  </a:moveTo>
                  <a:cubicBezTo>
                    <a:pt x="11430" y="21193"/>
                    <a:pt x="17145" y="25956"/>
                    <a:pt x="22860" y="32623"/>
                  </a:cubicBezTo>
                  <a:cubicBezTo>
                    <a:pt x="47625" y="65008"/>
                    <a:pt x="52388" y="102156"/>
                    <a:pt x="47625" y="141208"/>
                  </a:cubicBezTo>
                  <a:cubicBezTo>
                    <a:pt x="46673" y="150733"/>
                    <a:pt x="40958" y="159306"/>
                    <a:pt x="44767" y="169783"/>
                  </a:cubicBezTo>
                  <a:cubicBezTo>
                    <a:pt x="55245" y="161210"/>
                    <a:pt x="56198" y="161210"/>
                    <a:pt x="57150" y="156448"/>
                  </a:cubicBezTo>
                  <a:cubicBezTo>
                    <a:pt x="73342" y="102156"/>
                    <a:pt x="63817" y="53578"/>
                    <a:pt x="28575" y="9763"/>
                  </a:cubicBezTo>
                  <a:cubicBezTo>
                    <a:pt x="24765" y="4048"/>
                    <a:pt x="19050" y="238"/>
                    <a:pt x="12383" y="238"/>
                  </a:cubicBezTo>
                  <a:cubicBezTo>
                    <a:pt x="7620" y="-715"/>
                    <a:pt x="2858" y="1191"/>
                    <a:pt x="0" y="5953"/>
                  </a:cubicBezTo>
                  <a:cubicBezTo>
                    <a:pt x="0" y="9763"/>
                    <a:pt x="953" y="13573"/>
                    <a:pt x="4763" y="16431"/>
                  </a:cubicBezTo>
                  <a:close/>
                </a:path>
              </a:pathLst>
            </a:custGeom>
            <a:solidFill>
              <a:srgbClr val="000000"/>
            </a:solidFill>
            <a:ln w="9525" cap="flat">
              <a:noFill/>
              <a:prstDash val="solid"/>
              <a:miter/>
            </a:ln>
          </p:spPr>
          <p:txBody>
            <a:bodyPr rtlCol="0" anchor="ctr"/>
            <a:lstStyle/>
            <a:p>
              <a:endParaRPr lang="en-US"/>
            </a:p>
          </p:txBody>
        </p:sp>
        <p:sp>
          <p:nvSpPr>
            <p:cNvPr id="79" name="Freeform 331">
              <a:extLst>
                <a:ext uri="{FF2B5EF4-FFF2-40B4-BE49-F238E27FC236}">
                  <a16:creationId xmlns:a16="http://schemas.microsoft.com/office/drawing/2014/main" id="{075F11F5-2409-785B-B3E4-66283F3DD7AB}"/>
                </a:ext>
              </a:extLst>
            </p:cNvPr>
            <p:cNvSpPr/>
            <p:nvPr/>
          </p:nvSpPr>
          <p:spPr>
            <a:xfrm>
              <a:off x="3364793" y="5875046"/>
              <a:ext cx="80035" cy="131417"/>
            </a:xfrm>
            <a:custGeom>
              <a:avLst/>
              <a:gdLst>
                <a:gd name="connsiteX0" fmla="*/ 4199 w 80035"/>
                <a:gd name="connsiteY0" fmla="*/ 72363 h 131417"/>
                <a:gd name="connsiteX1" fmla="*/ 16581 w 80035"/>
                <a:gd name="connsiteY1" fmla="*/ 131418 h 131417"/>
                <a:gd name="connsiteX2" fmla="*/ 17534 w 80035"/>
                <a:gd name="connsiteY2" fmla="*/ 121893 h 131417"/>
                <a:gd name="connsiteX3" fmla="*/ 64206 w 80035"/>
                <a:gd name="connsiteY3" fmla="*/ 23785 h 131417"/>
                <a:gd name="connsiteX4" fmla="*/ 75636 w 80035"/>
                <a:gd name="connsiteY4" fmla="*/ 14260 h 131417"/>
                <a:gd name="connsiteX5" fmla="*/ 77541 w 80035"/>
                <a:gd name="connsiteY5" fmla="*/ 1878 h 131417"/>
                <a:gd name="connsiteX6" fmla="*/ 66111 w 80035"/>
                <a:gd name="connsiteY6" fmla="*/ 2830 h 131417"/>
                <a:gd name="connsiteX7" fmla="*/ 4199 w 80035"/>
                <a:gd name="connsiteY7" fmla="*/ 72363 h 131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035" h="131417">
                  <a:moveTo>
                    <a:pt x="4199" y="72363"/>
                  </a:moveTo>
                  <a:cubicBezTo>
                    <a:pt x="-4374" y="92366"/>
                    <a:pt x="389" y="117130"/>
                    <a:pt x="16581" y="131418"/>
                  </a:cubicBezTo>
                  <a:cubicBezTo>
                    <a:pt x="17534" y="126655"/>
                    <a:pt x="18486" y="123798"/>
                    <a:pt x="17534" y="121893"/>
                  </a:cubicBezTo>
                  <a:cubicBezTo>
                    <a:pt x="10866" y="78078"/>
                    <a:pt x="31821" y="48551"/>
                    <a:pt x="64206" y="23785"/>
                  </a:cubicBezTo>
                  <a:cubicBezTo>
                    <a:pt x="68016" y="20928"/>
                    <a:pt x="71826" y="18071"/>
                    <a:pt x="75636" y="14260"/>
                  </a:cubicBezTo>
                  <a:cubicBezTo>
                    <a:pt x="79446" y="10451"/>
                    <a:pt x="82304" y="6641"/>
                    <a:pt x="77541" y="1878"/>
                  </a:cubicBezTo>
                  <a:cubicBezTo>
                    <a:pt x="73731" y="-1932"/>
                    <a:pt x="69921" y="926"/>
                    <a:pt x="66111" y="2830"/>
                  </a:cubicBezTo>
                  <a:cubicBezTo>
                    <a:pt x="39441" y="19023"/>
                    <a:pt x="17534" y="41883"/>
                    <a:pt x="4199" y="72363"/>
                  </a:cubicBezTo>
                  <a:close/>
                </a:path>
              </a:pathLst>
            </a:custGeom>
            <a:solidFill>
              <a:srgbClr val="000000"/>
            </a:solidFill>
            <a:ln w="9525" cap="flat">
              <a:noFill/>
              <a:prstDash val="solid"/>
              <a:miter/>
            </a:ln>
          </p:spPr>
          <p:txBody>
            <a:bodyPr rtlCol="0" anchor="ctr"/>
            <a:lstStyle/>
            <a:p>
              <a:endParaRPr lang="en-US"/>
            </a:p>
          </p:txBody>
        </p:sp>
        <p:sp>
          <p:nvSpPr>
            <p:cNvPr id="80" name="Freeform 332">
              <a:extLst>
                <a:ext uri="{FF2B5EF4-FFF2-40B4-BE49-F238E27FC236}">
                  <a16:creationId xmlns:a16="http://schemas.microsoft.com/office/drawing/2014/main" id="{CC82CB12-251C-FFAF-F56B-91B0B02EBC89}"/>
                </a:ext>
              </a:extLst>
            </p:cNvPr>
            <p:cNvSpPr/>
            <p:nvPr/>
          </p:nvSpPr>
          <p:spPr>
            <a:xfrm>
              <a:off x="3659449" y="6073588"/>
              <a:ext cx="143458" cy="18671"/>
            </a:xfrm>
            <a:custGeom>
              <a:avLst/>
              <a:gdLst>
                <a:gd name="connsiteX0" fmla="*/ 116261 w 143458"/>
                <a:gd name="connsiteY0" fmla="*/ 504 h 18671"/>
                <a:gd name="connsiteX1" fmla="*/ 18153 w 143458"/>
                <a:gd name="connsiteY1" fmla="*/ 504 h 18671"/>
                <a:gd name="connsiteX2" fmla="*/ 56 w 143458"/>
                <a:gd name="connsiteY2" fmla="*/ 10029 h 18671"/>
                <a:gd name="connsiteX3" fmla="*/ 20058 w 143458"/>
                <a:gd name="connsiteY3" fmla="*/ 17649 h 18671"/>
                <a:gd name="connsiteX4" fmla="*/ 141978 w 143458"/>
                <a:gd name="connsiteY4" fmla="*/ 18601 h 18671"/>
                <a:gd name="connsiteX5" fmla="*/ 116261 w 143458"/>
                <a:gd name="connsiteY5" fmla="*/ 504 h 18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458" h="18671">
                  <a:moveTo>
                    <a:pt x="116261" y="504"/>
                  </a:moveTo>
                  <a:cubicBezTo>
                    <a:pt x="83876" y="504"/>
                    <a:pt x="51491" y="504"/>
                    <a:pt x="18153" y="504"/>
                  </a:cubicBezTo>
                  <a:cubicBezTo>
                    <a:pt x="10533" y="504"/>
                    <a:pt x="-897" y="-3306"/>
                    <a:pt x="56" y="10029"/>
                  </a:cubicBezTo>
                  <a:cubicBezTo>
                    <a:pt x="1008" y="21459"/>
                    <a:pt x="12438" y="18601"/>
                    <a:pt x="20058" y="17649"/>
                  </a:cubicBezTo>
                  <a:cubicBezTo>
                    <a:pt x="61016" y="13839"/>
                    <a:pt x="101021" y="17649"/>
                    <a:pt x="141978" y="18601"/>
                  </a:cubicBezTo>
                  <a:cubicBezTo>
                    <a:pt x="148646" y="18601"/>
                    <a:pt x="131501" y="504"/>
                    <a:pt x="116261" y="504"/>
                  </a:cubicBezTo>
                  <a:close/>
                </a:path>
              </a:pathLst>
            </a:custGeom>
            <a:solidFill>
              <a:srgbClr val="000000"/>
            </a:solidFill>
            <a:ln w="9525" cap="flat">
              <a:noFill/>
              <a:prstDash val="solid"/>
              <a:miter/>
            </a:ln>
          </p:spPr>
          <p:txBody>
            <a:bodyPr rtlCol="0" anchor="ctr"/>
            <a:lstStyle/>
            <a:p>
              <a:endParaRPr lang="en-US"/>
            </a:p>
          </p:txBody>
        </p:sp>
        <p:sp>
          <p:nvSpPr>
            <p:cNvPr id="81" name="Freeform 333">
              <a:extLst>
                <a:ext uri="{FF2B5EF4-FFF2-40B4-BE49-F238E27FC236}">
                  <a16:creationId xmlns:a16="http://schemas.microsoft.com/office/drawing/2014/main" id="{482F38DB-4FB3-0940-8FD5-58903DC3E0BD}"/>
                </a:ext>
              </a:extLst>
            </p:cNvPr>
            <p:cNvSpPr/>
            <p:nvPr/>
          </p:nvSpPr>
          <p:spPr>
            <a:xfrm>
              <a:off x="3322320" y="6064567"/>
              <a:ext cx="107632" cy="18097"/>
            </a:xfrm>
            <a:custGeom>
              <a:avLst/>
              <a:gdLst>
                <a:gd name="connsiteX0" fmla="*/ 68580 w 107632"/>
                <a:gd name="connsiteY0" fmla="*/ 0 h 18097"/>
                <a:gd name="connsiteX1" fmla="*/ 9525 w 107632"/>
                <a:gd name="connsiteY1" fmla="*/ 0 h 18097"/>
                <a:gd name="connsiteX2" fmla="*/ 0 w 107632"/>
                <a:gd name="connsiteY2" fmla="*/ 7620 h 18097"/>
                <a:gd name="connsiteX3" fmla="*/ 9525 w 107632"/>
                <a:gd name="connsiteY3" fmla="*/ 16193 h 18097"/>
                <a:gd name="connsiteX4" fmla="*/ 107632 w 107632"/>
                <a:gd name="connsiteY4" fmla="*/ 18097 h 18097"/>
                <a:gd name="connsiteX5" fmla="*/ 68580 w 107632"/>
                <a:gd name="connsiteY5" fmla="*/ 0 h 1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632" h="18097">
                  <a:moveTo>
                    <a:pt x="68580" y="0"/>
                  </a:moveTo>
                  <a:cubicBezTo>
                    <a:pt x="48577" y="0"/>
                    <a:pt x="29527" y="0"/>
                    <a:pt x="9525" y="0"/>
                  </a:cubicBezTo>
                  <a:cubicBezTo>
                    <a:pt x="3810" y="0"/>
                    <a:pt x="0" y="1905"/>
                    <a:pt x="0" y="7620"/>
                  </a:cubicBezTo>
                  <a:cubicBezTo>
                    <a:pt x="0" y="13335"/>
                    <a:pt x="3810" y="16193"/>
                    <a:pt x="9525" y="16193"/>
                  </a:cubicBezTo>
                  <a:cubicBezTo>
                    <a:pt x="41910" y="15240"/>
                    <a:pt x="74295" y="18097"/>
                    <a:pt x="107632" y="18097"/>
                  </a:cubicBezTo>
                  <a:cubicBezTo>
                    <a:pt x="95250" y="9525"/>
                    <a:pt x="83820" y="0"/>
                    <a:pt x="68580" y="0"/>
                  </a:cubicBezTo>
                  <a:close/>
                </a:path>
              </a:pathLst>
            </a:custGeom>
            <a:solidFill>
              <a:srgbClr val="000000"/>
            </a:solidFill>
            <a:ln w="9525" cap="flat">
              <a:noFill/>
              <a:prstDash val="solid"/>
              <a:miter/>
            </a:ln>
          </p:spPr>
          <p:txBody>
            <a:bodyPr rtlCol="0" anchor="ctr"/>
            <a:lstStyle/>
            <a:p>
              <a:endParaRPr lang="en-US"/>
            </a:p>
          </p:txBody>
        </p:sp>
        <p:sp>
          <p:nvSpPr>
            <p:cNvPr id="82" name="Freeform 334">
              <a:extLst>
                <a:ext uri="{FF2B5EF4-FFF2-40B4-BE49-F238E27FC236}">
                  <a16:creationId xmlns:a16="http://schemas.microsoft.com/office/drawing/2014/main" id="{CBA09B0E-B498-6A9C-B55B-2A445227F6BC}"/>
                </a:ext>
              </a:extLst>
            </p:cNvPr>
            <p:cNvSpPr/>
            <p:nvPr/>
          </p:nvSpPr>
          <p:spPr>
            <a:xfrm>
              <a:off x="4930140" y="6038559"/>
              <a:ext cx="102869" cy="18723"/>
            </a:xfrm>
            <a:custGeom>
              <a:avLst/>
              <a:gdLst>
                <a:gd name="connsiteX0" fmla="*/ 81915 w 102869"/>
                <a:gd name="connsiteY0" fmla="*/ 291 h 18723"/>
                <a:gd name="connsiteX1" fmla="*/ 6667 w 102869"/>
                <a:gd name="connsiteY1" fmla="*/ 4101 h 18723"/>
                <a:gd name="connsiteX2" fmla="*/ 0 w 102869"/>
                <a:gd name="connsiteY2" fmla="*/ 9816 h 18723"/>
                <a:gd name="connsiteX3" fmla="*/ 9525 w 102869"/>
                <a:gd name="connsiteY3" fmla="*/ 18389 h 18723"/>
                <a:gd name="connsiteX4" fmla="*/ 102870 w 102869"/>
                <a:gd name="connsiteY4" fmla="*/ 9816 h 18723"/>
                <a:gd name="connsiteX5" fmla="*/ 81915 w 102869"/>
                <a:gd name="connsiteY5" fmla="*/ 291 h 18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869" h="18723">
                  <a:moveTo>
                    <a:pt x="81915" y="291"/>
                  </a:moveTo>
                  <a:cubicBezTo>
                    <a:pt x="56197" y="1243"/>
                    <a:pt x="31432" y="3148"/>
                    <a:pt x="6667" y="4101"/>
                  </a:cubicBezTo>
                  <a:cubicBezTo>
                    <a:pt x="2857" y="4101"/>
                    <a:pt x="0" y="6958"/>
                    <a:pt x="0" y="9816"/>
                  </a:cubicBezTo>
                  <a:cubicBezTo>
                    <a:pt x="0" y="16483"/>
                    <a:pt x="4763" y="17436"/>
                    <a:pt x="9525" y="18389"/>
                  </a:cubicBezTo>
                  <a:cubicBezTo>
                    <a:pt x="40005" y="20293"/>
                    <a:pt x="70485" y="13626"/>
                    <a:pt x="102870" y="9816"/>
                  </a:cubicBezTo>
                  <a:cubicBezTo>
                    <a:pt x="96202" y="291"/>
                    <a:pt x="87630" y="-661"/>
                    <a:pt x="81915" y="291"/>
                  </a:cubicBezTo>
                  <a:close/>
                </a:path>
              </a:pathLst>
            </a:custGeom>
            <a:solidFill>
              <a:srgbClr val="000000"/>
            </a:solidFill>
            <a:ln w="9525" cap="flat">
              <a:noFill/>
              <a:prstDash val="solid"/>
              <a:miter/>
            </a:ln>
          </p:spPr>
          <p:txBody>
            <a:bodyPr rtlCol="0" anchor="ctr"/>
            <a:lstStyle/>
            <a:p>
              <a:endParaRPr lang="en-US"/>
            </a:p>
          </p:txBody>
        </p:sp>
        <p:sp>
          <p:nvSpPr>
            <p:cNvPr id="83" name="Freeform 335">
              <a:extLst>
                <a:ext uri="{FF2B5EF4-FFF2-40B4-BE49-F238E27FC236}">
                  <a16:creationId xmlns:a16="http://schemas.microsoft.com/office/drawing/2014/main" id="{71769846-C1E5-3165-FE4A-62C37431445A}"/>
                </a:ext>
              </a:extLst>
            </p:cNvPr>
            <p:cNvSpPr/>
            <p:nvPr/>
          </p:nvSpPr>
          <p:spPr>
            <a:xfrm>
              <a:off x="3979545" y="5601652"/>
              <a:ext cx="5714" cy="58102"/>
            </a:xfrm>
            <a:custGeom>
              <a:avLst/>
              <a:gdLst>
                <a:gd name="connsiteX0" fmla="*/ 0 w 5714"/>
                <a:gd name="connsiteY0" fmla="*/ 58103 h 58102"/>
                <a:gd name="connsiteX1" fmla="*/ 5715 w 5714"/>
                <a:gd name="connsiteY1" fmla="*/ 0 h 58102"/>
                <a:gd name="connsiteX2" fmla="*/ 0 w 5714"/>
                <a:gd name="connsiteY2" fmla="*/ 57150 h 58102"/>
                <a:gd name="connsiteX3" fmla="*/ 0 w 5714"/>
                <a:gd name="connsiteY3" fmla="*/ 58103 h 58102"/>
              </a:gdLst>
              <a:ahLst/>
              <a:cxnLst>
                <a:cxn ang="0">
                  <a:pos x="connsiteX0" y="connsiteY0"/>
                </a:cxn>
                <a:cxn ang="0">
                  <a:pos x="connsiteX1" y="connsiteY1"/>
                </a:cxn>
                <a:cxn ang="0">
                  <a:pos x="connsiteX2" y="connsiteY2"/>
                </a:cxn>
                <a:cxn ang="0">
                  <a:pos x="connsiteX3" y="connsiteY3"/>
                </a:cxn>
              </a:cxnLst>
              <a:rect l="l" t="t" r="r" b="b"/>
              <a:pathLst>
                <a:path w="5714" h="58102">
                  <a:moveTo>
                    <a:pt x="0" y="58103"/>
                  </a:moveTo>
                  <a:cubicBezTo>
                    <a:pt x="0" y="38100"/>
                    <a:pt x="1905" y="19050"/>
                    <a:pt x="5715" y="0"/>
                  </a:cubicBezTo>
                  <a:cubicBezTo>
                    <a:pt x="1905" y="18098"/>
                    <a:pt x="0" y="37148"/>
                    <a:pt x="0" y="57150"/>
                  </a:cubicBezTo>
                  <a:cubicBezTo>
                    <a:pt x="0" y="57150"/>
                    <a:pt x="0" y="58103"/>
                    <a:pt x="0" y="58103"/>
                  </a:cubicBezTo>
                  <a:close/>
                </a:path>
              </a:pathLst>
            </a:custGeom>
            <a:solidFill>
              <a:srgbClr val="FFFFFF"/>
            </a:solidFill>
            <a:ln w="9525" cap="flat">
              <a:noFill/>
              <a:prstDash val="solid"/>
              <a:miter/>
            </a:ln>
          </p:spPr>
          <p:txBody>
            <a:bodyPr rtlCol="0" anchor="ctr"/>
            <a:lstStyle/>
            <a:p>
              <a:endParaRPr lang="en-US"/>
            </a:p>
          </p:txBody>
        </p:sp>
        <p:sp>
          <p:nvSpPr>
            <p:cNvPr id="84" name="Freeform 336">
              <a:extLst>
                <a:ext uri="{FF2B5EF4-FFF2-40B4-BE49-F238E27FC236}">
                  <a16:creationId xmlns:a16="http://schemas.microsoft.com/office/drawing/2014/main" id="{0B0D8EE6-D279-0C7C-F5B9-9A538CF2886A}"/>
                </a:ext>
              </a:extLst>
            </p:cNvPr>
            <p:cNvSpPr/>
            <p:nvPr/>
          </p:nvSpPr>
          <p:spPr>
            <a:xfrm>
              <a:off x="3979545" y="5601652"/>
              <a:ext cx="5714" cy="58102"/>
            </a:xfrm>
            <a:custGeom>
              <a:avLst/>
              <a:gdLst>
                <a:gd name="connsiteX0" fmla="*/ 0 w 5714"/>
                <a:gd name="connsiteY0" fmla="*/ 58103 h 58102"/>
                <a:gd name="connsiteX1" fmla="*/ 5715 w 5714"/>
                <a:gd name="connsiteY1" fmla="*/ 0 h 58102"/>
                <a:gd name="connsiteX2" fmla="*/ 0 w 5714"/>
                <a:gd name="connsiteY2" fmla="*/ 57150 h 58102"/>
                <a:gd name="connsiteX3" fmla="*/ 0 w 5714"/>
                <a:gd name="connsiteY3" fmla="*/ 58103 h 58102"/>
              </a:gdLst>
              <a:ahLst/>
              <a:cxnLst>
                <a:cxn ang="0">
                  <a:pos x="connsiteX0" y="connsiteY0"/>
                </a:cxn>
                <a:cxn ang="0">
                  <a:pos x="connsiteX1" y="connsiteY1"/>
                </a:cxn>
                <a:cxn ang="0">
                  <a:pos x="connsiteX2" y="connsiteY2"/>
                </a:cxn>
                <a:cxn ang="0">
                  <a:pos x="connsiteX3" y="connsiteY3"/>
                </a:cxn>
              </a:cxnLst>
              <a:rect l="l" t="t" r="r" b="b"/>
              <a:pathLst>
                <a:path w="5714" h="58102">
                  <a:moveTo>
                    <a:pt x="0" y="58103"/>
                  </a:moveTo>
                  <a:cubicBezTo>
                    <a:pt x="0" y="38100"/>
                    <a:pt x="1905" y="19050"/>
                    <a:pt x="5715" y="0"/>
                  </a:cubicBezTo>
                  <a:cubicBezTo>
                    <a:pt x="1905" y="18098"/>
                    <a:pt x="0" y="37148"/>
                    <a:pt x="0" y="57150"/>
                  </a:cubicBezTo>
                  <a:cubicBezTo>
                    <a:pt x="0" y="57150"/>
                    <a:pt x="0" y="58103"/>
                    <a:pt x="0" y="58103"/>
                  </a:cubicBezTo>
                  <a:close/>
                </a:path>
              </a:pathLst>
            </a:custGeom>
            <a:solidFill>
              <a:srgbClr val="FFFFFF">
                <a:alpha val="48000"/>
              </a:srgbClr>
            </a:solidFill>
            <a:ln w="9525" cap="flat">
              <a:noFill/>
              <a:prstDash val="solid"/>
              <a:miter/>
            </a:ln>
          </p:spPr>
          <p:txBody>
            <a:bodyPr rtlCol="0" anchor="ctr"/>
            <a:lstStyle/>
            <a:p>
              <a:endParaRPr lang="en-US"/>
            </a:p>
          </p:txBody>
        </p:sp>
        <p:sp>
          <p:nvSpPr>
            <p:cNvPr id="85" name="Freeform 337">
              <a:extLst>
                <a:ext uri="{FF2B5EF4-FFF2-40B4-BE49-F238E27FC236}">
                  <a16:creationId xmlns:a16="http://schemas.microsoft.com/office/drawing/2014/main" id="{A9BBD102-C18F-74CE-287C-6BA631CF202A}"/>
                </a:ext>
              </a:extLst>
            </p:cNvPr>
            <p:cNvSpPr/>
            <p:nvPr/>
          </p:nvSpPr>
          <p:spPr>
            <a:xfrm>
              <a:off x="4544377" y="5657850"/>
              <a:ext cx="9525" cy="10477"/>
            </a:xfrm>
            <a:custGeom>
              <a:avLst/>
              <a:gdLst>
                <a:gd name="connsiteX0" fmla="*/ 0 w 9525"/>
                <a:gd name="connsiteY0" fmla="*/ 10477 h 10477"/>
                <a:gd name="connsiteX1" fmla="*/ 0 w 9525"/>
                <a:gd name="connsiteY1" fmla="*/ 952 h 10477"/>
                <a:gd name="connsiteX2" fmla="*/ 0 w 9525"/>
                <a:gd name="connsiteY2" fmla="*/ 0 h 10477"/>
                <a:gd name="connsiteX3" fmla="*/ 0 w 9525"/>
                <a:gd name="connsiteY3" fmla="*/ 10477 h 10477"/>
              </a:gdLst>
              <a:ahLst/>
              <a:cxnLst>
                <a:cxn ang="0">
                  <a:pos x="connsiteX0" y="connsiteY0"/>
                </a:cxn>
                <a:cxn ang="0">
                  <a:pos x="connsiteX1" y="connsiteY1"/>
                </a:cxn>
                <a:cxn ang="0">
                  <a:pos x="connsiteX2" y="connsiteY2"/>
                </a:cxn>
                <a:cxn ang="0">
                  <a:pos x="connsiteX3" y="connsiteY3"/>
                </a:cxn>
              </a:cxnLst>
              <a:rect l="l" t="t" r="r" b="b"/>
              <a:pathLst>
                <a:path w="9525" h="10477">
                  <a:moveTo>
                    <a:pt x="0" y="10477"/>
                  </a:moveTo>
                  <a:cubicBezTo>
                    <a:pt x="0" y="7620"/>
                    <a:pt x="0" y="3810"/>
                    <a:pt x="0" y="952"/>
                  </a:cubicBezTo>
                  <a:cubicBezTo>
                    <a:pt x="0" y="952"/>
                    <a:pt x="0" y="952"/>
                    <a:pt x="0" y="0"/>
                  </a:cubicBezTo>
                  <a:cubicBezTo>
                    <a:pt x="0" y="3810"/>
                    <a:pt x="0" y="6668"/>
                    <a:pt x="0" y="10477"/>
                  </a:cubicBezTo>
                  <a:close/>
                </a:path>
              </a:pathLst>
            </a:custGeom>
            <a:solidFill>
              <a:srgbClr val="FFFFFF"/>
            </a:solidFill>
            <a:ln w="9525" cap="flat">
              <a:noFill/>
              <a:prstDash val="solid"/>
              <a:miter/>
            </a:ln>
          </p:spPr>
          <p:txBody>
            <a:bodyPr rtlCol="0" anchor="ctr"/>
            <a:lstStyle/>
            <a:p>
              <a:endParaRPr lang="en-US"/>
            </a:p>
          </p:txBody>
        </p:sp>
        <p:sp>
          <p:nvSpPr>
            <p:cNvPr id="86" name="Freeform 338">
              <a:extLst>
                <a:ext uri="{FF2B5EF4-FFF2-40B4-BE49-F238E27FC236}">
                  <a16:creationId xmlns:a16="http://schemas.microsoft.com/office/drawing/2014/main" id="{96FD56E9-1873-2189-BA04-6B970FF33AC1}"/>
                </a:ext>
              </a:extLst>
            </p:cNvPr>
            <p:cNvSpPr/>
            <p:nvPr/>
          </p:nvSpPr>
          <p:spPr>
            <a:xfrm>
              <a:off x="4544377" y="5657850"/>
              <a:ext cx="9525" cy="10477"/>
            </a:xfrm>
            <a:custGeom>
              <a:avLst/>
              <a:gdLst>
                <a:gd name="connsiteX0" fmla="*/ 0 w 9525"/>
                <a:gd name="connsiteY0" fmla="*/ 10477 h 10477"/>
                <a:gd name="connsiteX1" fmla="*/ 0 w 9525"/>
                <a:gd name="connsiteY1" fmla="*/ 952 h 10477"/>
                <a:gd name="connsiteX2" fmla="*/ 0 w 9525"/>
                <a:gd name="connsiteY2" fmla="*/ 0 h 10477"/>
                <a:gd name="connsiteX3" fmla="*/ 0 w 9525"/>
                <a:gd name="connsiteY3" fmla="*/ 10477 h 10477"/>
              </a:gdLst>
              <a:ahLst/>
              <a:cxnLst>
                <a:cxn ang="0">
                  <a:pos x="connsiteX0" y="connsiteY0"/>
                </a:cxn>
                <a:cxn ang="0">
                  <a:pos x="connsiteX1" y="connsiteY1"/>
                </a:cxn>
                <a:cxn ang="0">
                  <a:pos x="connsiteX2" y="connsiteY2"/>
                </a:cxn>
                <a:cxn ang="0">
                  <a:pos x="connsiteX3" y="connsiteY3"/>
                </a:cxn>
              </a:cxnLst>
              <a:rect l="l" t="t" r="r" b="b"/>
              <a:pathLst>
                <a:path w="9525" h="10477">
                  <a:moveTo>
                    <a:pt x="0" y="10477"/>
                  </a:moveTo>
                  <a:cubicBezTo>
                    <a:pt x="0" y="7620"/>
                    <a:pt x="0" y="3810"/>
                    <a:pt x="0" y="952"/>
                  </a:cubicBezTo>
                  <a:cubicBezTo>
                    <a:pt x="0" y="952"/>
                    <a:pt x="0" y="952"/>
                    <a:pt x="0" y="0"/>
                  </a:cubicBezTo>
                  <a:cubicBezTo>
                    <a:pt x="0" y="3810"/>
                    <a:pt x="0" y="6668"/>
                    <a:pt x="0" y="10477"/>
                  </a:cubicBezTo>
                  <a:close/>
                </a:path>
              </a:pathLst>
            </a:custGeom>
            <a:solidFill>
              <a:srgbClr val="FFFFFF">
                <a:alpha val="48000"/>
              </a:srgbClr>
            </a:solidFill>
            <a:ln w="9525" cap="flat">
              <a:noFill/>
              <a:prstDash val="solid"/>
              <a:miter/>
            </a:ln>
          </p:spPr>
          <p:txBody>
            <a:bodyPr rtlCol="0" anchor="ctr"/>
            <a:lstStyle/>
            <a:p>
              <a:endParaRPr lang="en-US"/>
            </a:p>
          </p:txBody>
        </p:sp>
        <p:sp>
          <p:nvSpPr>
            <p:cNvPr id="87" name="Freeform 339">
              <a:extLst>
                <a:ext uri="{FF2B5EF4-FFF2-40B4-BE49-F238E27FC236}">
                  <a16:creationId xmlns:a16="http://schemas.microsoft.com/office/drawing/2014/main" id="{7141F768-B5FA-978C-D741-62F8CA7F3BA0}"/>
                </a:ext>
              </a:extLst>
            </p:cNvPr>
            <p:cNvSpPr/>
            <p:nvPr/>
          </p:nvSpPr>
          <p:spPr>
            <a:xfrm>
              <a:off x="3998482" y="5397817"/>
              <a:ext cx="519224" cy="519826"/>
            </a:xfrm>
            <a:custGeom>
              <a:avLst/>
              <a:gdLst>
                <a:gd name="connsiteX0" fmla="*/ 255383 w 519224"/>
                <a:gd name="connsiteY0" fmla="*/ 0 h 519826"/>
                <a:gd name="connsiteX1" fmla="*/ 253477 w 519224"/>
                <a:gd name="connsiteY1" fmla="*/ 0 h 519826"/>
                <a:gd name="connsiteX2" fmla="*/ 247763 w 519224"/>
                <a:gd name="connsiteY2" fmla="*/ 0 h 519826"/>
                <a:gd name="connsiteX3" fmla="*/ 245858 w 519224"/>
                <a:gd name="connsiteY3" fmla="*/ 0 h 519826"/>
                <a:gd name="connsiteX4" fmla="*/ 240142 w 519224"/>
                <a:gd name="connsiteY4" fmla="*/ 0 h 519826"/>
                <a:gd name="connsiteX5" fmla="*/ 237285 w 519224"/>
                <a:gd name="connsiteY5" fmla="*/ 0 h 519826"/>
                <a:gd name="connsiteX6" fmla="*/ 231570 w 519224"/>
                <a:gd name="connsiteY6" fmla="*/ 952 h 519826"/>
                <a:gd name="connsiteX7" fmla="*/ 228713 w 519224"/>
                <a:gd name="connsiteY7" fmla="*/ 952 h 519826"/>
                <a:gd name="connsiteX8" fmla="*/ 222997 w 519224"/>
                <a:gd name="connsiteY8" fmla="*/ 1905 h 519826"/>
                <a:gd name="connsiteX9" fmla="*/ 220140 w 519224"/>
                <a:gd name="connsiteY9" fmla="*/ 1905 h 519826"/>
                <a:gd name="connsiteX10" fmla="*/ 215377 w 519224"/>
                <a:gd name="connsiteY10" fmla="*/ 2857 h 519826"/>
                <a:gd name="connsiteX11" fmla="*/ 212520 w 519224"/>
                <a:gd name="connsiteY11" fmla="*/ 3810 h 519826"/>
                <a:gd name="connsiteX12" fmla="*/ 207758 w 519224"/>
                <a:gd name="connsiteY12" fmla="*/ 4763 h 519826"/>
                <a:gd name="connsiteX13" fmla="*/ 204900 w 519224"/>
                <a:gd name="connsiteY13" fmla="*/ 5715 h 519826"/>
                <a:gd name="connsiteX14" fmla="*/ 200138 w 519224"/>
                <a:gd name="connsiteY14" fmla="*/ 6668 h 519826"/>
                <a:gd name="connsiteX15" fmla="*/ 197280 w 519224"/>
                <a:gd name="connsiteY15" fmla="*/ 7620 h 519826"/>
                <a:gd name="connsiteX16" fmla="*/ 193470 w 519224"/>
                <a:gd name="connsiteY16" fmla="*/ 8572 h 519826"/>
                <a:gd name="connsiteX17" fmla="*/ 189660 w 519224"/>
                <a:gd name="connsiteY17" fmla="*/ 9525 h 519826"/>
                <a:gd name="connsiteX18" fmla="*/ 185850 w 519224"/>
                <a:gd name="connsiteY18" fmla="*/ 10477 h 519826"/>
                <a:gd name="connsiteX19" fmla="*/ 182040 w 519224"/>
                <a:gd name="connsiteY19" fmla="*/ 11430 h 519826"/>
                <a:gd name="connsiteX20" fmla="*/ 178230 w 519224"/>
                <a:gd name="connsiteY20" fmla="*/ 12382 h 519826"/>
                <a:gd name="connsiteX21" fmla="*/ 174420 w 519224"/>
                <a:gd name="connsiteY21" fmla="*/ 13335 h 519826"/>
                <a:gd name="connsiteX22" fmla="*/ 170610 w 519224"/>
                <a:gd name="connsiteY22" fmla="*/ 14288 h 519826"/>
                <a:gd name="connsiteX23" fmla="*/ 166800 w 519224"/>
                <a:gd name="connsiteY23" fmla="*/ 15240 h 519826"/>
                <a:gd name="connsiteX24" fmla="*/ 163942 w 519224"/>
                <a:gd name="connsiteY24" fmla="*/ 16193 h 519826"/>
                <a:gd name="connsiteX25" fmla="*/ 159180 w 519224"/>
                <a:gd name="connsiteY25" fmla="*/ 18097 h 519826"/>
                <a:gd name="connsiteX26" fmla="*/ 156322 w 519224"/>
                <a:gd name="connsiteY26" fmla="*/ 19050 h 519826"/>
                <a:gd name="connsiteX27" fmla="*/ 149655 w 519224"/>
                <a:gd name="connsiteY27" fmla="*/ 21907 h 519826"/>
                <a:gd name="connsiteX28" fmla="*/ 36308 w 519224"/>
                <a:gd name="connsiteY28" fmla="*/ 403860 h 519826"/>
                <a:gd name="connsiteX29" fmla="*/ 122033 w 519224"/>
                <a:gd name="connsiteY29" fmla="*/ 481013 h 519826"/>
                <a:gd name="connsiteX30" fmla="*/ 132510 w 519224"/>
                <a:gd name="connsiteY30" fmla="*/ 486727 h 519826"/>
                <a:gd name="connsiteX31" fmla="*/ 168705 w 519224"/>
                <a:gd name="connsiteY31" fmla="*/ 501968 h 519826"/>
                <a:gd name="connsiteX32" fmla="*/ 179183 w 519224"/>
                <a:gd name="connsiteY32" fmla="*/ 505777 h 519826"/>
                <a:gd name="connsiteX33" fmla="*/ 200138 w 519224"/>
                <a:gd name="connsiteY33" fmla="*/ 511493 h 519826"/>
                <a:gd name="connsiteX34" fmla="*/ 210615 w 519224"/>
                <a:gd name="connsiteY34" fmla="*/ 513397 h 519826"/>
                <a:gd name="connsiteX35" fmla="*/ 245858 w 519224"/>
                <a:gd name="connsiteY35" fmla="*/ 518160 h 519826"/>
                <a:gd name="connsiteX36" fmla="*/ 255383 w 519224"/>
                <a:gd name="connsiteY36" fmla="*/ 519113 h 519826"/>
                <a:gd name="connsiteX37" fmla="*/ 289672 w 519224"/>
                <a:gd name="connsiteY37" fmla="*/ 519113 h 519826"/>
                <a:gd name="connsiteX38" fmla="*/ 297292 w 519224"/>
                <a:gd name="connsiteY38" fmla="*/ 519113 h 519826"/>
                <a:gd name="connsiteX39" fmla="*/ 304913 w 519224"/>
                <a:gd name="connsiteY39" fmla="*/ 518160 h 519826"/>
                <a:gd name="connsiteX40" fmla="*/ 325867 w 519224"/>
                <a:gd name="connsiteY40" fmla="*/ 514350 h 519826"/>
                <a:gd name="connsiteX41" fmla="*/ 325867 w 519224"/>
                <a:gd name="connsiteY41" fmla="*/ 514350 h 519826"/>
                <a:gd name="connsiteX42" fmla="*/ 328725 w 519224"/>
                <a:gd name="connsiteY42" fmla="*/ 513397 h 519826"/>
                <a:gd name="connsiteX43" fmla="*/ 329677 w 519224"/>
                <a:gd name="connsiteY43" fmla="*/ 513397 h 519826"/>
                <a:gd name="connsiteX44" fmla="*/ 331583 w 519224"/>
                <a:gd name="connsiteY44" fmla="*/ 512445 h 519826"/>
                <a:gd name="connsiteX45" fmla="*/ 332535 w 519224"/>
                <a:gd name="connsiteY45" fmla="*/ 512445 h 519826"/>
                <a:gd name="connsiteX46" fmla="*/ 334440 w 519224"/>
                <a:gd name="connsiteY46" fmla="*/ 511493 h 519826"/>
                <a:gd name="connsiteX47" fmla="*/ 336345 w 519224"/>
                <a:gd name="connsiteY47" fmla="*/ 511493 h 519826"/>
                <a:gd name="connsiteX48" fmla="*/ 338250 w 519224"/>
                <a:gd name="connsiteY48" fmla="*/ 511493 h 519826"/>
                <a:gd name="connsiteX49" fmla="*/ 340155 w 519224"/>
                <a:gd name="connsiteY49" fmla="*/ 510540 h 519826"/>
                <a:gd name="connsiteX50" fmla="*/ 341108 w 519224"/>
                <a:gd name="connsiteY50" fmla="*/ 510540 h 519826"/>
                <a:gd name="connsiteX51" fmla="*/ 346822 w 519224"/>
                <a:gd name="connsiteY51" fmla="*/ 508635 h 519826"/>
                <a:gd name="connsiteX52" fmla="*/ 346822 w 519224"/>
                <a:gd name="connsiteY52" fmla="*/ 508635 h 519826"/>
                <a:gd name="connsiteX53" fmla="*/ 349680 w 519224"/>
                <a:gd name="connsiteY53" fmla="*/ 507682 h 519826"/>
                <a:gd name="connsiteX54" fmla="*/ 350633 w 519224"/>
                <a:gd name="connsiteY54" fmla="*/ 507682 h 519826"/>
                <a:gd name="connsiteX55" fmla="*/ 353490 w 519224"/>
                <a:gd name="connsiteY55" fmla="*/ 506730 h 519826"/>
                <a:gd name="connsiteX56" fmla="*/ 353490 w 519224"/>
                <a:gd name="connsiteY56" fmla="*/ 506730 h 519826"/>
                <a:gd name="connsiteX57" fmla="*/ 368730 w 519224"/>
                <a:gd name="connsiteY57" fmla="*/ 500063 h 519826"/>
                <a:gd name="connsiteX58" fmla="*/ 368730 w 519224"/>
                <a:gd name="connsiteY58" fmla="*/ 500063 h 519826"/>
                <a:gd name="connsiteX59" fmla="*/ 371588 w 519224"/>
                <a:gd name="connsiteY59" fmla="*/ 498157 h 519826"/>
                <a:gd name="connsiteX60" fmla="*/ 371588 w 519224"/>
                <a:gd name="connsiteY60" fmla="*/ 498157 h 519826"/>
                <a:gd name="connsiteX61" fmla="*/ 374445 w 519224"/>
                <a:gd name="connsiteY61" fmla="*/ 496252 h 519826"/>
                <a:gd name="connsiteX62" fmla="*/ 374445 w 519224"/>
                <a:gd name="connsiteY62" fmla="*/ 496252 h 519826"/>
                <a:gd name="connsiteX63" fmla="*/ 381113 w 519224"/>
                <a:gd name="connsiteY63" fmla="*/ 490538 h 519826"/>
                <a:gd name="connsiteX64" fmla="*/ 367777 w 519224"/>
                <a:gd name="connsiteY64" fmla="*/ 478155 h 519826"/>
                <a:gd name="connsiteX65" fmla="*/ 351585 w 519224"/>
                <a:gd name="connsiteY65" fmla="*/ 421005 h 519826"/>
                <a:gd name="connsiteX66" fmla="*/ 401115 w 519224"/>
                <a:gd name="connsiteY66" fmla="*/ 386715 h 519826"/>
                <a:gd name="connsiteX67" fmla="*/ 430642 w 519224"/>
                <a:gd name="connsiteY67" fmla="*/ 385763 h 519826"/>
                <a:gd name="connsiteX68" fmla="*/ 497317 w 519224"/>
                <a:gd name="connsiteY68" fmla="*/ 372427 h 519826"/>
                <a:gd name="connsiteX69" fmla="*/ 511605 w 519224"/>
                <a:gd name="connsiteY69" fmla="*/ 362902 h 519826"/>
                <a:gd name="connsiteX70" fmla="*/ 519225 w 519224"/>
                <a:gd name="connsiteY70" fmla="*/ 337185 h 519826"/>
                <a:gd name="connsiteX71" fmla="*/ 519225 w 519224"/>
                <a:gd name="connsiteY71" fmla="*/ 337185 h 519826"/>
                <a:gd name="connsiteX72" fmla="*/ 362063 w 519224"/>
                <a:gd name="connsiteY72" fmla="*/ 229552 h 519826"/>
                <a:gd name="connsiteX73" fmla="*/ 424927 w 519224"/>
                <a:gd name="connsiteY73" fmla="*/ 49530 h 519826"/>
                <a:gd name="connsiteX74" fmla="*/ 422070 w 519224"/>
                <a:gd name="connsiteY74" fmla="*/ 47625 h 519826"/>
                <a:gd name="connsiteX75" fmla="*/ 412545 w 519224"/>
                <a:gd name="connsiteY75" fmla="*/ 41910 h 519826"/>
                <a:gd name="connsiteX76" fmla="*/ 412545 w 519224"/>
                <a:gd name="connsiteY76" fmla="*/ 41910 h 519826"/>
                <a:gd name="connsiteX77" fmla="*/ 282052 w 519224"/>
                <a:gd name="connsiteY77" fmla="*/ 952 h 519826"/>
                <a:gd name="connsiteX78" fmla="*/ 281100 w 519224"/>
                <a:gd name="connsiteY78" fmla="*/ 952 h 519826"/>
                <a:gd name="connsiteX79" fmla="*/ 273480 w 519224"/>
                <a:gd name="connsiteY79" fmla="*/ 952 h 519826"/>
                <a:gd name="connsiteX80" fmla="*/ 272527 w 519224"/>
                <a:gd name="connsiteY80" fmla="*/ 952 h 519826"/>
                <a:gd name="connsiteX81" fmla="*/ 265860 w 519224"/>
                <a:gd name="connsiteY81" fmla="*/ 952 h 519826"/>
                <a:gd name="connsiteX82" fmla="*/ 263955 w 519224"/>
                <a:gd name="connsiteY82" fmla="*/ 952 h 519826"/>
                <a:gd name="connsiteX83" fmla="*/ 255383 w 519224"/>
                <a:gd name="connsiteY83" fmla="*/ 0 h 519826"/>
                <a:gd name="connsiteX84" fmla="*/ 207758 w 519224"/>
                <a:gd name="connsiteY84" fmla="*/ 42863 h 519826"/>
                <a:gd name="connsiteX85" fmla="*/ 70597 w 519224"/>
                <a:gd name="connsiteY85" fmla="*/ 325755 h 519826"/>
                <a:gd name="connsiteX86" fmla="*/ 42975 w 519224"/>
                <a:gd name="connsiteY86" fmla="*/ 274320 h 519826"/>
                <a:gd name="connsiteX87" fmla="*/ 42022 w 519224"/>
                <a:gd name="connsiteY87" fmla="*/ 189547 h 519826"/>
                <a:gd name="connsiteX88" fmla="*/ 205852 w 519224"/>
                <a:gd name="connsiteY88" fmla="*/ 34290 h 519826"/>
                <a:gd name="connsiteX89" fmla="*/ 207758 w 519224"/>
                <a:gd name="connsiteY89" fmla="*/ 42863 h 519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519224" h="519826">
                  <a:moveTo>
                    <a:pt x="255383" y="0"/>
                  </a:moveTo>
                  <a:cubicBezTo>
                    <a:pt x="254430" y="0"/>
                    <a:pt x="254430" y="0"/>
                    <a:pt x="253477" y="0"/>
                  </a:cubicBezTo>
                  <a:cubicBezTo>
                    <a:pt x="251572" y="0"/>
                    <a:pt x="249667" y="0"/>
                    <a:pt x="247763" y="0"/>
                  </a:cubicBezTo>
                  <a:cubicBezTo>
                    <a:pt x="246810" y="0"/>
                    <a:pt x="245858" y="0"/>
                    <a:pt x="245858" y="0"/>
                  </a:cubicBezTo>
                  <a:cubicBezTo>
                    <a:pt x="243952" y="0"/>
                    <a:pt x="242047" y="0"/>
                    <a:pt x="240142" y="0"/>
                  </a:cubicBezTo>
                  <a:cubicBezTo>
                    <a:pt x="239190" y="0"/>
                    <a:pt x="238238" y="0"/>
                    <a:pt x="237285" y="0"/>
                  </a:cubicBezTo>
                  <a:cubicBezTo>
                    <a:pt x="235380" y="0"/>
                    <a:pt x="233475" y="0"/>
                    <a:pt x="231570" y="952"/>
                  </a:cubicBezTo>
                  <a:cubicBezTo>
                    <a:pt x="230617" y="952"/>
                    <a:pt x="229665" y="952"/>
                    <a:pt x="228713" y="952"/>
                  </a:cubicBezTo>
                  <a:cubicBezTo>
                    <a:pt x="226808" y="952"/>
                    <a:pt x="224902" y="952"/>
                    <a:pt x="222997" y="1905"/>
                  </a:cubicBezTo>
                  <a:cubicBezTo>
                    <a:pt x="222045" y="1905"/>
                    <a:pt x="221092" y="1905"/>
                    <a:pt x="220140" y="1905"/>
                  </a:cubicBezTo>
                  <a:cubicBezTo>
                    <a:pt x="218235" y="1905"/>
                    <a:pt x="216330" y="1905"/>
                    <a:pt x="215377" y="2857"/>
                  </a:cubicBezTo>
                  <a:cubicBezTo>
                    <a:pt x="214425" y="2857"/>
                    <a:pt x="213472" y="2857"/>
                    <a:pt x="212520" y="3810"/>
                  </a:cubicBezTo>
                  <a:cubicBezTo>
                    <a:pt x="210615" y="3810"/>
                    <a:pt x="209663" y="4763"/>
                    <a:pt x="207758" y="4763"/>
                  </a:cubicBezTo>
                  <a:cubicBezTo>
                    <a:pt x="206805" y="4763"/>
                    <a:pt x="205852" y="4763"/>
                    <a:pt x="204900" y="5715"/>
                  </a:cubicBezTo>
                  <a:cubicBezTo>
                    <a:pt x="202995" y="5715"/>
                    <a:pt x="202042" y="6668"/>
                    <a:pt x="200138" y="6668"/>
                  </a:cubicBezTo>
                  <a:cubicBezTo>
                    <a:pt x="199185" y="6668"/>
                    <a:pt x="198233" y="7620"/>
                    <a:pt x="197280" y="7620"/>
                  </a:cubicBezTo>
                  <a:cubicBezTo>
                    <a:pt x="196327" y="7620"/>
                    <a:pt x="194422" y="8572"/>
                    <a:pt x="193470" y="8572"/>
                  </a:cubicBezTo>
                  <a:cubicBezTo>
                    <a:pt x="192517" y="8572"/>
                    <a:pt x="191565" y="9525"/>
                    <a:pt x="189660" y="9525"/>
                  </a:cubicBezTo>
                  <a:cubicBezTo>
                    <a:pt x="188708" y="9525"/>
                    <a:pt x="186802" y="10477"/>
                    <a:pt x="185850" y="10477"/>
                  </a:cubicBezTo>
                  <a:cubicBezTo>
                    <a:pt x="184897" y="10477"/>
                    <a:pt x="183945" y="11430"/>
                    <a:pt x="182040" y="11430"/>
                  </a:cubicBezTo>
                  <a:cubicBezTo>
                    <a:pt x="181088" y="11430"/>
                    <a:pt x="179183" y="12382"/>
                    <a:pt x="178230" y="12382"/>
                  </a:cubicBezTo>
                  <a:cubicBezTo>
                    <a:pt x="177277" y="12382"/>
                    <a:pt x="175372" y="13335"/>
                    <a:pt x="174420" y="13335"/>
                  </a:cubicBezTo>
                  <a:cubicBezTo>
                    <a:pt x="173467" y="13335"/>
                    <a:pt x="172515" y="14288"/>
                    <a:pt x="170610" y="14288"/>
                  </a:cubicBezTo>
                  <a:cubicBezTo>
                    <a:pt x="169658" y="14288"/>
                    <a:pt x="167752" y="15240"/>
                    <a:pt x="166800" y="15240"/>
                  </a:cubicBezTo>
                  <a:cubicBezTo>
                    <a:pt x="165847" y="15240"/>
                    <a:pt x="164895" y="16193"/>
                    <a:pt x="163942" y="16193"/>
                  </a:cubicBezTo>
                  <a:cubicBezTo>
                    <a:pt x="162038" y="17145"/>
                    <a:pt x="161085" y="17145"/>
                    <a:pt x="159180" y="18097"/>
                  </a:cubicBezTo>
                  <a:cubicBezTo>
                    <a:pt x="158227" y="18097"/>
                    <a:pt x="157275" y="19050"/>
                    <a:pt x="156322" y="19050"/>
                  </a:cubicBezTo>
                  <a:cubicBezTo>
                    <a:pt x="154417" y="20002"/>
                    <a:pt x="151560" y="20955"/>
                    <a:pt x="149655" y="21907"/>
                  </a:cubicBezTo>
                  <a:cubicBezTo>
                    <a:pt x="-58942" y="113347"/>
                    <a:pt x="112" y="346710"/>
                    <a:pt x="36308" y="403860"/>
                  </a:cubicBezTo>
                  <a:cubicBezTo>
                    <a:pt x="59167" y="438150"/>
                    <a:pt x="89647" y="463868"/>
                    <a:pt x="122033" y="481013"/>
                  </a:cubicBezTo>
                  <a:cubicBezTo>
                    <a:pt x="125842" y="482918"/>
                    <a:pt x="128700" y="484822"/>
                    <a:pt x="132510" y="486727"/>
                  </a:cubicBezTo>
                  <a:cubicBezTo>
                    <a:pt x="144892" y="492443"/>
                    <a:pt x="157275" y="497205"/>
                    <a:pt x="168705" y="501968"/>
                  </a:cubicBezTo>
                  <a:cubicBezTo>
                    <a:pt x="172515" y="502920"/>
                    <a:pt x="175372" y="503872"/>
                    <a:pt x="179183" y="505777"/>
                  </a:cubicBezTo>
                  <a:cubicBezTo>
                    <a:pt x="185850" y="507682"/>
                    <a:pt x="193470" y="509588"/>
                    <a:pt x="200138" y="511493"/>
                  </a:cubicBezTo>
                  <a:cubicBezTo>
                    <a:pt x="203947" y="512445"/>
                    <a:pt x="206805" y="513397"/>
                    <a:pt x="210615" y="513397"/>
                  </a:cubicBezTo>
                  <a:cubicBezTo>
                    <a:pt x="222997" y="515302"/>
                    <a:pt x="234427" y="517207"/>
                    <a:pt x="245858" y="518160"/>
                  </a:cubicBezTo>
                  <a:cubicBezTo>
                    <a:pt x="248715" y="518160"/>
                    <a:pt x="252525" y="519113"/>
                    <a:pt x="255383" y="519113"/>
                  </a:cubicBezTo>
                  <a:cubicBezTo>
                    <a:pt x="267765" y="520065"/>
                    <a:pt x="279195" y="520065"/>
                    <a:pt x="289672" y="519113"/>
                  </a:cubicBezTo>
                  <a:cubicBezTo>
                    <a:pt x="292530" y="519113"/>
                    <a:pt x="294435" y="519113"/>
                    <a:pt x="297292" y="519113"/>
                  </a:cubicBezTo>
                  <a:cubicBezTo>
                    <a:pt x="300150" y="519113"/>
                    <a:pt x="302055" y="519113"/>
                    <a:pt x="304913" y="518160"/>
                  </a:cubicBezTo>
                  <a:cubicBezTo>
                    <a:pt x="313485" y="517207"/>
                    <a:pt x="320152" y="516255"/>
                    <a:pt x="325867" y="514350"/>
                  </a:cubicBezTo>
                  <a:cubicBezTo>
                    <a:pt x="325867" y="514350"/>
                    <a:pt x="325867" y="514350"/>
                    <a:pt x="325867" y="514350"/>
                  </a:cubicBezTo>
                  <a:cubicBezTo>
                    <a:pt x="326820" y="514350"/>
                    <a:pt x="327772" y="514350"/>
                    <a:pt x="328725" y="513397"/>
                  </a:cubicBezTo>
                  <a:cubicBezTo>
                    <a:pt x="328725" y="513397"/>
                    <a:pt x="329677" y="513397"/>
                    <a:pt x="329677" y="513397"/>
                  </a:cubicBezTo>
                  <a:cubicBezTo>
                    <a:pt x="330630" y="513397"/>
                    <a:pt x="330630" y="513397"/>
                    <a:pt x="331583" y="512445"/>
                  </a:cubicBezTo>
                  <a:cubicBezTo>
                    <a:pt x="331583" y="512445"/>
                    <a:pt x="332535" y="512445"/>
                    <a:pt x="332535" y="512445"/>
                  </a:cubicBezTo>
                  <a:cubicBezTo>
                    <a:pt x="333488" y="512445"/>
                    <a:pt x="333488" y="512445"/>
                    <a:pt x="334440" y="511493"/>
                  </a:cubicBezTo>
                  <a:cubicBezTo>
                    <a:pt x="335392" y="511493"/>
                    <a:pt x="335392" y="511493"/>
                    <a:pt x="336345" y="511493"/>
                  </a:cubicBezTo>
                  <a:cubicBezTo>
                    <a:pt x="336345" y="511493"/>
                    <a:pt x="337297" y="511493"/>
                    <a:pt x="338250" y="511493"/>
                  </a:cubicBezTo>
                  <a:cubicBezTo>
                    <a:pt x="339202" y="511493"/>
                    <a:pt x="339202" y="511493"/>
                    <a:pt x="340155" y="510540"/>
                  </a:cubicBezTo>
                  <a:cubicBezTo>
                    <a:pt x="340155" y="510540"/>
                    <a:pt x="340155" y="510540"/>
                    <a:pt x="341108" y="510540"/>
                  </a:cubicBezTo>
                  <a:cubicBezTo>
                    <a:pt x="343013" y="509588"/>
                    <a:pt x="344917" y="509588"/>
                    <a:pt x="346822" y="508635"/>
                  </a:cubicBezTo>
                  <a:cubicBezTo>
                    <a:pt x="346822" y="508635"/>
                    <a:pt x="346822" y="508635"/>
                    <a:pt x="346822" y="508635"/>
                  </a:cubicBezTo>
                  <a:cubicBezTo>
                    <a:pt x="347775" y="508635"/>
                    <a:pt x="348727" y="507682"/>
                    <a:pt x="349680" y="507682"/>
                  </a:cubicBezTo>
                  <a:cubicBezTo>
                    <a:pt x="349680" y="507682"/>
                    <a:pt x="349680" y="507682"/>
                    <a:pt x="350633" y="507682"/>
                  </a:cubicBezTo>
                  <a:cubicBezTo>
                    <a:pt x="351585" y="507682"/>
                    <a:pt x="352538" y="506730"/>
                    <a:pt x="353490" y="506730"/>
                  </a:cubicBezTo>
                  <a:cubicBezTo>
                    <a:pt x="353490" y="506730"/>
                    <a:pt x="353490" y="506730"/>
                    <a:pt x="353490" y="506730"/>
                  </a:cubicBezTo>
                  <a:cubicBezTo>
                    <a:pt x="358252" y="504825"/>
                    <a:pt x="363967" y="501968"/>
                    <a:pt x="368730" y="500063"/>
                  </a:cubicBezTo>
                  <a:cubicBezTo>
                    <a:pt x="368730" y="500063"/>
                    <a:pt x="368730" y="500063"/>
                    <a:pt x="368730" y="500063"/>
                  </a:cubicBezTo>
                  <a:cubicBezTo>
                    <a:pt x="369683" y="499110"/>
                    <a:pt x="370635" y="499110"/>
                    <a:pt x="371588" y="498157"/>
                  </a:cubicBezTo>
                  <a:cubicBezTo>
                    <a:pt x="371588" y="498157"/>
                    <a:pt x="371588" y="498157"/>
                    <a:pt x="371588" y="498157"/>
                  </a:cubicBezTo>
                  <a:cubicBezTo>
                    <a:pt x="372540" y="497205"/>
                    <a:pt x="373492" y="497205"/>
                    <a:pt x="374445" y="496252"/>
                  </a:cubicBezTo>
                  <a:lnTo>
                    <a:pt x="374445" y="496252"/>
                  </a:lnTo>
                  <a:cubicBezTo>
                    <a:pt x="377302" y="494347"/>
                    <a:pt x="379208" y="492443"/>
                    <a:pt x="381113" y="490538"/>
                  </a:cubicBezTo>
                  <a:cubicBezTo>
                    <a:pt x="375397" y="485775"/>
                    <a:pt x="371588" y="481013"/>
                    <a:pt x="367777" y="478155"/>
                  </a:cubicBezTo>
                  <a:cubicBezTo>
                    <a:pt x="347775" y="462915"/>
                    <a:pt x="343965" y="442913"/>
                    <a:pt x="351585" y="421005"/>
                  </a:cubicBezTo>
                  <a:cubicBezTo>
                    <a:pt x="359205" y="398145"/>
                    <a:pt x="378255" y="388620"/>
                    <a:pt x="401115" y="386715"/>
                  </a:cubicBezTo>
                  <a:cubicBezTo>
                    <a:pt x="410640" y="385763"/>
                    <a:pt x="421117" y="385763"/>
                    <a:pt x="430642" y="385763"/>
                  </a:cubicBezTo>
                  <a:cubicBezTo>
                    <a:pt x="453502" y="384810"/>
                    <a:pt x="476363" y="381000"/>
                    <a:pt x="497317" y="372427"/>
                  </a:cubicBezTo>
                  <a:cubicBezTo>
                    <a:pt x="503033" y="369570"/>
                    <a:pt x="508747" y="366713"/>
                    <a:pt x="511605" y="362902"/>
                  </a:cubicBezTo>
                  <a:cubicBezTo>
                    <a:pt x="514463" y="354330"/>
                    <a:pt x="517320" y="345757"/>
                    <a:pt x="519225" y="337185"/>
                  </a:cubicBezTo>
                  <a:cubicBezTo>
                    <a:pt x="519225" y="337185"/>
                    <a:pt x="519225" y="337185"/>
                    <a:pt x="519225" y="337185"/>
                  </a:cubicBezTo>
                  <a:cubicBezTo>
                    <a:pt x="445883" y="331470"/>
                    <a:pt x="385875" y="301943"/>
                    <a:pt x="362063" y="229552"/>
                  </a:cubicBezTo>
                  <a:cubicBezTo>
                    <a:pt x="337297" y="156210"/>
                    <a:pt x="367777" y="100013"/>
                    <a:pt x="424927" y="49530"/>
                  </a:cubicBezTo>
                  <a:cubicBezTo>
                    <a:pt x="423975" y="48577"/>
                    <a:pt x="423022" y="48577"/>
                    <a:pt x="422070" y="47625"/>
                  </a:cubicBezTo>
                  <a:cubicBezTo>
                    <a:pt x="419213" y="45720"/>
                    <a:pt x="415402" y="43815"/>
                    <a:pt x="412545" y="41910"/>
                  </a:cubicBezTo>
                  <a:lnTo>
                    <a:pt x="412545" y="41910"/>
                  </a:lnTo>
                  <a:cubicBezTo>
                    <a:pt x="368730" y="16193"/>
                    <a:pt x="323963" y="3810"/>
                    <a:pt x="282052" y="952"/>
                  </a:cubicBezTo>
                  <a:cubicBezTo>
                    <a:pt x="282052" y="952"/>
                    <a:pt x="282052" y="952"/>
                    <a:pt x="281100" y="952"/>
                  </a:cubicBezTo>
                  <a:cubicBezTo>
                    <a:pt x="278242" y="952"/>
                    <a:pt x="276338" y="952"/>
                    <a:pt x="273480" y="952"/>
                  </a:cubicBezTo>
                  <a:cubicBezTo>
                    <a:pt x="273480" y="952"/>
                    <a:pt x="272527" y="952"/>
                    <a:pt x="272527" y="952"/>
                  </a:cubicBezTo>
                  <a:cubicBezTo>
                    <a:pt x="270622" y="952"/>
                    <a:pt x="267765" y="952"/>
                    <a:pt x="265860" y="952"/>
                  </a:cubicBezTo>
                  <a:cubicBezTo>
                    <a:pt x="264908" y="952"/>
                    <a:pt x="264908" y="952"/>
                    <a:pt x="263955" y="952"/>
                  </a:cubicBezTo>
                  <a:cubicBezTo>
                    <a:pt x="260145" y="0"/>
                    <a:pt x="258240" y="0"/>
                    <a:pt x="255383" y="0"/>
                  </a:cubicBezTo>
                  <a:close/>
                  <a:moveTo>
                    <a:pt x="207758" y="42863"/>
                  </a:moveTo>
                  <a:cubicBezTo>
                    <a:pt x="85837" y="86677"/>
                    <a:pt x="57262" y="246697"/>
                    <a:pt x="70597" y="325755"/>
                  </a:cubicBezTo>
                  <a:cubicBezTo>
                    <a:pt x="72502" y="338138"/>
                    <a:pt x="44880" y="286702"/>
                    <a:pt x="42975" y="274320"/>
                  </a:cubicBezTo>
                  <a:cubicBezTo>
                    <a:pt x="38212" y="249555"/>
                    <a:pt x="38212" y="214313"/>
                    <a:pt x="42022" y="189547"/>
                  </a:cubicBezTo>
                  <a:cubicBezTo>
                    <a:pt x="55358" y="100965"/>
                    <a:pt x="141083" y="34290"/>
                    <a:pt x="205852" y="34290"/>
                  </a:cubicBezTo>
                  <a:cubicBezTo>
                    <a:pt x="219188" y="34290"/>
                    <a:pt x="219188" y="39052"/>
                    <a:pt x="207758" y="42863"/>
                  </a:cubicBezTo>
                  <a:close/>
                </a:path>
              </a:pathLst>
            </a:custGeom>
            <a:solidFill>
              <a:srgbClr val="FFFFFF"/>
            </a:solidFill>
            <a:ln w="9525" cap="flat">
              <a:noFill/>
              <a:prstDash val="solid"/>
              <a:miter/>
            </a:ln>
          </p:spPr>
          <p:txBody>
            <a:bodyPr rtlCol="0" anchor="ctr"/>
            <a:lstStyle/>
            <a:p>
              <a:endParaRPr lang="en-US"/>
            </a:p>
          </p:txBody>
        </p:sp>
        <p:sp>
          <p:nvSpPr>
            <p:cNvPr id="88" name="Freeform 340">
              <a:extLst>
                <a:ext uri="{FF2B5EF4-FFF2-40B4-BE49-F238E27FC236}">
                  <a16:creationId xmlns:a16="http://schemas.microsoft.com/office/drawing/2014/main" id="{997CD8D9-49FB-BF9E-B9B5-39599D515FB7}"/>
                </a:ext>
              </a:extLst>
            </p:cNvPr>
            <p:cNvSpPr/>
            <p:nvPr/>
          </p:nvSpPr>
          <p:spPr>
            <a:xfrm>
              <a:off x="3998482" y="5397817"/>
              <a:ext cx="519224" cy="519826"/>
            </a:xfrm>
            <a:custGeom>
              <a:avLst/>
              <a:gdLst>
                <a:gd name="connsiteX0" fmla="*/ 255383 w 519224"/>
                <a:gd name="connsiteY0" fmla="*/ 0 h 519826"/>
                <a:gd name="connsiteX1" fmla="*/ 253477 w 519224"/>
                <a:gd name="connsiteY1" fmla="*/ 0 h 519826"/>
                <a:gd name="connsiteX2" fmla="*/ 247763 w 519224"/>
                <a:gd name="connsiteY2" fmla="*/ 0 h 519826"/>
                <a:gd name="connsiteX3" fmla="*/ 245858 w 519224"/>
                <a:gd name="connsiteY3" fmla="*/ 0 h 519826"/>
                <a:gd name="connsiteX4" fmla="*/ 240142 w 519224"/>
                <a:gd name="connsiteY4" fmla="*/ 0 h 519826"/>
                <a:gd name="connsiteX5" fmla="*/ 237285 w 519224"/>
                <a:gd name="connsiteY5" fmla="*/ 0 h 519826"/>
                <a:gd name="connsiteX6" fmla="*/ 231570 w 519224"/>
                <a:gd name="connsiteY6" fmla="*/ 952 h 519826"/>
                <a:gd name="connsiteX7" fmla="*/ 228713 w 519224"/>
                <a:gd name="connsiteY7" fmla="*/ 952 h 519826"/>
                <a:gd name="connsiteX8" fmla="*/ 222997 w 519224"/>
                <a:gd name="connsiteY8" fmla="*/ 1905 h 519826"/>
                <a:gd name="connsiteX9" fmla="*/ 220140 w 519224"/>
                <a:gd name="connsiteY9" fmla="*/ 1905 h 519826"/>
                <a:gd name="connsiteX10" fmla="*/ 215377 w 519224"/>
                <a:gd name="connsiteY10" fmla="*/ 2857 h 519826"/>
                <a:gd name="connsiteX11" fmla="*/ 212520 w 519224"/>
                <a:gd name="connsiteY11" fmla="*/ 3810 h 519826"/>
                <a:gd name="connsiteX12" fmla="*/ 207758 w 519224"/>
                <a:gd name="connsiteY12" fmla="*/ 4763 h 519826"/>
                <a:gd name="connsiteX13" fmla="*/ 204900 w 519224"/>
                <a:gd name="connsiteY13" fmla="*/ 5715 h 519826"/>
                <a:gd name="connsiteX14" fmla="*/ 200138 w 519224"/>
                <a:gd name="connsiteY14" fmla="*/ 6668 h 519826"/>
                <a:gd name="connsiteX15" fmla="*/ 197280 w 519224"/>
                <a:gd name="connsiteY15" fmla="*/ 7620 h 519826"/>
                <a:gd name="connsiteX16" fmla="*/ 193470 w 519224"/>
                <a:gd name="connsiteY16" fmla="*/ 8572 h 519826"/>
                <a:gd name="connsiteX17" fmla="*/ 189660 w 519224"/>
                <a:gd name="connsiteY17" fmla="*/ 9525 h 519826"/>
                <a:gd name="connsiteX18" fmla="*/ 185850 w 519224"/>
                <a:gd name="connsiteY18" fmla="*/ 10477 h 519826"/>
                <a:gd name="connsiteX19" fmla="*/ 182040 w 519224"/>
                <a:gd name="connsiteY19" fmla="*/ 11430 h 519826"/>
                <a:gd name="connsiteX20" fmla="*/ 178230 w 519224"/>
                <a:gd name="connsiteY20" fmla="*/ 12382 h 519826"/>
                <a:gd name="connsiteX21" fmla="*/ 174420 w 519224"/>
                <a:gd name="connsiteY21" fmla="*/ 13335 h 519826"/>
                <a:gd name="connsiteX22" fmla="*/ 170610 w 519224"/>
                <a:gd name="connsiteY22" fmla="*/ 14288 h 519826"/>
                <a:gd name="connsiteX23" fmla="*/ 166800 w 519224"/>
                <a:gd name="connsiteY23" fmla="*/ 15240 h 519826"/>
                <a:gd name="connsiteX24" fmla="*/ 163942 w 519224"/>
                <a:gd name="connsiteY24" fmla="*/ 16193 h 519826"/>
                <a:gd name="connsiteX25" fmla="*/ 159180 w 519224"/>
                <a:gd name="connsiteY25" fmla="*/ 18097 h 519826"/>
                <a:gd name="connsiteX26" fmla="*/ 156322 w 519224"/>
                <a:gd name="connsiteY26" fmla="*/ 19050 h 519826"/>
                <a:gd name="connsiteX27" fmla="*/ 149655 w 519224"/>
                <a:gd name="connsiteY27" fmla="*/ 21907 h 519826"/>
                <a:gd name="connsiteX28" fmla="*/ 36308 w 519224"/>
                <a:gd name="connsiteY28" fmla="*/ 403860 h 519826"/>
                <a:gd name="connsiteX29" fmla="*/ 122033 w 519224"/>
                <a:gd name="connsiteY29" fmla="*/ 481013 h 519826"/>
                <a:gd name="connsiteX30" fmla="*/ 132510 w 519224"/>
                <a:gd name="connsiteY30" fmla="*/ 486727 h 519826"/>
                <a:gd name="connsiteX31" fmla="*/ 168705 w 519224"/>
                <a:gd name="connsiteY31" fmla="*/ 501968 h 519826"/>
                <a:gd name="connsiteX32" fmla="*/ 179183 w 519224"/>
                <a:gd name="connsiteY32" fmla="*/ 505777 h 519826"/>
                <a:gd name="connsiteX33" fmla="*/ 200138 w 519224"/>
                <a:gd name="connsiteY33" fmla="*/ 511493 h 519826"/>
                <a:gd name="connsiteX34" fmla="*/ 210615 w 519224"/>
                <a:gd name="connsiteY34" fmla="*/ 513397 h 519826"/>
                <a:gd name="connsiteX35" fmla="*/ 245858 w 519224"/>
                <a:gd name="connsiteY35" fmla="*/ 518160 h 519826"/>
                <a:gd name="connsiteX36" fmla="*/ 255383 w 519224"/>
                <a:gd name="connsiteY36" fmla="*/ 519113 h 519826"/>
                <a:gd name="connsiteX37" fmla="*/ 289672 w 519224"/>
                <a:gd name="connsiteY37" fmla="*/ 519113 h 519826"/>
                <a:gd name="connsiteX38" fmla="*/ 297292 w 519224"/>
                <a:gd name="connsiteY38" fmla="*/ 519113 h 519826"/>
                <a:gd name="connsiteX39" fmla="*/ 304913 w 519224"/>
                <a:gd name="connsiteY39" fmla="*/ 518160 h 519826"/>
                <a:gd name="connsiteX40" fmla="*/ 325867 w 519224"/>
                <a:gd name="connsiteY40" fmla="*/ 514350 h 519826"/>
                <a:gd name="connsiteX41" fmla="*/ 325867 w 519224"/>
                <a:gd name="connsiteY41" fmla="*/ 514350 h 519826"/>
                <a:gd name="connsiteX42" fmla="*/ 328725 w 519224"/>
                <a:gd name="connsiteY42" fmla="*/ 513397 h 519826"/>
                <a:gd name="connsiteX43" fmla="*/ 329677 w 519224"/>
                <a:gd name="connsiteY43" fmla="*/ 513397 h 519826"/>
                <a:gd name="connsiteX44" fmla="*/ 331583 w 519224"/>
                <a:gd name="connsiteY44" fmla="*/ 512445 h 519826"/>
                <a:gd name="connsiteX45" fmla="*/ 332535 w 519224"/>
                <a:gd name="connsiteY45" fmla="*/ 512445 h 519826"/>
                <a:gd name="connsiteX46" fmla="*/ 334440 w 519224"/>
                <a:gd name="connsiteY46" fmla="*/ 511493 h 519826"/>
                <a:gd name="connsiteX47" fmla="*/ 336345 w 519224"/>
                <a:gd name="connsiteY47" fmla="*/ 511493 h 519826"/>
                <a:gd name="connsiteX48" fmla="*/ 338250 w 519224"/>
                <a:gd name="connsiteY48" fmla="*/ 511493 h 519826"/>
                <a:gd name="connsiteX49" fmla="*/ 340155 w 519224"/>
                <a:gd name="connsiteY49" fmla="*/ 510540 h 519826"/>
                <a:gd name="connsiteX50" fmla="*/ 341108 w 519224"/>
                <a:gd name="connsiteY50" fmla="*/ 510540 h 519826"/>
                <a:gd name="connsiteX51" fmla="*/ 346822 w 519224"/>
                <a:gd name="connsiteY51" fmla="*/ 508635 h 519826"/>
                <a:gd name="connsiteX52" fmla="*/ 346822 w 519224"/>
                <a:gd name="connsiteY52" fmla="*/ 508635 h 519826"/>
                <a:gd name="connsiteX53" fmla="*/ 349680 w 519224"/>
                <a:gd name="connsiteY53" fmla="*/ 507682 h 519826"/>
                <a:gd name="connsiteX54" fmla="*/ 350633 w 519224"/>
                <a:gd name="connsiteY54" fmla="*/ 507682 h 519826"/>
                <a:gd name="connsiteX55" fmla="*/ 353490 w 519224"/>
                <a:gd name="connsiteY55" fmla="*/ 506730 h 519826"/>
                <a:gd name="connsiteX56" fmla="*/ 353490 w 519224"/>
                <a:gd name="connsiteY56" fmla="*/ 506730 h 519826"/>
                <a:gd name="connsiteX57" fmla="*/ 368730 w 519224"/>
                <a:gd name="connsiteY57" fmla="*/ 500063 h 519826"/>
                <a:gd name="connsiteX58" fmla="*/ 368730 w 519224"/>
                <a:gd name="connsiteY58" fmla="*/ 500063 h 519826"/>
                <a:gd name="connsiteX59" fmla="*/ 371588 w 519224"/>
                <a:gd name="connsiteY59" fmla="*/ 498157 h 519826"/>
                <a:gd name="connsiteX60" fmla="*/ 371588 w 519224"/>
                <a:gd name="connsiteY60" fmla="*/ 498157 h 519826"/>
                <a:gd name="connsiteX61" fmla="*/ 374445 w 519224"/>
                <a:gd name="connsiteY61" fmla="*/ 496252 h 519826"/>
                <a:gd name="connsiteX62" fmla="*/ 374445 w 519224"/>
                <a:gd name="connsiteY62" fmla="*/ 496252 h 519826"/>
                <a:gd name="connsiteX63" fmla="*/ 381113 w 519224"/>
                <a:gd name="connsiteY63" fmla="*/ 490538 h 519826"/>
                <a:gd name="connsiteX64" fmla="*/ 367777 w 519224"/>
                <a:gd name="connsiteY64" fmla="*/ 478155 h 519826"/>
                <a:gd name="connsiteX65" fmla="*/ 351585 w 519224"/>
                <a:gd name="connsiteY65" fmla="*/ 421005 h 519826"/>
                <a:gd name="connsiteX66" fmla="*/ 401115 w 519224"/>
                <a:gd name="connsiteY66" fmla="*/ 386715 h 519826"/>
                <a:gd name="connsiteX67" fmla="*/ 430642 w 519224"/>
                <a:gd name="connsiteY67" fmla="*/ 385763 h 519826"/>
                <a:gd name="connsiteX68" fmla="*/ 497317 w 519224"/>
                <a:gd name="connsiteY68" fmla="*/ 372427 h 519826"/>
                <a:gd name="connsiteX69" fmla="*/ 511605 w 519224"/>
                <a:gd name="connsiteY69" fmla="*/ 362902 h 519826"/>
                <a:gd name="connsiteX70" fmla="*/ 519225 w 519224"/>
                <a:gd name="connsiteY70" fmla="*/ 337185 h 519826"/>
                <a:gd name="connsiteX71" fmla="*/ 519225 w 519224"/>
                <a:gd name="connsiteY71" fmla="*/ 337185 h 519826"/>
                <a:gd name="connsiteX72" fmla="*/ 362063 w 519224"/>
                <a:gd name="connsiteY72" fmla="*/ 229552 h 519826"/>
                <a:gd name="connsiteX73" fmla="*/ 424927 w 519224"/>
                <a:gd name="connsiteY73" fmla="*/ 49530 h 519826"/>
                <a:gd name="connsiteX74" fmla="*/ 422070 w 519224"/>
                <a:gd name="connsiteY74" fmla="*/ 47625 h 519826"/>
                <a:gd name="connsiteX75" fmla="*/ 412545 w 519224"/>
                <a:gd name="connsiteY75" fmla="*/ 41910 h 519826"/>
                <a:gd name="connsiteX76" fmla="*/ 412545 w 519224"/>
                <a:gd name="connsiteY76" fmla="*/ 41910 h 519826"/>
                <a:gd name="connsiteX77" fmla="*/ 282052 w 519224"/>
                <a:gd name="connsiteY77" fmla="*/ 952 h 519826"/>
                <a:gd name="connsiteX78" fmla="*/ 281100 w 519224"/>
                <a:gd name="connsiteY78" fmla="*/ 952 h 519826"/>
                <a:gd name="connsiteX79" fmla="*/ 273480 w 519224"/>
                <a:gd name="connsiteY79" fmla="*/ 952 h 519826"/>
                <a:gd name="connsiteX80" fmla="*/ 272527 w 519224"/>
                <a:gd name="connsiteY80" fmla="*/ 952 h 519826"/>
                <a:gd name="connsiteX81" fmla="*/ 265860 w 519224"/>
                <a:gd name="connsiteY81" fmla="*/ 952 h 519826"/>
                <a:gd name="connsiteX82" fmla="*/ 263955 w 519224"/>
                <a:gd name="connsiteY82" fmla="*/ 952 h 519826"/>
                <a:gd name="connsiteX83" fmla="*/ 255383 w 519224"/>
                <a:gd name="connsiteY83" fmla="*/ 0 h 519826"/>
                <a:gd name="connsiteX84" fmla="*/ 207758 w 519224"/>
                <a:gd name="connsiteY84" fmla="*/ 42863 h 519826"/>
                <a:gd name="connsiteX85" fmla="*/ 70597 w 519224"/>
                <a:gd name="connsiteY85" fmla="*/ 325755 h 519826"/>
                <a:gd name="connsiteX86" fmla="*/ 42975 w 519224"/>
                <a:gd name="connsiteY86" fmla="*/ 274320 h 519826"/>
                <a:gd name="connsiteX87" fmla="*/ 42022 w 519224"/>
                <a:gd name="connsiteY87" fmla="*/ 189547 h 519826"/>
                <a:gd name="connsiteX88" fmla="*/ 205852 w 519224"/>
                <a:gd name="connsiteY88" fmla="*/ 34290 h 519826"/>
                <a:gd name="connsiteX89" fmla="*/ 207758 w 519224"/>
                <a:gd name="connsiteY89" fmla="*/ 42863 h 519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519224" h="519826">
                  <a:moveTo>
                    <a:pt x="255383" y="0"/>
                  </a:moveTo>
                  <a:cubicBezTo>
                    <a:pt x="254430" y="0"/>
                    <a:pt x="254430" y="0"/>
                    <a:pt x="253477" y="0"/>
                  </a:cubicBezTo>
                  <a:cubicBezTo>
                    <a:pt x="251572" y="0"/>
                    <a:pt x="249667" y="0"/>
                    <a:pt x="247763" y="0"/>
                  </a:cubicBezTo>
                  <a:cubicBezTo>
                    <a:pt x="246810" y="0"/>
                    <a:pt x="245858" y="0"/>
                    <a:pt x="245858" y="0"/>
                  </a:cubicBezTo>
                  <a:cubicBezTo>
                    <a:pt x="243952" y="0"/>
                    <a:pt x="242047" y="0"/>
                    <a:pt x="240142" y="0"/>
                  </a:cubicBezTo>
                  <a:cubicBezTo>
                    <a:pt x="239190" y="0"/>
                    <a:pt x="238238" y="0"/>
                    <a:pt x="237285" y="0"/>
                  </a:cubicBezTo>
                  <a:cubicBezTo>
                    <a:pt x="235380" y="0"/>
                    <a:pt x="233475" y="0"/>
                    <a:pt x="231570" y="952"/>
                  </a:cubicBezTo>
                  <a:cubicBezTo>
                    <a:pt x="230617" y="952"/>
                    <a:pt x="229665" y="952"/>
                    <a:pt x="228713" y="952"/>
                  </a:cubicBezTo>
                  <a:cubicBezTo>
                    <a:pt x="226808" y="952"/>
                    <a:pt x="224902" y="952"/>
                    <a:pt x="222997" y="1905"/>
                  </a:cubicBezTo>
                  <a:cubicBezTo>
                    <a:pt x="222045" y="1905"/>
                    <a:pt x="221092" y="1905"/>
                    <a:pt x="220140" y="1905"/>
                  </a:cubicBezTo>
                  <a:cubicBezTo>
                    <a:pt x="218235" y="1905"/>
                    <a:pt x="216330" y="1905"/>
                    <a:pt x="215377" y="2857"/>
                  </a:cubicBezTo>
                  <a:cubicBezTo>
                    <a:pt x="214425" y="2857"/>
                    <a:pt x="213472" y="2857"/>
                    <a:pt x="212520" y="3810"/>
                  </a:cubicBezTo>
                  <a:cubicBezTo>
                    <a:pt x="210615" y="3810"/>
                    <a:pt x="209663" y="4763"/>
                    <a:pt x="207758" y="4763"/>
                  </a:cubicBezTo>
                  <a:cubicBezTo>
                    <a:pt x="206805" y="4763"/>
                    <a:pt x="205852" y="4763"/>
                    <a:pt x="204900" y="5715"/>
                  </a:cubicBezTo>
                  <a:cubicBezTo>
                    <a:pt x="202995" y="5715"/>
                    <a:pt x="202042" y="6668"/>
                    <a:pt x="200138" y="6668"/>
                  </a:cubicBezTo>
                  <a:cubicBezTo>
                    <a:pt x="199185" y="6668"/>
                    <a:pt x="198233" y="7620"/>
                    <a:pt x="197280" y="7620"/>
                  </a:cubicBezTo>
                  <a:cubicBezTo>
                    <a:pt x="196327" y="7620"/>
                    <a:pt x="194422" y="8572"/>
                    <a:pt x="193470" y="8572"/>
                  </a:cubicBezTo>
                  <a:cubicBezTo>
                    <a:pt x="192517" y="8572"/>
                    <a:pt x="191565" y="9525"/>
                    <a:pt x="189660" y="9525"/>
                  </a:cubicBezTo>
                  <a:cubicBezTo>
                    <a:pt x="188708" y="9525"/>
                    <a:pt x="186802" y="10477"/>
                    <a:pt x="185850" y="10477"/>
                  </a:cubicBezTo>
                  <a:cubicBezTo>
                    <a:pt x="184897" y="10477"/>
                    <a:pt x="183945" y="11430"/>
                    <a:pt x="182040" y="11430"/>
                  </a:cubicBezTo>
                  <a:cubicBezTo>
                    <a:pt x="181088" y="11430"/>
                    <a:pt x="179183" y="12382"/>
                    <a:pt x="178230" y="12382"/>
                  </a:cubicBezTo>
                  <a:cubicBezTo>
                    <a:pt x="177277" y="12382"/>
                    <a:pt x="175372" y="13335"/>
                    <a:pt x="174420" y="13335"/>
                  </a:cubicBezTo>
                  <a:cubicBezTo>
                    <a:pt x="173467" y="13335"/>
                    <a:pt x="172515" y="14288"/>
                    <a:pt x="170610" y="14288"/>
                  </a:cubicBezTo>
                  <a:cubicBezTo>
                    <a:pt x="169658" y="14288"/>
                    <a:pt x="167752" y="15240"/>
                    <a:pt x="166800" y="15240"/>
                  </a:cubicBezTo>
                  <a:cubicBezTo>
                    <a:pt x="165847" y="15240"/>
                    <a:pt x="164895" y="16193"/>
                    <a:pt x="163942" y="16193"/>
                  </a:cubicBezTo>
                  <a:cubicBezTo>
                    <a:pt x="162038" y="17145"/>
                    <a:pt x="161085" y="17145"/>
                    <a:pt x="159180" y="18097"/>
                  </a:cubicBezTo>
                  <a:cubicBezTo>
                    <a:pt x="158227" y="18097"/>
                    <a:pt x="157275" y="19050"/>
                    <a:pt x="156322" y="19050"/>
                  </a:cubicBezTo>
                  <a:cubicBezTo>
                    <a:pt x="154417" y="20002"/>
                    <a:pt x="151560" y="20955"/>
                    <a:pt x="149655" y="21907"/>
                  </a:cubicBezTo>
                  <a:cubicBezTo>
                    <a:pt x="-58942" y="113347"/>
                    <a:pt x="112" y="346710"/>
                    <a:pt x="36308" y="403860"/>
                  </a:cubicBezTo>
                  <a:cubicBezTo>
                    <a:pt x="59167" y="438150"/>
                    <a:pt x="89647" y="463868"/>
                    <a:pt x="122033" y="481013"/>
                  </a:cubicBezTo>
                  <a:cubicBezTo>
                    <a:pt x="125842" y="482918"/>
                    <a:pt x="128700" y="484822"/>
                    <a:pt x="132510" y="486727"/>
                  </a:cubicBezTo>
                  <a:cubicBezTo>
                    <a:pt x="144892" y="492443"/>
                    <a:pt x="157275" y="497205"/>
                    <a:pt x="168705" y="501968"/>
                  </a:cubicBezTo>
                  <a:cubicBezTo>
                    <a:pt x="172515" y="502920"/>
                    <a:pt x="175372" y="503872"/>
                    <a:pt x="179183" y="505777"/>
                  </a:cubicBezTo>
                  <a:cubicBezTo>
                    <a:pt x="185850" y="507682"/>
                    <a:pt x="193470" y="509588"/>
                    <a:pt x="200138" y="511493"/>
                  </a:cubicBezTo>
                  <a:cubicBezTo>
                    <a:pt x="203947" y="512445"/>
                    <a:pt x="206805" y="513397"/>
                    <a:pt x="210615" y="513397"/>
                  </a:cubicBezTo>
                  <a:cubicBezTo>
                    <a:pt x="222997" y="515302"/>
                    <a:pt x="234427" y="517207"/>
                    <a:pt x="245858" y="518160"/>
                  </a:cubicBezTo>
                  <a:cubicBezTo>
                    <a:pt x="248715" y="518160"/>
                    <a:pt x="252525" y="519113"/>
                    <a:pt x="255383" y="519113"/>
                  </a:cubicBezTo>
                  <a:cubicBezTo>
                    <a:pt x="267765" y="520065"/>
                    <a:pt x="279195" y="520065"/>
                    <a:pt x="289672" y="519113"/>
                  </a:cubicBezTo>
                  <a:cubicBezTo>
                    <a:pt x="292530" y="519113"/>
                    <a:pt x="294435" y="519113"/>
                    <a:pt x="297292" y="519113"/>
                  </a:cubicBezTo>
                  <a:cubicBezTo>
                    <a:pt x="300150" y="519113"/>
                    <a:pt x="302055" y="519113"/>
                    <a:pt x="304913" y="518160"/>
                  </a:cubicBezTo>
                  <a:cubicBezTo>
                    <a:pt x="313485" y="517207"/>
                    <a:pt x="320152" y="516255"/>
                    <a:pt x="325867" y="514350"/>
                  </a:cubicBezTo>
                  <a:cubicBezTo>
                    <a:pt x="325867" y="514350"/>
                    <a:pt x="325867" y="514350"/>
                    <a:pt x="325867" y="514350"/>
                  </a:cubicBezTo>
                  <a:cubicBezTo>
                    <a:pt x="326820" y="514350"/>
                    <a:pt x="327772" y="514350"/>
                    <a:pt x="328725" y="513397"/>
                  </a:cubicBezTo>
                  <a:cubicBezTo>
                    <a:pt x="328725" y="513397"/>
                    <a:pt x="329677" y="513397"/>
                    <a:pt x="329677" y="513397"/>
                  </a:cubicBezTo>
                  <a:cubicBezTo>
                    <a:pt x="330630" y="513397"/>
                    <a:pt x="330630" y="513397"/>
                    <a:pt x="331583" y="512445"/>
                  </a:cubicBezTo>
                  <a:cubicBezTo>
                    <a:pt x="331583" y="512445"/>
                    <a:pt x="332535" y="512445"/>
                    <a:pt x="332535" y="512445"/>
                  </a:cubicBezTo>
                  <a:cubicBezTo>
                    <a:pt x="333488" y="512445"/>
                    <a:pt x="333488" y="512445"/>
                    <a:pt x="334440" y="511493"/>
                  </a:cubicBezTo>
                  <a:cubicBezTo>
                    <a:pt x="335392" y="511493"/>
                    <a:pt x="335392" y="511493"/>
                    <a:pt x="336345" y="511493"/>
                  </a:cubicBezTo>
                  <a:cubicBezTo>
                    <a:pt x="336345" y="511493"/>
                    <a:pt x="337297" y="511493"/>
                    <a:pt x="338250" y="511493"/>
                  </a:cubicBezTo>
                  <a:cubicBezTo>
                    <a:pt x="339202" y="511493"/>
                    <a:pt x="339202" y="511493"/>
                    <a:pt x="340155" y="510540"/>
                  </a:cubicBezTo>
                  <a:cubicBezTo>
                    <a:pt x="340155" y="510540"/>
                    <a:pt x="340155" y="510540"/>
                    <a:pt x="341108" y="510540"/>
                  </a:cubicBezTo>
                  <a:cubicBezTo>
                    <a:pt x="343013" y="509588"/>
                    <a:pt x="344917" y="509588"/>
                    <a:pt x="346822" y="508635"/>
                  </a:cubicBezTo>
                  <a:cubicBezTo>
                    <a:pt x="346822" y="508635"/>
                    <a:pt x="346822" y="508635"/>
                    <a:pt x="346822" y="508635"/>
                  </a:cubicBezTo>
                  <a:cubicBezTo>
                    <a:pt x="347775" y="508635"/>
                    <a:pt x="348727" y="507682"/>
                    <a:pt x="349680" y="507682"/>
                  </a:cubicBezTo>
                  <a:cubicBezTo>
                    <a:pt x="349680" y="507682"/>
                    <a:pt x="349680" y="507682"/>
                    <a:pt x="350633" y="507682"/>
                  </a:cubicBezTo>
                  <a:cubicBezTo>
                    <a:pt x="351585" y="507682"/>
                    <a:pt x="352538" y="506730"/>
                    <a:pt x="353490" y="506730"/>
                  </a:cubicBezTo>
                  <a:cubicBezTo>
                    <a:pt x="353490" y="506730"/>
                    <a:pt x="353490" y="506730"/>
                    <a:pt x="353490" y="506730"/>
                  </a:cubicBezTo>
                  <a:cubicBezTo>
                    <a:pt x="358252" y="504825"/>
                    <a:pt x="363967" y="501968"/>
                    <a:pt x="368730" y="500063"/>
                  </a:cubicBezTo>
                  <a:cubicBezTo>
                    <a:pt x="368730" y="500063"/>
                    <a:pt x="368730" y="500063"/>
                    <a:pt x="368730" y="500063"/>
                  </a:cubicBezTo>
                  <a:cubicBezTo>
                    <a:pt x="369683" y="499110"/>
                    <a:pt x="370635" y="499110"/>
                    <a:pt x="371588" y="498157"/>
                  </a:cubicBezTo>
                  <a:cubicBezTo>
                    <a:pt x="371588" y="498157"/>
                    <a:pt x="371588" y="498157"/>
                    <a:pt x="371588" y="498157"/>
                  </a:cubicBezTo>
                  <a:cubicBezTo>
                    <a:pt x="372540" y="497205"/>
                    <a:pt x="373492" y="497205"/>
                    <a:pt x="374445" y="496252"/>
                  </a:cubicBezTo>
                  <a:lnTo>
                    <a:pt x="374445" y="496252"/>
                  </a:lnTo>
                  <a:cubicBezTo>
                    <a:pt x="377302" y="494347"/>
                    <a:pt x="379208" y="492443"/>
                    <a:pt x="381113" y="490538"/>
                  </a:cubicBezTo>
                  <a:cubicBezTo>
                    <a:pt x="375397" y="485775"/>
                    <a:pt x="371588" y="481013"/>
                    <a:pt x="367777" y="478155"/>
                  </a:cubicBezTo>
                  <a:cubicBezTo>
                    <a:pt x="347775" y="462915"/>
                    <a:pt x="343965" y="442913"/>
                    <a:pt x="351585" y="421005"/>
                  </a:cubicBezTo>
                  <a:cubicBezTo>
                    <a:pt x="359205" y="398145"/>
                    <a:pt x="378255" y="388620"/>
                    <a:pt x="401115" y="386715"/>
                  </a:cubicBezTo>
                  <a:cubicBezTo>
                    <a:pt x="410640" y="385763"/>
                    <a:pt x="421117" y="385763"/>
                    <a:pt x="430642" y="385763"/>
                  </a:cubicBezTo>
                  <a:cubicBezTo>
                    <a:pt x="453502" y="384810"/>
                    <a:pt x="476363" y="381000"/>
                    <a:pt x="497317" y="372427"/>
                  </a:cubicBezTo>
                  <a:cubicBezTo>
                    <a:pt x="503033" y="369570"/>
                    <a:pt x="508747" y="366713"/>
                    <a:pt x="511605" y="362902"/>
                  </a:cubicBezTo>
                  <a:cubicBezTo>
                    <a:pt x="514463" y="354330"/>
                    <a:pt x="517320" y="345757"/>
                    <a:pt x="519225" y="337185"/>
                  </a:cubicBezTo>
                  <a:cubicBezTo>
                    <a:pt x="519225" y="337185"/>
                    <a:pt x="519225" y="337185"/>
                    <a:pt x="519225" y="337185"/>
                  </a:cubicBezTo>
                  <a:cubicBezTo>
                    <a:pt x="445883" y="331470"/>
                    <a:pt x="385875" y="301943"/>
                    <a:pt x="362063" y="229552"/>
                  </a:cubicBezTo>
                  <a:cubicBezTo>
                    <a:pt x="337297" y="156210"/>
                    <a:pt x="367777" y="100013"/>
                    <a:pt x="424927" y="49530"/>
                  </a:cubicBezTo>
                  <a:cubicBezTo>
                    <a:pt x="423975" y="48577"/>
                    <a:pt x="423022" y="48577"/>
                    <a:pt x="422070" y="47625"/>
                  </a:cubicBezTo>
                  <a:cubicBezTo>
                    <a:pt x="419213" y="45720"/>
                    <a:pt x="415402" y="43815"/>
                    <a:pt x="412545" y="41910"/>
                  </a:cubicBezTo>
                  <a:lnTo>
                    <a:pt x="412545" y="41910"/>
                  </a:lnTo>
                  <a:cubicBezTo>
                    <a:pt x="368730" y="16193"/>
                    <a:pt x="323963" y="3810"/>
                    <a:pt x="282052" y="952"/>
                  </a:cubicBezTo>
                  <a:cubicBezTo>
                    <a:pt x="282052" y="952"/>
                    <a:pt x="282052" y="952"/>
                    <a:pt x="281100" y="952"/>
                  </a:cubicBezTo>
                  <a:cubicBezTo>
                    <a:pt x="278242" y="952"/>
                    <a:pt x="276338" y="952"/>
                    <a:pt x="273480" y="952"/>
                  </a:cubicBezTo>
                  <a:cubicBezTo>
                    <a:pt x="273480" y="952"/>
                    <a:pt x="272527" y="952"/>
                    <a:pt x="272527" y="952"/>
                  </a:cubicBezTo>
                  <a:cubicBezTo>
                    <a:pt x="270622" y="952"/>
                    <a:pt x="267765" y="952"/>
                    <a:pt x="265860" y="952"/>
                  </a:cubicBezTo>
                  <a:cubicBezTo>
                    <a:pt x="264908" y="952"/>
                    <a:pt x="264908" y="952"/>
                    <a:pt x="263955" y="952"/>
                  </a:cubicBezTo>
                  <a:cubicBezTo>
                    <a:pt x="260145" y="0"/>
                    <a:pt x="258240" y="0"/>
                    <a:pt x="255383" y="0"/>
                  </a:cubicBezTo>
                  <a:close/>
                  <a:moveTo>
                    <a:pt x="207758" y="42863"/>
                  </a:moveTo>
                  <a:cubicBezTo>
                    <a:pt x="85837" y="86677"/>
                    <a:pt x="57262" y="246697"/>
                    <a:pt x="70597" y="325755"/>
                  </a:cubicBezTo>
                  <a:cubicBezTo>
                    <a:pt x="72502" y="338138"/>
                    <a:pt x="44880" y="286702"/>
                    <a:pt x="42975" y="274320"/>
                  </a:cubicBezTo>
                  <a:cubicBezTo>
                    <a:pt x="38212" y="249555"/>
                    <a:pt x="38212" y="214313"/>
                    <a:pt x="42022" y="189547"/>
                  </a:cubicBezTo>
                  <a:cubicBezTo>
                    <a:pt x="55358" y="100965"/>
                    <a:pt x="141083" y="34290"/>
                    <a:pt x="205852" y="34290"/>
                  </a:cubicBezTo>
                  <a:cubicBezTo>
                    <a:pt x="219188" y="34290"/>
                    <a:pt x="219188" y="39052"/>
                    <a:pt x="207758" y="42863"/>
                  </a:cubicBezTo>
                  <a:close/>
                </a:path>
              </a:pathLst>
            </a:custGeom>
            <a:solidFill>
              <a:srgbClr val="FFFFFF">
                <a:alpha val="48000"/>
              </a:srgbClr>
            </a:solidFill>
            <a:ln w="9525" cap="flat">
              <a:noFill/>
              <a:prstDash val="solid"/>
              <a:miter/>
            </a:ln>
          </p:spPr>
          <p:txBody>
            <a:bodyPr rtlCol="0" anchor="ctr"/>
            <a:lstStyle/>
            <a:p>
              <a:endParaRPr lang="en-US"/>
            </a:p>
          </p:txBody>
        </p:sp>
        <p:sp>
          <p:nvSpPr>
            <p:cNvPr id="89" name="Freeform 341">
              <a:extLst>
                <a:ext uri="{FF2B5EF4-FFF2-40B4-BE49-F238E27FC236}">
                  <a16:creationId xmlns:a16="http://schemas.microsoft.com/office/drawing/2014/main" id="{C2D671BB-9CAD-2A7F-6A12-6BD7CC97E66A}"/>
                </a:ext>
              </a:extLst>
            </p:cNvPr>
            <p:cNvSpPr/>
            <p:nvPr/>
          </p:nvSpPr>
          <p:spPr>
            <a:xfrm>
              <a:off x="4361577" y="5793105"/>
              <a:ext cx="129460" cy="81878"/>
            </a:xfrm>
            <a:custGeom>
              <a:avLst/>
              <a:gdLst>
                <a:gd name="connsiteX0" fmla="*/ 18970 w 129460"/>
                <a:gd name="connsiteY0" fmla="*/ 12382 h 81878"/>
                <a:gd name="connsiteX1" fmla="*/ 3730 w 129460"/>
                <a:gd name="connsiteY1" fmla="*/ 60960 h 81878"/>
                <a:gd name="connsiteX2" fmla="*/ 54213 w 129460"/>
                <a:gd name="connsiteY2" fmla="*/ 77152 h 81878"/>
                <a:gd name="connsiteX3" fmla="*/ 58975 w 129460"/>
                <a:gd name="connsiteY3" fmla="*/ 74295 h 81878"/>
                <a:gd name="connsiteX4" fmla="*/ 58975 w 129460"/>
                <a:gd name="connsiteY4" fmla="*/ 74295 h 81878"/>
                <a:gd name="connsiteX5" fmla="*/ 63738 w 129460"/>
                <a:gd name="connsiteY5" fmla="*/ 70485 h 81878"/>
                <a:gd name="connsiteX6" fmla="*/ 64690 w 129460"/>
                <a:gd name="connsiteY6" fmla="*/ 70485 h 81878"/>
                <a:gd name="connsiteX7" fmla="*/ 69453 w 129460"/>
                <a:gd name="connsiteY7" fmla="*/ 67627 h 81878"/>
                <a:gd name="connsiteX8" fmla="*/ 70405 w 129460"/>
                <a:gd name="connsiteY8" fmla="*/ 66675 h 81878"/>
                <a:gd name="connsiteX9" fmla="*/ 74215 w 129460"/>
                <a:gd name="connsiteY9" fmla="*/ 63818 h 81878"/>
                <a:gd name="connsiteX10" fmla="*/ 75168 w 129460"/>
                <a:gd name="connsiteY10" fmla="*/ 62865 h 81878"/>
                <a:gd name="connsiteX11" fmla="*/ 78978 w 129460"/>
                <a:gd name="connsiteY11" fmla="*/ 60007 h 81878"/>
                <a:gd name="connsiteX12" fmla="*/ 79930 w 129460"/>
                <a:gd name="connsiteY12" fmla="*/ 59055 h 81878"/>
                <a:gd name="connsiteX13" fmla="*/ 83740 w 129460"/>
                <a:gd name="connsiteY13" fmla="*/ 56197 h 81878"/>
                <a:gd name="connsiteX14" fmla="*/ 85645 w 129460"/>
                <a:gd name="connsiteY14" fmla="*/ 55245 h 81878"/>
                <a:gd name="connsiteX15" fmla="*/ 88503 w 129460"/>
                <a:gd name="connsiteY15" fmla="*/ 52388 h 81878"/>
                <a:gd name="connsiteX16" fmla="*/ 90408 w 129460"/>
                <a:gd name="connsiteY16" fmla="*/ 50482 h 81878"/>
                <a:gd name="connsiteX17" fmla="*/ 93265 w 129460"/>
                <a:gd name="connsiteY17" fmla="*/ 47625 h 81878"/>
                <a:gd name="connsiteX18" fmla="*/ 95170 w 129460"/>
                <a:gd name="connsiteY18" fmla="*/ 45720 h 81878"/>
                <a:gd name="connsiteX19" fmla="*/ 98028 w 129460"/>
                <a:gd name="connsiteY19" fmla="*/ 42863 h 81878"/>
                <a:gd name="connsiteX20" fmla="*/ 99933 w 129460"/>
                <a:gd name="connsiteY20" fmla="*/ 40957 h 81878"/>
                <a:gd name="connsiteX21" fmla="*/ 102790 w 129460"/>
                <a:gd name="connsiteY21" fmla="*/ 38100 h 81878"/>
                <a:gd name="connsiteX22" fmla="*/ 104695 w 129460"/>
                <a:gd name="connsiteY22" fmla="*/ 36195 h 81878"/>
                <a:gd name="connsiteX23" fmla="*/ 107553 w 129460"/>
                <a:gd name="connsiteY23" fmla="*/ 33338 h 81878"/>
                <a:gd name="connsiteX24" fmla="*/ 109458 w 129460"/>
                <a:gd name="connsiteY24" fmla="*/ 31432 h 81878"/>
                <a:gd name="connsiteX25" fmla="*/ 111363 w 129460"/>
                <a:gd name="connsiteY25" fmla="*/ 28575 h 81878"/>
                <a:gd name="connsiteX26" fmla="*/ 113268 w 129460"/>
                <a:gd name="connsiteY26" fmla="*/ 25718 h 81878"/>
                <a:gd name="connsiteX27" fmla="*/ 115173 w 129460"/>
                <a:gd name="connsiteY27" fmla="*/ 22860 h 81878"/>
                <a:gd name="connsiteX28" fmla="*/ 117078 w 129460"/>
                <a:gd name="connsiteY28" fmla="*/ 20002 h 81878"/>
                <a:gd name="connsiteX29" fmla="*/ 118983 w 129460"/>
                <a:gd name="connsiteY29" fmla="*/ 17145 h 81878"/>
                <a:gd name="connsiteX30" fmla="*/ 120888 w 129460"/>
                <a:gd name="connsiteY30" fmla="*/ 14288 h 81878"/>
                <a:gd name="connsiteX31" fmla="*/ 122793 w 129460"/>
                <a:gd name="connsiteY31" fmla="*/ 11430 h 81878"/>
                <a:gd name="connsiteX32" fmla="*/ 124698 w 129460"/>
                <a:gd name="connsiteY32" fmla="*/ 7620 h 81878"/>
                <a:gd name="connsiteX33" fmla="*/ 125650 w 129460"/>
                <a:gd name="connsiteY33" fmla="*/ 5715 h 81878"/>
                <a:gd name="connsiteX34" fmla="*/ 129460 w 129460"/>
                <a:gd name="connsiteY34" fmla="*/ 0 h 81878"/>
                <a:gd name="connsiteX35" fmla="*/ 129460 w 129460"/>
                <a:gd name="connsiteY35" fmla="*/ 0 h 81878"/>
                <a:gd name="connsiteX36" fmla="*/ 129460 w 129460"/>
                <a:gd name="connsiteY36" fmla="*/ 0 h 81878"/>
                <a:gd name="connsiteX37" fmla="*/ 36115 w 129460"/>
                <a:gd name="connsiteY37" fmla="*/ 10477 h 81878"/>
                <a:gd name="connsiteX38" fmla="*/ 18970 w 129460"/>
                <a:gd name="connsiteY38" fmla="*/ 12382 h 81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29460" h="81878">
                  <a:moveTo>
                    <a:pt x="18970" y="12382"/>
                  </a:moveTo>
                  <a:cubicBezTo>
                    <a:pt x="1825" y="21907"/>
                    <a:pt x="-4842" y="43815"/>
                    <a:pt x="3730" y="60960"/>
                  </a:cubicBezTo>
                  <a:cubicBezTo>
                    <a:pt x="14208" y="80010"/>
                    <a:pt x="38973" y="87630"/>
                    <a:pt x="54213" y="77152"/>
                  </a:cubicBezTo>
                  <a:cubicBezTo>
                    <a:pt x="56118" y="76200"/>
                    <a:pt x="57070" y="75247"/>
                    <a:pt x="58975" y="74295"/>
                  </a:cubicBezTo>
                  <a:lnTo>
                    <a:pt x="58975" y="74295"/>
                  </a:lnTo>
                  <a:cubicBezTo>
                    <a:pt x="60880" y="73343"/>
                    <a:pt x="61833" y="72390"/>
                    <a:pt x="63738" y="70485"/>
                  </a:cubicBezTo>
                  <a:cubicBezTo>
                    <a:pt x="63738" y="70485"/>
                    <a:pt x="63738" y="70485"/>
                    <a:pt x="64690" y="70485"/>
                  </a:cubicBezTo>
                  <a:cubicBezTo>
                    <a:pt x="66595" y="69532"/>
                    <a:pt x="67548" y="68580"/>
                    <a:pt x="69453" y="67627"/>
                  </a:cubicBezTo>
                  <a:cubicBezTo>
                    <a:pt x="69453" y="67627"/>
                    <a:pt x="70405" y="67627"/>
                    <a:pt x="70405" y="66675"/>
                  </a:cubicBezTo>
                  <a:cubicBezTo>
                    <a:pt x="71358" y="65722"/>
                    <a:pt x="73263" y="64770"/>
                    <a:pt x="74215" y="63818"/>
                  </a:cubicBezTo>
                  <a:cubicBezTo>
                    <a:pt x="74215" y="63818"/>
                    <a:pt x="75168" y="62865"/>
                    <a:pt x="75168" y="62865"/>
                  </a:cubicBezTo>
                  <a:cubicBezTo>
                    <a:pt x="76120" y="61913"/>
                    <a:pt x="78025" y="60960"/>
                    <a:pt x="78978" y="60007"/>
                  </a:cubicBezTo>
                  <a:cubicBezTo>
                    <a:pt x="78978" y="60007"/>
                    <a:pt x="79930" y="59055"/>
                    <a:pt x="79930" y="59055"/>
                  </a:cubicBezTo>
                  <a:cubicBezTo>
                    <a:pt x="80883" y="58102"/>
                    <a:pt x="81835" y="57150"/>
                    <a:pt x="83740" y="56197"/>
                  </a:cubicBezTo>
                  <a:cubicBezTo>
                    <a:pt x="84693" y="56197"/>
                    <a:pt x="84693" y="55245"/>
                    <a:pt x="85645" y="55245"/>
                  </a:cubicBezTo>
                  <a:cubicBezTo>
                    <a:pt x="86598" y="54293"/>
                    <a:pt x="87550" y="53340"/>
                    <a:pt x="88503" y="52388"/>
                  </a:cubicBezTo>
                  <a:cubicBezTo>
                    <a:pt x="89455" y="51435"/>
                    <a:pt x="89455" y="51435"/>
                    <a:pt x="90408" y="50482"/>
                  </a:cubicBezTo>
                  <a:cubicBezTo>
                    <a:pt x="91360" y="49530"/>
                    <a:pt x="92313" y="48577"/>
                    <a:pt x="93265" y="47625"/>
                  </a:cubicBezTo>
                  <a:cubicBezTo>
                    <a:pt x="94218" y="46672"/>
                    <a:pt x="94218" y="46672"/>
                    <a:pt x="95170" y="45720"/>
                  </a:cubicBezTo>
                  <a:cubicBezTo>
                    <a:pt x="96123" y="44768"/>
                    <a:pt x="97075" y="43815"/>
                    <a:pt x="98028" y="42863"/>
                  </a:cubicBezTo>
                  <a:cubicBezTo>
                    <a:pt x="98980" y="41910"/>
                    <a:pt x="98980" y="41910"/>
                    <a:pt x="99933" y="40957"/>
                  </a:cubicBezTo>
                  <a:cubicBezTo>
                    <a:pt x="100885" y="40005"/>
                    <a:pt x="101838" y="39052"/>
                    <a:pt x="102790" y="38100"/>
                  </a:cubicBezTo>
                  <a:cubicBezTo>
                    <a:pt x="103743" y="37147"/>
                    <a:pt x="103743" y="37147"/>
                    <a:pt x="104695" y="36195"/>
                  </a:cubicBezTo>
                  <a:cubicBezTo>
                    <a:pt x="105648" y="35243"/>
                    <a:pt x="106600" y="34290"/>
                    <a:pt x="107553" y="33338"/>
                  </a:cubicBezTo>
                  <a:cubicBezTo>
                    <a:pt x="108505" y="32385"/>
                    <a:pt x="108505" y="31432"/>
                    <a:pt x="109458" y="31432"/>
                  </a:cubicBezTo>
                  <a:cubicBezTo>
                    <a:pt x="110410" y="30480"/>
                    <a:pt x="111363" y="29527"/>
                    <a:pt x="111363" y="28575"/>
                  </a:cubicBezTo>
                  <a:cubicBezTo>
                    <a:pt x="112315" y="27622"/>
                    <a:pt x="112315" y="26670"/>
                    <a:pt x="113268" y="25718"/>
                  </a:cubicBezTo>
                  <a:cubicBezTo>
                    <a:pt x="114220" y="24765"/>
                    <a:pt x="114220" y="23813"/>
                    <a:pt x="115173" y="22860"/>
                  </a:cubicBezTo>
                  <a:cubicBezTo>
                    <a:pt x="116125" y="21907"/>
                    <a:pt x="116125" y="20955"/>
                    <a:pt x="117078" y="20002"/>
                  </a:cubicBezTo>
                  <a:cubicBezTo>
                    <a:pt x="118030" y="19050"/>
                    <a:pt x="118030" y="18097"/>
                    <a:pt x="118983" y="17145"/>
                  </a:cubicBezTo>
                  <a:cubicBezTo>
                    <a:pt x="119935" y="16193"/>
                    <a:pt x="120888" y="15240"/>
                    <a:pt x="120888" y="14288"/>
                  </a:cubicBezTo>
                  <a:cubicBezTo>
                    <a:pt x="121840" y="13335"/>
                    <a:pt x="121840" y="12382"/>
                    <a:pt x="122793" y="11430"/>
                  </a:cubicBezTo>
                  <a:cubicBezTo>
                    <a:pt x="123745" y="10477"/>
                    <a:pt x="124698" y="8572"/>
                    <a:pt x="124698" y="7620"/>
                  </a:cubicBezTo>
                  <a:cubicBezTo>
                    <a:pt x="124698" y="6668"/>
                    <a:pt x="125650" y="6668"/>
                    <a:pt x="125650" y="5715"/>
                  </a:cubicBezTo>
                  <a:cubicBezTo>
                    <a:pt x="126603" y="3810"/>
                    <a:pt x="128508" y="1905"/>
                    <a:pt x="129460" y="0"/>
                  </a:cubicBezTo>
                  <a:cubicBezTo>
                    <a:pt x="129460" y="0"/>
                    <a:pt x="129460" y="0"/>
                    <a:pt x="129460" y="0"/>
                  </a:cubicBezTo>
                  <a:lnTo>
                    <a:pt x="129460" y="0"/>
                  </a:lnTo>
                  <a:cubicBezTo>
                    <a:pt x="98028" y="6668"/>
                    <a:pt x="67548" y="8572"/>
                    <a:pt x="36115" y="10477"/>
                  </a:cubicBezTo>
                  <a:cubicBezTo>
                    <a:pt x="31353" y="7620"/>
                    <a:pt x="24685" y="8572"/>
                    <a:pt x="18970" y="12382"/>
                  </a:cubicBezTo>
                  <a:close/>
                </a:path>
              </a:pathLst>
            </a:custGeom>
            <a:solidFill>
              <a:srgbClr val="FFFFFF"/>
            </a:solidFill>
            <a:ln w="9525" cap="flat">
              <a:noFill/>
              <a:prstDash val="solid"/>
              <a:miter/>
            </a:ln>
          </p:spPr>
          <p:txBody>
            <a:bodyPr rtlCol="0" anchor="ctr"/>
            <a:lstStyle/>
            <a:p>
              <a:endParaRPr lang="en-US"/>
            </a:p>
          </p:txBody>
        </p:sp>
        <p:sp>
          <p:nvSpPr>
            <p:cNvPr id="90" name="Freeform 342">
              <a:extLst>
                <a:ext uri="{FF2B5EF4-FFF2-40B4-BE49-F238E27FC236}">
                  <a16:creationId xmlns:a16="http://schemas.microsoft.com/office/drawing/2014/main" id="{FFEC9AB3-08EB-E12D-7313-6A067F9DFE7A}"/>
                </a:ext>
              </a:extLst>
            </p:cNvPr>
            <p:cNvSpPr/>
            <p:nvPr/>
          </p:nvSpPr>
          <p:spPr>
            <a:xfrm>
              <a:off x="4361577" y="5793105"/>
              <a:ext cx="129460" cy="81878"/>
            </a:xfrm>
            <a:custGeom>
              <a:avLst/>
              <a:gdLst>
                <a:gd name="connsiteX0" fmla="*/ 18970 w 129460"/>
                <a:gd name="connsiteY0" fmla="*/ 12382 h 81878"/>
                <a:gd name="connsiteX1" fmla="*/ 3730 w 129460"/>
                <a:gd name="connsiteY1" fmla="*/ 60960 h 81878"/>
                <a:gd name="connsiteX2" fmla="*/ 54213 w 129460"/>
                <a:gd name="connsiteY2" fmla="*/ 77152 h 81878"/>
                <a:gd name="connsiteX3" fmla="*/ 58975 w 129460"/>
                <a:gd name="connsiteY3" fmla="*/ 74295 h 81878"/>
                <a:gd name="connsiteX4" fmla="*/ 58975 w 129460"/>
                <a:gd name="connsiteY4" fmla="*/ 74295 h 81878"/>
                <a:gd name="connsiteX5" fmla="*/ 63738 w 129460"/>
                <a:gd name="connsiteY5" fmla="*/ 70485 h 81878"/>
                <a:gd name="connsiteX6" fmla="*/ 64690 w 129460"/>
                <a:gd name="connsiteY6" fmla="*/ 70485 h 81878"/>
                <a:gd name="connsiteX7" fmla="*/ 69453 w 129460"/>
                <a:gd name="connsiteY7" fmla="*/ 67627 h 81878"/>
                <a:gd name="connsiteX8" fmla="*/ 70405 w 129460"/>
                <a:gd name="connsiteY8" fmla="*/ 66675 h 81878"/>
                <a:gd name="connsiteX9" fmla="*/ 74215 w 129460"/>
                <a:gd name="connsiteY9" fmla="*/ 63818 h 81878"/>
                <a:gd name="connsiteX10" fmla="*/ 75168 w 129460"/>
                <a:gd name="connsiteY10" fmla="*/ 62865 h 81878"/>
                <a:gd name="connsiteX11" fmla="*/ 78978 w 129460"/>
                <a:gd name="connsiteY11" fmla="*/ 60007 h 81878"/>
                <a:gd name="connsiteX12" fmla="*/ 79930 w 129460"/>
                <a:gd name="connsiteY12" fmla="*/ 59055 h 81878"/>
                <a:gd name="connsiteX13" fmla="*/ 83740 w 129460"/>
                <a:gd name="connsiteY13" fmla="*/ 56197 h 81878"/>
                <a:gd name="connsiteX14" fmla="*/ 85645 w 129460"/>
                <a:gd name="connsiteY14" fmla="*/ 55245 h 81878"/>
                <a:gd name="connsiteX15" fmla="*/ 88503 w 129460"/>
                <a:gd name="connsiteY15" fmla="*/ 52388 h 81878"/>
                <a:gd name="connsiteX16" fmla="*/ 90408 w 129460"/>
                <a:gd name="connsiteY16" fmla="*/ 50482 h 81878"/>
                <a:gd name="connsiteX17" fmla="*/ 93265 w 129460"/>
                <a:gd name="connsiteY17" fmla="*/ 47625 h 81878"/>
                <a:gd name="connsiteX18" fmla="*/ 95170 w 129460"/>
                <a:gd name="connsiteY18" fmla="*/ 45720 h 81878"/>
                <a:gd name="connsiteX19" fmla="*/ 98028 w 129460"/>
                <a:gd name="connsiteY19" fmla="*/ 42863 h 81878"/>
                <a:gd name="connsiteX20" fmla="*/ 99933 w 129460"/>
                <a:gd name="connsiteY20" fmla="*/ 40957 h 81878"/>
                <a:gd name="connsiteX21" fmla="*/ 102790 w 129460"/>
                <a:gd name="connsiteY21" fmla="*/ 38100 h 81878"/>
                <a:gd name="connsiteX22" fmla="*/ 104695 w 129460"/>
                <a:gd name="connsiteY22" fmla="*/ 36195 h 81878"/>
                <a:gd name="connsiteX23" fmla="*/ 107553 w 129460"/>
                <a:gd name="connsiteY23" fmla="*/ 33338 h 81878"/>
                <a:gd name="connsiteX24" fmla="*/ 109458 w 129460"/>
                <a:gd name="connsiteY24" fmla="*/ 31432 h 81878"/>
                <a:gd name="connsiteX25" fmla="*/ 111363 w 129460"/>
                <a:gd name="connsiteY25" fmla="*/ 28575 h 81878"/>
                <a:gd name="connsiteX26" fmla="*/ 113268 w 129460"/>
                <a:gd name="connsiteY26" fmla="*/ 25718 h 81878"/>
                <a:gd name="connsiteX27" fmla="*/ 115173 w 129460"/>
                <a:gd name="connsiteY27" fmla="*/ 22860 h 81878"/>
                <a:gd name="connsiteX28" fmla="*/ 117078 w 129460"/>
                <a:gd name="connsiteY28" fmla="*/ 20002 h 81878"/>
                <a:gd name="connsiteX29" fmla="*/ 118983 w 129460"/>
                <a:gd name="connsiteY29" fmla="*/ 17145 h 81878"/>
                <a:gd name="connsiteX30" fmla="*/ 120888 w 129460"/>
                <a:gd name="connsiteY30" fmla="*/ 14288 h 81878"/>
                <a:gd name="connsiteX31" fmla="*/ 122793 w 129460"/>
                <a:gd name="connsiteY31" fmla="*/ 11430 h 81878"/>
                <a:gd name="connsiteX32" fmla="*/ 124698 w 129460"/>
                <a:gd name="connsiteY32" fmla="*/ 7620 h 81878"/>
                <a:gd name="connsiteX33" fmla="*/ 125650 w 129460"/>
                <a:gd name="connsiteY33" fmla="*/ 5715 h 81878"/>
                <a:gd name="connsiteX34" fmla="*/ 129460 w 129460"/>
                <a:gd name="connsiteY34" fmla="*/ 0 h 81878"/>
                <a:gd name="connsiteX35" fmla="*/ 129460 w 129460"/>
                <a:gd name="connsiteY35" fmla="*/ 0 h 81878"/>
                <a:gd name="connsiteX36" fmla="*/ 129460 w 129460"/>
                <a:gd name="connsiteY36" fmla="*/ 0 h 81878"/>
                <a:gd name="connsiteX37" fmla="*/ 36115 w 129460"/>
                <a:gd name="connsiteY37" fmla="*/ 10477 h 81878"/>
                <a:gd name="connsiteX38" fmla="*/ 18970 w 129460"/>
                <a:gd name="connsiteY38" fmla="*/ 12382 h 81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29460" h="81878">
                  <a:moveTo>
                    <a:pt x="18970" y="12382"/>
                  </a:moveTo>
                  <a:cubicBezTo>
                    <a:pt x="1825" y="21907"/>
                    <a:pt x="-4842" y="43815"/>
                    <a:pt x="3730" y="60960"/>
                  </a:cubicBezTo>
                  <a:cubicBezTo>
                    <a:pt x="14208" y="80010"/>
                    <a:pt x="38973" y="87630"/>
                    <a:pt x="54213" y="77152"/>
                  </a:cubicBezTo>
                  <a:cubicBezTo>
                    <a:pt x="56118" y="76200"/>
                    <a:pt x="57070" y="75247"/>
                    <a:pt x="58975" y="74295"/>
                  </a:cubicBezTo>
                  <a:lnTo>
                    <a:pt x="58975" y="74295"/>
                  </a:lnTo>
                  <a:cubicBezTo>
                    <a:pt x="60880" y="73343"/>
                    <a:pt x="61833" y="72390"/>
                    <a:pt x="63738" y="70485"/>
                  </a:cubicBezTo>
                  <a:cubicBezTo>
                    <a:pt x="63738" y="70485"/>
                    <a:pt x="63738" y="70485"/>
                    <a:pt x="64690" y="70485"/>
                  </a:cubicBezTo>
                  <a:cubicBezTo>
                    <a:pt x="66595" y="69532"/>
                    <a:pt x="67548" y="68580"/>
                    <a:pt x="69453" y="67627"/>
                  </a:cubicBezTo>
                  <a:cubicBezTo>
                    <a:pt x="69453" y="67627"/>
                    <a:pt x="70405" y="67627"/>
                    <a:pt x="70405" y="66675"/>
                  </a:cubicBezTo>
                  <a:cubicBezTo>
                    <a:pt x="71358" y="65722"/>
                    <a:pt x="73263" y="64770"/>
                    <a:pt x="74215" y="63818"/>
                  </a:cubicBezTo>
                  <a:cubicBezTo>
                    <a:pt x="74215" y="63818"/>
                    <a:pt x="75168" y="62865"/>
                    <a:pt x="75168" y="62865"/>
                  </a:cubicBezTo>
                  <a:cubicBezTo>
                    <a:pt x="76120" y="61913"/>
                    <a:pt x="78025" y="60960"/>
                    <a:pt x="78978" y="60007"/>
                  </a:cubicBezTo>
                  <a:cubicBezTo>
                    <a:pt x="78978" y="60007"/>
                    <a:pt x="79930" y="59055"/>
                    <a:pt x="79930" y="59055"/>
                  </a:cubicBezTo>
                  <a:cubicBezTo>
                    <a:pt x="80883" y="58102"/>
                    <a:pt x="81835" y="57150"/>
                    <a:pt x="83740" y="56197"/>
                  </a:cubicBezTo>
                  <a:cubicBezTo>
                    <a:pt x="84693" y="56197"/>
                    <a:pt x="84693" y="55245"/>
                    <a:pt x="85645" y="55245"/>
                  </a:cubicBezTo>
                  <a:cubicBezTo>
                    <a:pt x="86598" y="54293"/>
                    <a:pt x="87550" y="53340"/>
                    <a:pt x="88503" y="52388"/>
                  </a:cubicBezTo>
                  <a:cubicBezTo>
                    <a:pt x="89455" y="51435"/>
                    <a:pt x="89455" y="51435"/>
                    <a:pt x="90408" y="50482"/>
                  </a:cubicBezTo>
                  <a:cubicBezTo>
                    <a:pt x="91360" y="49530"/>
                    <a:pt x="92313" y="48577"/>
                    <a:pt x="93265" y="47625"/>
                  </a:cubicBezTo>
                  <a:cubicBezTo>
                    <a:pt x="94218" y="46672"/>
                    <a:pt x="94218" y="46672"/>
                    <a:pt x="95170" y="45720"/>
                  </a:cubicBezTo>
                  <a:cubicBezTo>
                    <a:pt x="96123" y="44768"/>
                    <a:pt x="97075" y="43815"/>
                    <a:pt x="98028" y="42863"/>
                  </a:cubicBezTo>
                  <a:cubicBezTo>
                    <a:pt x="98980" y="41910"/>
                    <a:pt x="98980" y="41910"/>
                    <a:pt x="99933" y="40957"/>
                  </a:cubicBezTo>
                  <a:cubicBezTo>
                    <a:pt x="100885" y="40005"/>
                    <a:pt x="101838" y="39052"/>
                    <a:pt x="102790" y="38100"/>
                  </a:cubicBezTo>
                  <a:cubicBezTo>
                    <a:pt x="103743" y="37147"/>
                    <a:pt x="103743" y="37147"/>
                    <a:pt x="104695" y="36195"/>
                  </a:cubicBezTo>
                  <a:cubicBezTo>
                    <a:pt x="105648" y="35243"/>
                    <a:pt x="106600" y="34290"/>
                    <a:pt x="107553" y="33338"/>
                  </a:cubicBezTo>
                  <a:cubicBezTo>
                    <a:pt x="108505" y="32385"/>
                    <a:pt x="108505" y="31432"/>
                    <a:pt x="109458" y="31432"/>
                  </a:cubicBezTo>
                  <a:cubicBezTo>
                    <a:pt x="110410" y="30480"/>
                    <a:pt x="111363" y="29527"/>
                    <a:pt x="111363" y="28575"/>
                  </a:cubicBezTo>
                  <a:cubicBezTo>
                    <a:pt x="112315" y="27622"/>
                    <a:pt x="112315" y="26670"/>
                    <a:pt x="113268" y="25718"/>
                  </a:cubicBezTo>
                  <a:cubicBezTo>
                    <a:pt x="114220" y="24765"/>
                    <a:pt x="114220" y="23813"/>
                    <a:pt x="115173" y="22860"/>
                  </a:cubicBezTo>
                  <a:cubicBezTo>
                    <a:pt x="116125" y="21907"/>
                    <a:pt x="116125" y="20955"/>
                    <a:pt x="117078" y="20002"/>
                  </a:cubicBezTo>
                  <a:cubicBezTo>
                    <a:pt x="118030" y="19050"/>
                    <a:pt x="118030" y="18097"/>
                    <a:pt x="118983" y="17145"/>
                  </a:cubicBezTo>
                  <a:cubicBezTo>
                    <a:pt x="119935" y="16193"/>
                    <a:pt x="120888" y="15240"/>
                    <a:pt x="120888" y="14288"/>
                  </a:cubicBezTo>
                  <a:cubicBezTo>
                    <a:pt x="121840" y="13335"/>
                    <a:pt x="121840" y="12382"/>
                    <a:pt x="122793" y="11430"/>
                  </a:cubicBezTo>
                  <a:cubicBezTo>
                    <a:pt x="123745" y="10477"/>
                    <a:pt x="124698" y="8572"/>
                    <a:pt x="124698" y="7620"/>
                  </a:cubicBezTo>
                  <a:cubicBezTo>
                    <a:pt x="124698" y="6668"/>
                    <a:pt x="125650" y="6668"/>
                    <a:pt x="125650" y="5715"/>
                  </a:cubicBezTo>
                  <a:cubicBezTo>
                    <a:pt x="126603" y="3810"/>
                    <a:pt x="128508" y="1905"/>
                    <a:pt x="129460" y="0"/>
                  </a:cubicBezTo>
                  <a:cubicBezTo>
                    <a:pt x="129460" y="0"/>
                    <a:pt x="129460" y="0"/>
                    <a:pt x="129460" y="0"/>
                  </a:cubicBezTo>
                  <a:lnTo>
                    <a:pt x="129460" y="0"/>
                  </a:lnTo>
                  <a:cubicBezTo>
                    <a:pt x="98028" y="6668"/>
                    <a:pt x="67548" y="8572"/>
                    <a:pt x="36115" y="10477"/>
                  </a:cubicBezTo>
                  <a:cubicBezTo>
                    <a:pt x="31353" y="7620"/>
                    <a:pt x="24685" y="8572"/>
                    <a:pt x="18970" y="12382"/>
                  </a:cubicBezTo>
                  <a:close/>
                </a:path>
              </a:pathLst>
            </a:custGeom>
            <a:solidFill>
              <a:srgbClr val="F27954">
                <a:alpha val="48000"/>
              </a:srgbClr>
            </a:solidFill>
            <a:ln w="9525" cap="flat">
              <a:noFill/>
              <a:prstDash val="solid"/>
              <a:miter/>
            </a:ln>
          </p:spPr>
          <p:txBody>
            <a:bodyPr rtlCol="0" anchor="ctr"/>
            <a:lstStyle/>
            <a:p>
              <a:endParaRPr lang="en-US"/>
            </a:p>
          </p:txBody>
        </p:sp>
        <p:sp>
          <p:nvSpPr>
            <p:cNvPr id="91" name="Freeform 343">
              <a:extLst>
                <a:ext uri="{FF2B5EF4-FFF2-40B4-BE49-F238E27FC236}">
                  <a16:creationId xmlns:a16="http://schemas.microsoft.com/office/drawing/2014/main" id="{DEA2DBE7-ED2C-FCFA-BA73-F0FFFA465DC8}"/>
                </a:ext>
              </a:extLst>
            </p:cNvPr>
            <p:cNvSpPr/>
            <p:nvPr/>
          </p:nvSpPr>
          <p:spPr>
            <a:xfrm>
              <a:off x="4261484" y="5379719"/>
              <a:ext cx="1905" cy="9525"/>
            </a:xfrm>
            <a:custGeom>
              <a:avLst/>
              <a:gdLst>
                <a:gd name="connsiteX0" fmla="*/ 0 w 1905"/>
                <a:gd name="connsiteY0" fmla="*/ 0 h 9525"/>
                <a:gd name="connsiteX1" fmla="*/ 1905 w 1905"/>
                <a:gd name="connsiteY1" fmla="*/ 0 h 9525"/>
                <a:gd name="connsiteX2" fmla="*/ 953 w 1905"/>
                <a:gd name="connsiteY2" fmla="*/ 0 h 9525"/>
                <a:gd name="connsiteX3" fmla="*/ 0 w 1905"/>
                <a:gd name="connsiteY3" fmla="*/ 0 h 9525"/>
              </a:gdLst>
              <a:ahLst/>
              <a:cxnLst>
                <a:cxn ang="0">
                  <a:pos x="connsiteX0" y="connsiteY0"/>
                </a:cxn>
                <a:cxn ang="0">
                  <a:pos x="connsiteX1" y="connsiteY1"/>
                </a:cxn>
                <a:cxn ang="0">
                  <a:pos x="connsiteX2" y="connsiteY2"/>
                </a:cxn>
                <a:cxn ang="0">
                  <a:pos x="connsiteX3" y="connsiteY3"/>
                </a:cxn>
              </a:cxnLst>
              <a:rect l="l" t="t" r="r" b="b"/>
              <a:pathLst>
                <a:path w="1905" h="9525">
                  <a:moveTo>
                    <a:pt x="0" y="0"/>
                  </a:moveTo>
                  <a:cubicBezTo>
                    <a:pt x="953" y="0"/>
                    <a:pt x="953" y="0"/>
                    <a:pt x="1905" y="0"/>
                  </a:cubicBezTo>
                  <a:cubicBezTo>
                    <a:pt x="1905" y="0"/>
                    <a:pt x="953" y="0"/>
                    <a:pt x="953" y="0"/>
                  </a:cubicBezTo>
                  <a:cubicBezTo>
                    <a:pt x="0" y="0"/>
                    <a:pt x="0" y="0"/>
                    <a:pt x="0" y="0"/>
                  </a:cubicBezTo>
                  <a:close/>
                </a:path>
              </a:pathLst>
            </a:custGeom>
            <a:solidFill>
              <a:srgbClr val="FFFFFF"/>
            </a:solidFill>
            <a:ln w="9525" cap="flat">
              <a:noFill/>
              <a:prstDash val="solid"/>
              <a:miter/>
            </a:ln>
          </p:spPr>
          <p:txBody>
            <a:bodyPr rtlCol="0" anchor="ctr"/>
            <a:lstStyle/>
            <a:p>
              <a:endParaRPr lang="en-US"/>
            </a:p>
          </p:txBody>
        </p:sp>
        <p:sp>
          <p:nvSpPr>
            <p:cNvPr id="92" name="Freeform 344">
              <a:extLst>
                <a:ext uri="{FF2B5EF4-FFF2-40B4-BE49-F238E27FC236}">
                  <a16:creationId xmlns:a16="http://schemas.microsoft.com/office/drawing/2014/main" id="{EABF8A23-5A0A-B00A-8332-1C0C33C22CBF}"/>
                </a:ext>
              </a:extLst>
            </p:cNvPr>
            <p:cNvSpPr/>
            <p:nvPr/>
          </p:nvSpPr>
          <p:spPr>
            <a:xfrm>
              <a:off x="4261484" y="5379719"/>
              <a:ext cx="1905" cy="9525"/>
            </a:xfrm>
            <a:custGeom>
              <a:avLst/>
              <a:gdLst>
                <a:gd name="connsiteX0" fmla="*/ 0 w 1905"/>
                <a:gd name="connsiteY0" fmla="*/ 0 h 9525"/>
                <a:gd name="connsiteX1" fmla="*/ 1905 w 1905"/>
                <a:gd name="connsiteY1" fmla="*/ 0 h 9525"/>
                <a:gd name="connsiteX2" fmla="*/ 953 w 1905"/>
                <a:gd name="connsiteY2" fmla="*/ 0 h 9525"/>
                <a:gd name="connsiteX3" fmla="*/ 0 w 1905"/>
                <a:gd name="connsiteY3" fmla="*/ 0 h 9525"/>
              </a:gdLst>
              <a:ahLst/>
              <a:cxnLst>
                <a:cxn ang="0">
                  <a:pos x="connsiteX0" y="connsiteY0"/>
                </a:cxn>
                <a:cxn ang="0">
                  <a:pos x="connsiteX1" y="connsiteY1"/>
                </a:cxn>
                <a:cxn ang="0">
                  <a:pos x="connsiteX2" y="connsiteY2"/>
                </a:cxn>
                <a:cxn ang="0">
                  <a:pos x="connsiteX3" y="connsiteY3"/>
                </a:cxn>
              </a:cxnLst>
              <a:rect l="l" t="t" r="r" b="b"/>
              <a:pathLst>
                <a:path w="1905" h="9525">
                  <a:moveTo>
                    <a:pt x="0" y="0"/>
                  </a:moveTo>
                  <a:cubicBezTo>
                    <a:pt x="953" y="0"/>
                    <a:pt x="953" y="0"/>
                    <a:pt x="1905" y="0"/>
                  </a:cubicBezTo>
                  <a:cubicBezTo>
                    <a:pt x="1905" y="0"/>
                    <a:pt x="953" y="0"/>
                    <a:pt x="953" y="0"/>
                  </a:cubicBezTo>
                  <a:cubicBezTo>
                    <a:pt x="0" y="0"/>
                    <a:pt x="0" y="0"/>
                    <a:pt x="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93" name="Freeform 345">
              <a:extLst>
                <a:ext uri="{FF2B5EF4-FFF2-40B4-BE49-F238E27FC236}">
                  <a16:creationId xmlns:a16="http://schemas.microsoft.com/office/drawing/2014/main" id="{03D90B4E-5D41-44C9-41F7-C7A20AECD5E9}"/>
                </a:ext>
              </a:extLst>
            </p:cNvPr>
            <p:cNvSpPr/>
            <p:nvPr/>
          </p:nvSpPr>
          <p:spPr>
            <a:xfrm>
              <a:off x="4238625" y="5379719"/>
              <a:ext cx="20954" cy="952"/>
            </a:xfrm>
            <a:custGeom>
              <a:avLst/>
              <a:gdLst>
                <a:gd name="connsiteX0" fmla="*/ 20955 w 20954"/>
                <a:gd name="connsiteY0" fmla="*/ 0 h 952"/>
                <a:gd name="connsiteX1" fmla="*/ 0 w 20954"/>
                <a:gd name="connsiteY1" fmla="*/ 953 h 952"/>
                <a:gd name="connsiteX2" fmla="*/ 20955 w 20954"/>
                <a:gd name="connsiteY2" fmla="*/ 0 h 952"/>
              </a:gdLst>
              <a:ahLst/>
              <a:cxnLst>
                <a:cxn ang="0">
                  <a:pos x="connsiteX0" y="connsiteY0"/>
                </a:cxn>
                <a:cxn ang="0">
                  <a:pos x="connsiteX1" y="connsiteY1"/>
                </a:cxn>
                <a:cxn ang="0">
                  <a:pos x="connsiteX2" y="connsiteY2"/>
                </a:cxn>
              </a:cxnLst>
              <a:rect l="l" t="t" r="r" b="b"/>
              <a:pathLst>
                <a:path w="20954" h="952">
                  <a:moveTo>
                    <a:pt x="20955" y="0"/>
                  </a:moveTo>
                  <a:cubicBezTo>
                    <a:pt x="14288" y="0"/>
                    <a:pt x="6667" y="0"/>
                    <a:pt x="0" y="953"/>
                  </a:cubicBezTo>
                  <a:cubicBezTo>
                    <a:pt x="6667" y="953"/>
                    <a:pt x="14288" y="0"/>
                    <a:pt x="20955" y="0"/>
                  </a:cubicBezTo>
                  <a:close/>
                </a:path>
              </a:pathLst>
            </a:custGeom>
            <a:solidFill>
              <a:srgbClr val="FFFFFF"/>
            </a:solidFill>
            <a:ln w="9525" cap="flat">
              <a:noFill/>
              <a:prstDash val="solid"/>
              <a:miter/>
            </a:ln>
          </p:spPr>
          <p:txBody>
            <a:bodyPr rtlCol="0" anchor="ctr"/>
            <a:lstStyle/>
            <a:p>
              <a:endParaRPr lang="en-US"/>
            </a:p>
          </p:txBody>
        </p:sp>
        <p:sp>
          <p:nvSpPr>
            <p:cNvPr id="94" name="Freeform 346">
              <a:extLst>
                <a:ext uri="{FF2B5EF4-FFF2-40B4-BE49-F238E27FC236}">
                  <a16:creationId xmlns:a16="http://schemas.microsoft.com/office/drawing/2014/main" id="{177F71BF-3E5E-BB4A-EA65-336F989C9648}"/>
                </a:ext>
              </a:extLst>
            </p:cNvPr>
            <p:cNvSpPr/>
            <p:nvPr/>
          </p:nvSpPr>
          <p:spPr>
            <a:xfrm>
              <a:off x="4238625" y="5379719"/>
              <a:ext cx="20954" cy="952"/>
            </a:xfrm>
            <a:custGeom>
              <a:avLst/>
              <a:gdLst>
                <a:gd name="connsiteX0" fmla="*/ 20955 w 20954"/>
                <a:gd name="connsiteY0" fmla="*/ 0 h 952"/>
                <a:gd name="connsiteX1" fmla="*/ 0 w 20954"/>
                <a:gd name="connsiteY1" fmla="*/ 953 h 952"/>
                <a:gd name="connsiteX2" fmla="*/ 20955 w 20954"/>
                <a:gd name="connsiteY2" fmla="*/ 0 h 952"/>
              </a:gdLst>
              <a:ahLst/>
              <a:cxnLst>
                <a:cxn ang="0">
                  <a:pos x="connsiteX0" y="connsiteY0"/>
                </a:cxn>
                <a:cxn ang="0">
                  <a:pos x="connsiteX1" y="connsiteY1"/>
                </a:cxn>
                <a:cxn ang="0">
                  <a:pos x="connsiteX2" y="connsiteY2"/>
                </a:cxn>
              </a:cxnLst>
              <a:rect l="l" t="t" r="r" b="b"/>
              <a:pathLst>
                <a:path w="20954" h="952">
                  <a:moveTo>
                    <a:pt x="20955" y="0"/>
                  </a:moveTo>
                  <a:cubicBezTo>
                    <a:pt x="14288" y="0"/>
                    <a:pt x="6667" y="0"/>
                    <a:pt x="0" y="953"/>
                  </a:cubicBezTo>
                  <a:cubicBezTo>
                    <a:pt x="6667" y="953"/>
                    <a:pt x="14288" y="0"/>
                    <a:pt x="20955"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95" name="Freeform 347">
              <a:extLst>
                <a:ext uri="{FF2B5EF4-FFF2-40B4-BE49-F238E27FC236}">
                  <a16:creationId xmlns:a16="http://schemas.microsoft.com/office/drawing/2014/main" id="{E1E11F2F-0638-6F7F-A230-8A5704721BA9}"/>
                </a:ext>
              </a:extLst>
            </p:cNvPr>
            <p:cNvSpPr/>
            <p:nvPr/>
          </p:nvSpPr>
          <p:spPr>
            <a:xfrm>
              <a:off x="4369596" y="5460384"/>
              <a:ext cx="158588" cy="252602"/>
            </a:xfrm>
            <a:custGeom>
              <a:avLst/>
              <a:gdLst>
                <a:gd name="connsiteX0" fmla="*/ 50003 w 158588"/>
                <a:gd name="connsiteY0" fmla="*/ 8870 h 252602"/>
                <a:gd name="connsiteX1" fmla="*/ 12856 w 158588"/>
                <a:gd name="connsiteY1" fmla="*/ 179367 h 252602"/>
                <a:gd name="connsiteX2" fmla="*/ 129061 w 158588"/>
                <a:gd name="connsiteY2" fmla="*/ 251758 h 252602"/>
                <a:gd name="connsiteX3" fmla="*/ 151921 w 158588"/>
                <a:gd name="connsiteY3" fmla="*/ 245090 h 252602"/>
                <a:gd name="connsiteX4" fmla="*/ 158588 w 158588"/>
                <a:gd name="connsiteY4" fmla="*/ 192703 h 252602"/>
                <a:gd name="connsiteX5" fmla="*/ 139538 w 158588"/>
                <a:gd name="connsiteY5" fmla="*/ 92690 h 252602"/>
                <a:gd name="connsiteX6" fmla="*/ 134776 w 158588"/>
                <a:gd name="connsiteY6" fmla="*/ 80308 h 252602"/>
                <a:gd name="connsiteX7" fmla="*/ 122393 w 158588"/>
                <a:gd name="connsiteY7" fmla="*/ 56495 h 252602"/>
                <a:gd name="connsiteX8" fmla="*/ 114773 w 158588"/>
                <a:gd name="connsiteY8" fmla="*/ 45065 h 252602"/>
                <a:gd name="connsiteX9" fmla="*/ 110963 w 158588"/>
                <a:gd name="connsiteY9" fmla="*/ 39350 h 252602"/>
                <a:gd name="connsiteX10" fmla="*/ 90961 w 158588"/>
                <a:gd name="connsiteY10" fmla="*/ 19347 h 252602"/>
                <a:gd name="connsiteX11" fmla="*/ 90961 w 158588"/>
                <a:gd name="connsiteY11" fmla="*/ 19347 h 252602"/>
                <a:gd name="connsiteX12" fmla="*/ 71911 w 158588"/>
                <a:gd name="connsiteY12" fmla="*/ 297 h 252602"/>
                <a:gd name="connsiteX13" fmla="*/ 50003 w 158588"/>
                <a:gd name="connsiteY13" fmla="*/ 8870 h 25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8588" h="252602">
                  <a:moveTo>
                    <a:pt x="50003" y="8870"/>
                  </a:moveTo>
                  <a:cubicBezTo>
                    <a:pt x="20476" y="41255"/>
                    <a:pt x="-21434" y="87928"/>
                    <a:pt x="12856" y="179367"/>
                  </a:cubicBezTo>
                  <a:cubicBezTo>
                    <a:pt x="40478" y="221278"/>
                    <a:pt x="79531" y="246042"/>
                    <a:pt x="129061" y="251758"/>
                  </a:cubicBezTo>
                  <a:cubicBezTo>
                    <a:pt x="142396" y="253663"/>
                    <a:pt x="148111" y="252710"/>
                    <a:pt x="151921" y="245090"/>
                  </a:cubicBezTo>
                  <a:cubicBezTo>
                    <a:pt x="156683" y="220325"/>
                    <a:pt x="158588" y="200322"/>
                    <a:pt x="158588" y="192703"/>
                  </a:cubicBezTo>
                  <a:cubicBezTo>
                    <a:pt x="156683" y="169842"/>
                    <a:pt x="154778" y="130790"/>
                    <a:pt x="139538" y="92690"/>
                  </a:cubicBezTo>
                  <a:cubicBezTo>
                    <a:pt x="137633" y="88880"/>
                    <a:pt x="136681" y="85070"/>
                    <a:pt x="134776" y="80308"/>
                  </a:cubicBezTo>
                  <a:cubicBezTo>
                    <a:pt x="130966" y="72688"/>
                    <a:pt x="127156" y="64115"/>
                    <a:pt x="122393" y="56495"/>
                  </a:cubicBezTo>
                  <a:cubicBezTo>
                    <a:pt x="119536" y="52685"/>
                    <a:pt x="117631" y="48875"/>
                    <a:pt x="114773" y="45065"/>
                  </a:cubicBezTo>
                  <a:cubicBezTo>
                    <a:pt x="113821" y="43160"/>
                    <a:pt x="111916" y="41255"/>
                    <a:pt x="110963" y="39350"/>
                  </a:cubicBezTo>
                  <a:cubicBezTo>
                    <a:pt x="105248" y="31730"/>
                    <a:pt x="98581" y="25063"/>
                    <a:pt x="90961" y="19347"/>
                  </a:cubicBezTo>
                  <a:cubicBezTo>
                    <a:pt x="90961" y="19347"/>
                    <a:pt x="90961" y="19347"/>
                    <a:pt x="90961" y="19347"/>
                  </a:cubicBezTo>
                  <a:cubicBezTo>
                    <a:pt x="87151" y="15538"/>
                    <a:pt x="79531" y="7917"/>
                    <a:pt x="71911" y="297"/>
                  </a:cubicBezTo>
                  <a:cubicBezTo>
                    <a:pt x="64291" y="-655"/>
                    <a:pt x="58576" y="297"/>
                    <a:pt x="50003" y="8870"/>
                  </a:cubicBezTo>
                  <a:close/>
                </a:path>
              </a:pathLst>
            </a:custGeom>
            <a:solidFill>
              <a:srgbClr val="FFFFFF"/>
            </a:solidFill>
            <a:ln w="9525" cap="flat">
              <a:noFill/>
              <a:prstDash val="solid"/>
              <a:miter/>
            </a:ln>
          </p:spPr>
          <p:txBody>
            <a:bodyPr rtlCol="0" anchor="ctr"/>
            <a:lstStyle/>
            <a:p>
              <a:endParaRPr lang="en-US"/>
            </a:p>
          </p:txBody>
        </p:sp>
        <p:sp>
          <p:nvSpPr>
            <p:cNvPr id="96" name="Freeform 348">
              <a:extLst>
                <a:ext uri="{FF2B5EF4-FFF2-40B4-BE49-F238E27FC236}">
                  <a16:creationId xmlns:a16="http://schemas.microsoft.com/office/drawing/2014/main" id="{C326C074-B05A-5E2A-C8F1-4340ACCCD471}"/>
                </a:ext>
              </a:extLst>
            </p:cNvPr>
            <p:cNvSpPr/>
            <p:nvPr/>
          </p:nvSpPr>
          <p:spPr>
            <a:xfrm>
              <a:off x="4369596" y="5460384"/>
              <a:ext cx="158588" cy="252602"/>
            </a:xfrm>
            <a:custGeom>
              <a:avLst/>
              <a:gdLst>
                <a:gd name="connsiteX0" fmla="*/ 50003 w 158588"/>
                <a:gd name="connsiteY0" fmla="*/ 8870 h 252602"/>
                <a:gd name="connsiteX1" fmla="*/ 12856 w 158588"/>
                <a:gd name="connsiteY1" fmla="*/ 179367 h 252602"/>
                <a:gd name="connsiteX2" fmla="*/ 129061 w 158588"/>
                <a:gd name="connsiteY2" fmla="*/ 251758 h 252602"/>
                <a:gd name="connsiteX3" fmla="*/ 151921 w 158588"/>
                <a:gd name="connsiteY3" fmla="*/ 245090 h 252602"/>
                <a:gd name="connsiteX4" fmla="*/ 158588 w 158588"/>
                <a:gd name="connsiteY4" fmla="*/ 192703 h 252602"/>
                <a:gd name="connsiteX5" fmla="*/ 139538 w 158588"/>
                <a:gd name="connsiteY5" fmla="*/ 92690 h 252602"/>
                <a:gd name="connsiteX6" fmla="*/ 134776 w 158588"/>
                <a:gd name="connsiteY6" fmla="*/ 80308 h 252602"/>
                <a:gd name="connsiteX7" fmla="*/ 122393 w 158588"/>
                <a:gd name="connsiteY7" fmla="*/ 56495 h 252602"/>
                <a:gd name="connsiteX8" fmla="*/ 114773 w 158588"/>
                <a:gd name="connsiteY8" fmla="*/ 45065 h 252602"/>
                <a:gd name="connsiteX9" fmla="*/ 110963 w 158588"/>
                <a:gd name="connsiteY9" fmla="*/ 39350 h 252602"/>
                <a:gd name="connsiteX10" fmla="*/ 90961 w 158588"/>
                <a:gd name="connsiteY10" fmla="*/ 19347 h 252602"/>
                <a:gd name="connsiteX11" fmla="*/ 90961 w 158588"/>
                <a:gd name="connsiteY11" fmla="*/ 19347 h 252602"/>
                <a:gd name="connsiteX12" fmla="*/ 71911 w 158588"/>
                <a:gd name="connsiteY12" fmla="*/ 297 h 252602"/>
                <a:gd name="connsiteX13" fmla="*/ 50003 w 158588"/>
                <a:gd name="connsiteY13" fmla="*/ 8870 h 25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8588" h="252602">
                  <a:moveTo>
                    <a:pt x="50003" y="8870"/>
                  </a:moveTo>
                  <a:cubicBezTo>
                    <a:pt x="20476" y="41255"/>
                    <a:pt x="-21434" y="87928"/>
                    <a:pt x="12856" y="179367"/>
                  </a:cubicBezTo>
                  <a:cubicBezTo>
                    <a:pt x="40478" y="221278"/>
                    <a:pt x="79531" y="246042"/>
                    <a:pt x="129061" y="251758"/>
                  </a:cubicBezTo>
                  <a:cubicBezTo>
                    <a:pt x="142396" y="253663"/>
                    <a:pt x="148111" y="252710"/>
                    <a:pt x="151921" y="245090"/>
                  </a:cubicBezTo>
                  <a:cubicBezTo>
                    <a:pt x="156683" y="220325"/>
                    <a:pt x="158588" y="200322"/>
                    <a:pt x="158588" y="192703"/>
                  </a:cubicBezTo>
                  <a:cubicBezTo>
                    <a:pt x="156683" y="169842"/>
                    <a:pt x="154778" y="130790"/>
                    <a:pt x="139538" y="92690"/>
                  </a:cubicBezTo>
                  <a:cubicBezTo>
                    <a:pt x="137633" y="88880"/>
                    <a:pt x="136681" y="85070"/>
                    <a:pt x="134776" y="80308"/>
                  </a:cubicBezTo>
                  <a:cubicBezTo>
                    <a:pt x="130966" y="72688"/>
                    <a:pt x="127156" y="64115"/>
                    <a:pt x="122393" y="56495"/>
                  </a:cubicBezTo>
                  <a:cubicBezTo>
                    <a:pt x="119536" y="52685"/>
                    <a:pt x="117631" y="48875"/>
                    <a:pt x="114773" y="45065"/>
                  </a:cubicBezTo>
                  <a:cubicBezTo>
                    <a:pt x="113821" y="43160"/>
                    <a:pt x="111916" y="41255"/>
                    <a:pt x="110963" y="39350"/>
                  </a:cubicBezTo>
                  <a:cubicBezTo>
                    <a:pt x="105248" y="31730"/>
                    <a:pt x="98581" y="25063"/>
                    <a:pt x="90961" y="19347"/>
                  </a:cubicBezTo>
                  <a:cubicBezTo>
                    <a:pt x="90961" y="19347"/>
                    <a:pt x="90961" y="19347"/>
                    <a:pt x="90961" y="19347"/>
                  </a:cubicBezTo>
                  <a:cubicBezTo>
                    <a:pt x="87151" y="15538"/>
                    <a:pt x="79531" y="7917"/>
                    <a:pt x="71911" y="297"/>
                  </a:cubicBezTo>
                  <a:cubicBezTo>
                    <a:pt x="64291" y="-655"/>
                    <a:pt x="58576" y="297"/>
                    <a:pt x="50003" y="8870"/>
                  </a:cubicBezTo>
                  <a:close/>
                </a:path>
              </a:pathLst>
            </a:custGeom>
            <a:solidFill>
              <a:srgbClr val="F27954">
                <a:alpha val="48000"/>
              </a:srgbClr>
            </a:solidFill>
            <a:ln w="9525" cap="flat">
              <a:noFill/>
              <a:prstDash val="solid"/>
              <a:miter/>
            </a:ln>
          </p:spPr>
          <p:txBody>
            <a:bodyPr rtlCol="0" anchor="ctr"/>
            <a:lstStyle/>
            <a:p>
              <a:endParaRPr lang="en-US"/>
            </a:p>
          </p:txBody>
        </p:sp>
        <p:sp>
          <p:nvSpPr>
            <p:cNvPr id="97" name="Freeform 349">
              <a:extLst>
                <a:ext uri="{FF2B5EF4-FFF2-40B4-BE49-F238E27FC236}">
                  <a16:creationId xmlns:a16="http://schemas.microsoft.com/office/drawing/2014/main" id="{ECF69E36-8FBA-574B-8451-3BE8D56EEE33}"/>
                </a:ext>
              </a:extLst>
            </p:cNvPr>
            <p:cNvSpPr/>
            <p:nvPr/>
          </p:nvSpPr>
          <p:spPr>
            <a:xfrm>
              <a:off x="4459604" y="5481637"/>
              <a:ext cx="20002" cy="20002"/>
            </a:xfrm>
            <a:custGeom>
              <a:avLst/>
              <a:gdLst>
                <a:gd name="connsiteX0" fmla="*/ 20003 w 20002"/>
                <a:gd name="connsiteY0" fmla="*/ 20002 h 20002"/>
                <a:gd name="connsiteX1" fmla="*/ 0 w 20002"/>
                <a:gd name="connsiteY1" fmla="*/ 0 h 20002"/>
                <a:gd name="connsiteX2" fmla="*/ 0 w 20002"/>
                <a:gd name="connsiteY2" fmla="*/ 0 h 20002"/>
                <a:gd name="connsiteX3" fmla="*/ 0 w 20002"/>
                <a:gd name="connsiteY3" fmla="*/ 0 h 20002"/>
                <a:gd name="connsiteX4" fmla="*/ 20003 w 20002"/>
                <a:gd name="connsiteY4" fmla="*/ 20002 h 20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02" h="20002">
                  <a:moveTo>
                    <a:pt x="20003" y="20002"/>
                  </a:moveTo>
                  <a:cubicBezTo>
                    <a:pt x="14288" y="12382"/>
                    <a:pt x="7620" y="5715"/>
                    <a:pt x="0" y="0"/>
                  </a:cubicBezTo>
                  <a:cubicBezTo>
                    <a:pt x="0" y="0"/>
                    <a:pt x="0" y="0"/>
                    <a:pt x="0" y="0"/>
                  </a:cubicBezTo>
                  <a:cubicBezTo>
                    <a:pt x="0" y="0"/>
                    <a:pt x="0" y="0"/>
                    <a:pt x="0" y="0"/>
                  </a:cubicBezTo>
                  <a:cubicBezTo>
                    <a:pt x="7620" y="6668"/>
                    <a:pt x="14288" y="13335"/>
                    <a:pt x="20003" y="20002"/>
                  </a:cubicBezTo>
                  <a:close/>
                </a:path>
              </a:pathLst>
            </a:custGeom>
            <a:solidFill>
              <a:srgbClr val="000000"/>
            </a:solidFill>
            <a:ln w="9525" cap="flat">
              <a:noFill/>
              <a:prstDash val="solid"/>
              <a:miter/>
            </a:ln>
          </p:spPr>
          <p:txBody>
            <a:bodyPr rtlCol="0" anchor="ctr"/>
            <a:lstStyle/>
            <a:p>
              <a:endParaRPr lang="en-US"/>
            </a:p>
          </p:txBody>
        </p:sp>
        <p:sp>
          <p:nvSpPr>
            <p:cNvPr id="98" name="Freeform 350">
              <a:extLst>
                <a:ext uri="{FF2B5EF4-FFF2-40B4-BE49-F238E27FC236}">
                  <a16:creationId xmlns:a16="http://schemas.microsoft.com/office/drawing/2014/main" id="{3D2CE8D6-7DFA-036E-0FB3-CDF11D9AEE06}"/>
                </a:ext>
              </a:extLst>
            </p:cNvPr>
            <p:cNvSpPr/>
            <p:nvPr/>
          </p:nvSpPr>
          <p:spPr>
            <a:xfrm>
              <a:off x="4459604" y="5481637"/>
              <a:ext cx="20002" cy="20002"/>
            </a:xfrm>
            <a:custGeom>
              <a:avLst/>
              <a:gdLst>
                <a:gd name="connsiteX0" fmla="*/ 20003 w 20002"/>
                <a:gd name="connsiteY0" fmla="*/ 20002 h 20002"/>
                <a:gd name="connsiteX1" fmla="*/ 0 w 20002"/>
                <a:gd name="connsiteY1" fmla="*/ 0 h 20002"/>
                <a:gd name="connsiteX2" fmla="*/ 0 w 20002"/>
                <a:gd name="connsiteY2" fmla="*/ 0 h 20002"/>
                <a:gd name="connsiteX3" fmla="*/ 0 w 20002"/>
                <a:gd name="connsiteY3" fmla="*/ 0 h 20002"/>
                <a:gd name="connsiteX4" fmla="*/ 20003 w 20002"/>
                <a:gd name="connsiteY4" fmla="*/ 20002 h 20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02" h="20002">
                  <a:moveTo>
                    <a:pt x="20003" y="20002"/>
                  </a:moveTo>
                  <a:cubicBezTo>
                    <a:pt x="14288" y="12382"/>
                    <a:pt x="7620" y="5715"/>
                    <a:pt x="0" y="0"/>
                  </a:cubicBezTo>
                  <a:cubicBezTo>
                    <a:pt x="0" y="0"/>
                    <a:pt x="0" y="0"/>
                    <a:pt x="0" y="0"/>
                  </a:cubicBezTo>
                  <a:cubicBezTo>
                    <a:pt x="0" y="0"/>
                    <a:pt x="0" y="0"/>
                    <a:pt x="0" y="0"/>
                  </a:cubicBezTo>
                  <a:cubicBezTo>
                    <a:pt x="7620" y="6668"/>
                    <a:pt x="14288" y="13335"/>
                    <a:pt x="20003" y="20002"/>
                  </a:cubicBezTo>
                  <a:close/>
                </a:path>
              </a:pathLst>
            </a:custGeom>
            <a:solidFill>
              <a:srgbClr val="FFFFFF">
                <a:alpha val="48000"/>
              </a:srgbClr>
            </a:solidFill>
            <a:ln w="9525" cap="flat">
              <a:noFill/>
              <a:prstDash val="solid"/>
              <a:miter/>
            </a:ln>
          </p:spPr>
          <p:txBody>
            <a:bodyPr rtlCol="0" anchor="ctr"/>
            <a:lstStyle/>
            <a:p>
              <a:endParaRPr lang="en-US"/>
            </a:p>
          </p:txBody>
        </p:sp>
        <p:sp>
          <p:nvSpPr>
            <p:cNvPr id="99" name="Freeform 351">
              <a:extLst>
                <a:ext uri="{FF2B5EF4-FFF2-40B4-BE49-F238E27FC236}">
                  <a16:creationId xmlns:a16="http://schemas.microsoft.com/office/drawing/2014/main" id="{250A9803-B479-1B76-542C-F71BA26FEDD1}"/>
                </a:ext>
              </a:extLst>
            </p:cNvPr>
            <p:cNvSpPr/>
            <p:nvPr/>
          </p:nvSpPr>
          <p:spPr>
            <a:xfrm>
              <a:off x="4365307" y="5896927"/>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cubicBezTo>
                    <a:pt x="0" y="0"/>
                    <a:pt x="0" y="0"/>
                    <a:pt x="0" y="0"/>
                  </a:cubicBezTo>
                  <a:cubicBezTo>
                    <a:pt x="0" y="0"/>
                    <a:pt x="0" y="0"/>
                    <a:pt x="0" y="0"/>
                  </a:cubicBezTo>
                  <a:close/>
                </a:path>
              </a:pathLst>
            </a:custGeom>
            <a:solidFill>
              <a:srgbClr val="000000"/>
            </a:solidFill>
            <a:ln w="9525" cap="flat">
              <a:noFill/>
              <a:prstDash val="solid"/>
              <a:miter/>
            </a:ln>
          </p:spPr>
          <p:txBody>
            <a:bodyPr rtlCol="0" anchor="ctr"/>
            <a:lstStyle/>
            <a:p>
              <a:endParaRPr lang="en-US"/>
            </a:p>
          </p:txBody>
        </p:sp>
        <p:sp>
          <p:nvSpPr>
            <p:cNvPr id="100" name="Freeform 352">
              <a:extLst>
                <a:ext uri="{FF2B5EF4-FFF2-40B4-BE49-F238E27FC236}">
                  <a16:creationId xmlns:a16="http://schemas.microsoft.com/office/drawing/2014/main" id="{399A3FC3-79DB-26A3-CD31-242748B7C2EF}"/>
                </a:ext>
              </a:extLst>
            </p:cNvPr>
            <p:cNvSpPr/>
            <p:nvPr/>
          </p:nvSpPr>
          <p:spPr>
            <a:xfrm>
              <a:off x="4365307" y="5896927"/>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cubicBezTo>
                    <a:pt x="0" y="0"/>
                    <a:pt x="0" y="0"/>
                    <a:pt x="0" y="0"/>
                  </a:cubicBezTo>
                  <a:cubicBezTo>
                    <a:pt x="0" y="0"/>
                    <a:pt x="0" y="0"/>
                    <a:pt x="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01" name="Freeform 353">
              <a:extLst>
                <a:ext uri="{FF2B5EF4-FFF2-40B4-BE49-F238E27FC236}">
                  <a16:creationId xmlns:a16="http://schemas.microsoft.com/office/drawing/2014/main" id="{A4ECED57-DF4C-1DE7-C73A-C1489CFBA10F}"/>
                </a:ext>
              </a:extLst>
            </p:cNvPr>
            <p:cNvSpPr/>
            <p:nvPr/>
          </p:nvSpPr>
          <p:spPr>
            <a:xfrm>
              <a:off x="4426505" y="5862637"/>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cubicBezTo>
                    <a:pt x="-238" y="0"/>
                    <a:pt x="-238" y="0"/>
                    <a:pt x="714" y="0"/>
                  </a:cubicBezTo>
                  <a:cubicBezTo>
                    <a:pt x="-238" y="0"/>
                    <a:pt x="-238" y="0"/>
                    <a:pt x="714" y="0"/>
                  </a:cubicBezTo>
                  <a:close/>
                </a:path>
              </a:pathLst>
            </a:custGeom>
            <a:solidFill>
              <a:srgbClr val="000000"/>
            </a:solidFill>
            <a:ln w="9525" cap="flat">
              <a:noFill/>
              <a:prstDash val="solid"/>
              <a:miter/>
            </a:ln>
          </p:spPr>
          <p:txBody>
            <a:bodyPr rtlCol="0" anchor="ctr"/>
            <a:lstStyle/>
            <a:p>
              <a:endParaRPr lang="en-US"/>
            </a:p>
          </p:txBody>
        </p:sp>
        <p:sp>
          <p:nvSpPr>
            <p:cNvPr id="102" name="Freeform 354">
              <a:extLst>
                <a:ext uri="{FF2B5EF4-FFF2-40B4-BE49-F238E27FC236}">
                  <a16:creationId xmlns:a16="http://schemas.microsoft.com/office/drawing/2014/main" id="{3F9F7FFE-CE74-03C5-F03B-6BFFF02933B7}"/>
                </a:ext>
              </a:extLst>
            </p:cNvPr>
            <p:cNvSpPr/>
            <p:nvPr/>
          </p:nvSpPr>
          <p:spPr>
            <a:xfrm>
              <a:off x="4426505" y="5862637"/>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cubicBezTo>
                    <a:pt x="-238" y="0"/>
                    <a:pt x="-238" y="0"/>
                    <a:pt x="714" y="0"/>
                  </a:cubicBezTo>
                  <a:cubicBezTo>
                    <a:pt x="-238" y="0"/>
                    <a:pt x="-238" y="0"/>
                    <a:pt x="714"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03" name="Freeform 355">
              <a:extLst>
                <a:ext uri="{FF2B5EF4-FFF2-40B4-BE49-F238E27FC236}">
                  <a16:creationId xmlns:a16="http://schemas.microsoft.com/office/drawing/2014/main" id="{7946E682-1AE8-BA2B-8D9A-2D96FA574C39}"/>
                </a:ext>
              </a:extLst>
            </p:cNvPr>
            <p:cNvSpPr/>
            <p:nvPr/>
          </p:nvSpPr>
          <p:spPr>
            <a:xfrm>
              <a:off x="4244340" y="5397817"/>
              <a:ext cx="1904" cy="9525"/>
            </a:xfrm>
            <a:custGeom>
              <a:avLst/>
              <a:gdLst>
                <a:gd name="connsiteX0" fmla="*/ 0 w 1904"/>
                <a:gd name="connsiteY0" fmla="*/ 0 h 9525"/>
                <a:gd name="connsiteX1" fmla="*/ 1905 w 1904"/>
                <a:gd name="connsiteY1" fmla="*/ 0 h 9525"/>
                <a:gd name="connsiteX2" fmla="*/ 0 w 1904"/>
                <a:gd name="connsiteY2" fmla="*/ 0 h 9525"/>
              </a:gdLst>
              <a:ahLst/>
              <a:cxnLst>
                <a:cxn ang="0">
                  <a:pos x="connsiteX0" y="connsiteY0"/>
                </a:cxn>
                <a:cxn ang="0">
                  <a:pos x="connsiteX1" y="connsiteY1"/>
                </a:cxn>
                <a:cxn ang="0">
                  <a:pos x="connsiteX2" y="connsiteY2"/>
                </a:cxn>
              </a:cxnLst>
              <a:rect l="l" t="t" r="r" b="b"/>
              <a:pathLst>
                <a:path w="1904" h="9525">
                  <a:moveTo>
                    <a:pt x="0" y="0"/>
                  </a:moveTo>
                  <a:cubicBezTo>
                    <a:pt x="952" y="0"/>
                    <a:pt x="1905" y="0"/>
                    <a:pt x="1905" y="0"/>
                  </a:cubicBezTo>
                  <a:cubicBezTo>
                    <a:pt x="952" y="0"/>
                    <a:pt x="0" y="0"/>
                    <a:pt x="0" y="0"/>
                  </a:cubicBezTo>
                  <a:close/>
                </a:path>
              </a:pathLst>
            </a:custGeom>
            <a:solidFill>
              <a:srgbClr val="000000"/>
            </a:solidFill>
            <a:ln w="9525" cap="flat">
              <a:noFill/>
              <a:prstDash val="solid"/>
              <a:miter/>
            </a:ln>
          </p:spPr>
          <p:txBody>
            <a:bodyPr rtlCol="0" anchor="ctr"/>
            <a:lstStyle/>
            <a:p>
              <a:endParaRPr lang="en-US"/>
            </a:p>
          </p:txBody>
        </p:sp>
        <p:sp>
          <p:nvSpPr>
            <p:cNvPr id="104" name="Freeform 356">
              <a:extLst>
                <a:ext uri="{FF2B5EF4-FFF2-40B4-BE49-F238E27FC236}">
                  <a16:creationId xmlns:a16="http://schemas.microsoft.com/office/drawing/2014/main" id="{2F1112B5-3985-5C0D-32CE-6D19F55EB5B0}"/>
                </a:ext>
              </a:extLst>
            </p:cNvPr>
            <p:cNvSpPr/>
            <p:nvPr/>
          </p:nvSpPr>
          <p:spPr>
            <a:xfrm>
              <a:off x="4244340" y="5397817"/>
              <a:ext cx="1904" cy="9525"/>
            </a:xfrm>
            <a:custGeom>
              <a:avLst/>
              <a:gdLst>
                <a:gd name="connsiteX0" fmla="*/ 0 w 1904"/>
                <a:gd name="connsiteY0" fmla="*/ 0 h 9525"/>
                <a:gd name="connsiteX1" fmla="*/ 1905 w 1904"/>
                <a:gd name="connsiteY1" fmla="*/ 0 h 9525"/>
                <a:gd name="connsiteX2" fmla="*/ 0 w 1904"/>
                <a:gd name="connsiteY2" fmla="*/ 0 h 9525"/>
              </a:gdLst>
              <a:ahLst/>
              <a:cxnLst>
                <a:cxn ang="0">
                  <a:pos x="connsiteX0" y="connsiteY0"/>
                </a:cxn>
                <a:cxn ang="0">
                  <a:pos x="connsiteX1" y="connsiteY1"/>
                </a:cxn>
                <a:cxn ang="0">
                  <a:pos x="connsiteX2" y="connsiteY2"/>
                </a:cxn>
              </a:cxnLst>
              <a:rect l="l" t="t" r="r" b="b"/>
              <a:pathLst>
                <a:path w="1904" h="9525">
                  <a:moveTo>
                    <a:pt x="0" y="0"/>
                  </a:moveTo>
                  <a:cubicBezTo>
                    <a:pt x="952" y="0"/>
                    <a:pt x="1905" y="0"/>
                    <a:pt x="1905" y="0"/>
                  </a:cubicBezTo>
                  <a:cubicBezTo>
                    <a:pt x="952" y="0"/>
                    <a:pt x="0" y="0"/>
                    <a:pt x="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05" name="Freeform 357">
              <a:extLst>
                <a:ext uri="{FF2B5EF4-FFF2-40B4-BE49-F238E27FC236}">
                  <a16:creationId xmlns:a16="http://schemas.microsoft.com/office/drawing/2014/main" id="{DBA36814-B057-95AB-2DB3-7227247BFFDC}"/>
                </a:ext>
              </a:extLst>
            </p:cNvPr>
            <p:cNvSpPr/>
            <p:nvPr/>
          </p:nvSpPr>
          <p:spPr>
            <a:xfrm>
              <a:off x="4350067" y="5903594"/>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cubicBezTo>
                    <a:pt x="0" y="0"/>
                    <a:pt x="0" y="0"/>
                    <a:pt x="0" y="0"/>
                  </a:cubicBezTo>
                  <a:cubicBezTo>
                    <a:pt x="0" y="0"/>
                    <a:pt x="0" y="0"/>
                    <a:pt x="0" y="0"/>
                  </a:cubicBezTo>
                  <a:close/>
                </a:path>
              </a:pathLst>
            </a:custGeom>
            <a:solidFill>
              <a:srgbClr val="000000"/>
            </a:solidFill>
            <a:ln w="9525" cap="flat">
              <a:noFill/>
              <a:prstDash val="solid"/>
              <a:miter/>
            </a:ln>
          </p:spPr>
          <p:txBody>
            <a:bodyPr rtlCol="0" anchor="ctr"/>
            <a:lstStyle/>
            <a:p>
              <a:endParaRPr lang="en-US"/>
            </a:p>
          </p:txBody>
        </p:sp>
        <p:sp>
          <p:nvSpPr>
            <p:cNvPr id="106" name="Freeform 358">
              <a:extLst>
                <a:ext uri="{FF2B5EF4-FFF2-40B4-BE49-F238E27FC236}">
                  <a16:creationId xmlns:a16="http://schemas.microsoft.com/office/drawing/2014/main" id="{EC0566BD-E949-6D3A-8B21-FC770B8D54E4}"/>
                </a:ext>
              </a:extLst>
            </p:cNvPr>
            <p:cNvSpPr/>
            <p:nvPr/>
          </p:nvSpPr>
          <p:spPr>
            <a:xfrm>
              <a:off x="4350067" y="5903594"/>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cubicBezTo>
                    <a:pt x="0" y="0"/>
                    <a:pt x="0" y="0"/>
                    <a:pt x="0" y="0"/>
                  </a:cubicBezTo>
                  <a:cubicBezTo>
                    <a:pt x="0" y="0"/>
                    <a:pt x="0" y="0"/>
                    <a:pt x="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07" name="Freeform 359">
              <a:extLst>
                <a:ext uri="{FF2B5EF4-FFF2-40B4-BE49-F238E27FC236}">
                  <a16:creationId xmlns:a16="http://schemas.microsoft.com/office/drawing/2014/main" id="{02F71F4B-EC12-6C7B-AC12-62E5D5213195}"/>
                </a:ext>
              </a:extLst>
            </p:cNvPr>
            <p:cNvSpPr/>
            <p:nvPr/>
          </p:nvSpPr>
          <p:spPr>
            <a:xfrm>
              <a:off x="4436745" y="5854064"/>
              <a:ext cx="952" cy="952"/>
            </a:xfrm>
            <a:custGeom>
              <a:avLst/>
              <a:gdLst>
                <a:gd name="connsiteX0" fmla="*/ 952 w 952"/>
                <a:gd name="connsiteY0" fmla="*/ 0 h 952"/>
                <a:gd name="connsiteX1" fmla="*/ 0 w 952"/>
                <a:gd name="connsiteY1" fmla="*/ 953 h 952"/>
                <a:gd name="connsiteX2" fmla="*/ 952 w 952"/>
                <a:gd name="connsiteY2" fmla="*/ 0 h 952"/>
              </a:gdLst>
              <a:ahLst/>
              <a:cxnLst>
                <a:cxn ang="0">
                  <a:pos x="connsiteX0" y="connsiteY0"/>
                </a:cxn>
                <a:cxn ang="0">
                  <a:pos x="connsiteX1" y="connsiteY1"/>
                </a:cxn>
                <a:cxn ang="0">
                  <a:pos x="connsiteX2" y="connsiteY2"/>
                </a:cxn>
              </a:cxnLst>
              <a:rect l="l" t="t" r="r" b="b"/>
              <a:pathLst>
                <a:path w="952" h="952">
                  <a:moveTo>
                    <a:pt x="952" y="0"/>
                  </a:moveTo>
                  <a:cubicBezTo>
                    <a:pt x="952" y="0"/>
                    <a:pt x="0" y="953"/>
                    <a:pt x="0" y="953"/>
                  </a:cubicBezTo>
                  <a:cubicBezTo>
                    <a:pt x="0" y="953"/>
                    <a:pt x="0" y="953"/>
                    <a:pt x="952" y="0"/>
                  </a:cubicBezTo>
                  <a:close/>
                </a:path>
              </a:pathLst>
            </a:custGeom>
            <a:solidFill>
              <a:srgbClr val="000000"/>
            </a:solidFill>
            <a:ln w="9525" cap="flat">
              <a:noFill/>
              <a:prstDash val="solid"/>
              <a:miter/>
            </a:ln>
          </p:spPr>
          <p:txBody>
            <a:bodyPr rtlCol="0" anchor="ctr"/>
            <a:lstStyle/>
            <a:p>
              <a:endParaRPr lang="en-US"/>
            </a:p>
          </p:txBody>
        </p:sp>
        <p:sp>
          <p:nvSpPr>
            <p:cNvPr id="108" name="Freeform 360">
              <a:extLst>
                <a:ext uri="{FF2B5EF4-FFF2-40B4-BE49-F238E27FC236}">
                  <a16:creationId xmlns:a16="http://schemas.microsoft.com/office/drawing/2014/main" id="{FACBC7D1-E5D7-8A20-69E8-7FDAA0715CF7}"/>
                </a:ext>
              </a:extLst>
            </p:cNvPr>
            <p:cNvSpPr/>
            <p:nvPr/>
          </p:nvSpPr>
          <p:spPr>
            <a:xfrm>
              <a:off x="4436745" y="5854064"/>
              <a:ext cx="952" cy="952"/>
            </a:xfrm>
            <a:custGeom>
              <a:avLst/>
              <a:gdLst>
                <a:gd name="connsiteX0" fmla="*/ 952 w 952"/>
                <a:gd name="connsiteY0" fmla="*/ 0 h 952"/>
                <a:gd name="connsiteX1" fmla="*/ 0 w 952"/>
                <a:gd name="connsiteY1" fmla="*/ 953 h 952"/>
                <a:gd name="connsiteX2" fmla="*/ 952 w 952"/>
                <a:gd name="connsiteY2" fmla="*/ 0 h 952"/>
              </a:gdLst>
              <a:ahLst/>
              <a:cxnLst>
                <a:cxn ang="0">
                  <a:pos x="connsiteX0" y="connsiteY0"/>
                </a:cxn>
                <a:cxn ang="0">
                  <a:pos x="connsiteX1" y="connsiteY1"/>
                </a:cxn>
                <a:cxn ang="0">
                  <a:pos x="connsiteX2" y="connsiteY2"/>
                </a:cxn>
              </a:cxnLst>
              <a:rect l="l" t="t" r="r" b="b"/>
              <a:pathLst>
                <a:path w="952" h="952">
                  <a:moveTo>
                    <a:pt x="952" y="0"/>
                  </a:moveTo>
                  <a:cubicBezTo>
                    <a:pt x="952" y="0"/>
                    <a:pt x="0" y="953"/>
                    <a:pt x="0" y="953"/>
                  </a:cubicBezTo>
                  <a:cubicBezTo>
                    <a:pt x="0" y="953"/>
                    <a:pt x="0" y="953"/>
                    <a:pt x="952"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09" name="Freeform 361">
              <a:extLst>
                <a:ext uri="{FF2B5EF4-FFF2-40B4-BE49-F238E27FC236}">
                  <a16:creationId xmlns:a16="http://schemas.microsoft.com/office/drawing/2014/main" id="{E65FB07F-E6C5-42E1-3733-A7F3AB033FD5}"/>
                </a:ext>
              </a:extLst>
            </p:cNvPr>
            <p:cNvSpPr/>
            <p:nvPr/>
          </p:nvSpPr>
          <p:spPr>
            <a:xfrm>
              <a:off x="4343746" y="5758814"/>
              <a:ext cx="164435" cy="134302"/>
            </a:xfrm>
            <a:custGeom>
              <a:avLst/>
              <a:gdLst>
                <a:gd name="connsiteX0" fmla="*/ 149196 w 164435"/>
                <a:gd name="connsiteY0" fmla="*/ 10478 h 134302"/>
                <a:gd name="connsiteX1" fmla="*/ 82521 w 164435"/>
                <a:gd name="connsiteY1" fmla="*/ 23813 h 134302"/>
                <a:gd name="connsiteX2" fmla="*/ 52993 w 164435"/>
                <a:gd name="connsiteY2" fmla="*/ 24765 h 134302"/>
                <a:gd name="connsiteX3" fmla="*/ 3463 w 164435"/>
                <a:gd name="connsiteY3" fmla="*/ 59055 h 134302"/>
                <a:gd name="connsiteX4" fmla="*/ 19656 w 164435"/>
                <a:gd name="connsiteY4" fmla="*/ 116205 h 134302"/>
                <a:gd name="connsiteX5" fmla="*/ 32991 w 164435"/>
                <a:gd name="connsiteY5" fmla="*/ 128588 h 134302"/>
                <a:gd name="connsiteX6" fmla="*/ 26323 w 164435"/>
                <a:gd name="connsiteY6" fmla="*/ 134303 h 134302"/>
                <a:gd name="connsiteX7" fmla="*/ 76806 w 164435"/>
                <a:gd name="connsiteY7" fmla="*/ 107633 h 134302"/>
                <a:gd name="connsiteX8" fmla="*/ 72043 w 164435"/>
                <a:gd name="connsiteY8" fmla="*/ 110490 h 134302"/>
                <a:gd name="connsiteX9" fmla="*/ 21561 w 164435"/>
                <a:gd name="connsiteY9" fmla="*/ 94298 h 134302"/>
                <a:gd name="connsiteX10" fmla="*/ 36801 w 164435"/>
                <a:gd name="connsiteY10" fmla="*/ 45720 h 134302"/>
                <a:gd name="connsiteX11" fmla="*/ 55851 w 164435"/>
                <a:gd name="connsiteY11" fmla="*/ 40958 h 134302"/>
                <a:gd name="connsiteX12" fmla="*/ 149196 w 164435"/>
                <a:gd name="connsiteY12" fmla="*/ 30480 h 134302"/>
                <a:gd name="connsiteX13" fmla="*/ 156816 w 164435"/>
                <a:gd name="connsiteY13" fmla="*/ 19050 h 134302"/>
                <a:gd name="connsiteX14" fmla="*/ 164436 w 164435"/>
                <a:gd name="connsiteY14" fmla="*/ 0 h 134302"/>
                <a:gd name="connsiteX15" fmla="*/ 149196 w 164435"/>
                <a:gd name="connsiteY15" fmla="*/ 10478 h 134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64435" h="134302">
                  <a:moveTo>
                    <a:pt x="149196" y="10478"/>
                  </a:moveTo>
                  <a:cubicBezTo>
                    <a:pt x="127288" y="19050"/>
                    <a:pt x="105381" y="22860"/>
                    <a:pt x="82521" y="23813"/>
                  </a:cubicBezTo>
                  <a:cubicBezTo>
                    <a:pt x="72996" y="24765"/>
                    <a:pt x="62518" y="23813"/>
                    <a:pt x="52993" y="24765"/>
                  </a:cubicBezTo>
                  <a:cubicBezTo>
                    <a:pt x="30133" y="26670"/>
                    <a:pt x="11083" y="36195"/>
                    <a:pt x="3463" y="59055"/>
                  </a:cubicBezTo>
                  <a:cubicBezTo>
                    <a:pt x="-4157" y="80963"/>
                    <a:pt x="606" y="100965"/>
                    <a:pt x="19656" y="116205"/>
                  </a:cubicBezTo>
                  <a:cubicBezTo>
                    <a:pt x="24418" y="120015"/>
                    <a:pt x="28228" y="123825"/>
                    <a:pt x="32991" y="128588"/>
                  </a:cubicBezTo>
                  <a:cubicBezTo>
                    <a:pt x="31086" y="130493"/>
                    <a:pt x="29181" y="132398"/>
                    <a:pt x="26323" y="134303"/>
                  </a:cubicBezTo>
                  <a:cubicBezTo>
                    <a:pt x="36801" y="132398"/>
                    <a:pt x="70138" y="113348"/>
                    <a:pt x="76806" y="107633"/>
                  </a:cubicBezTo>
                  <a:cubicBezTo>
                    <a:pt x="74901" y="108585"/>
                    <a:pt x="73948" y="109538"/>
                    <a:pt x="72043" y="110490"/>
                  </a:cubicBezTo>
                  <a:cubicBezTo>
                    <a:pt x="55851" y="120968"/>
                    <a:pt x="31086" y="113348"/>
                    <a:pt x="21561" y="94298"/>
                  </a:cubicBezTo>
                  <a:cubicBezTo>
                    <a:pt x="12036" y="77153"/>
                    <a:pt x="19656" y="54293"/>
                    <a:pt x="36801" y="45720"/>
                  </a:cubicBezTo>
                  <a:cubicBezTo>
                    <a:pt x="42516" y="42863"/>
                    <a:pt x="49183" y="40958"/>
                    <a:pt x="55851" y="40958"/>
                  </a:cubicBezTo>
                  <a:cubicBezTo>
                    <a:pt x="86331" y="39053"/>
                    <a:pt x="117763" y="37148"/>
                    <a:pt x="149196" y="30480"/>
                  </a:cubicBezTo>
                  <a:cubicBezTo>
                    <a:pt x="152053" y="26670"/>
                    <a:pt x="154911" y="22860"/>
                    <a:pt x="156816" y="19050"/>
                  </a:cubicBezTo>
                  <a:cubicBezTo>
                    <a:pt x="159673" y="13335"/>
                    <a:pt x="162531" y="6668"/>
                    <a:pt x="164436" y="0"/>
                  </a:cubicBezTo>
                  <a:cubicBezTo>
                    <a:pt x="159673" y="4763"/>
                    <a:pt x="154911" y="8573"/>
                    <a:pt x="149196" y="10478"/>
                  </a:cubicBezTo>
                  <a:close/>
                </a:path>
              </a:pathLst>
            </a:custGeom>
            <a:solidFill>
              <a:srgbClr val="000000"/>
            </a:solidFill>
            <a:ln w="9525" cap="flat">
              <a:noFill/>
              <a:prstDash val="solid"/>
              <a:miter/>
            </a:ln>
          </p:spPr>
          <p:txBody>
            <a:bodyPr rtlCol="0" anchor="ctr"/>
            <a:lstStyle/>
            <a:p>
              <a:endParaRPr lang="en-US"/>
            </a:p>
          </p:txBody>
        </p:sp>
        <p:sp>
          <p:nvSpPr>
            <p:cNvPr id="110" name="Freeform 362">
              <a:extLst>
                <a:ext uri="{FF2B5EF4-FFF2-40B4-BE49-F238E27FC236}">
                  <a16:creationId xmlns:a16="http://schemas.microsoft.com/office/drawing/2014/main" id="{9BF92A60-4FFA-1706-3767-E9CAD32F4A48}"/>
                </a:ext>
              </a:extLst>
            </p:cNvPr>
            <p:cNvSpPr/>
            <p:nvPr/>
          </p:nvSpPr>
          <p:spPr>
            <a:xfrm>
              <a:off x="4343746" y="5758814"/>
              <a:ext cx="164435" cy="134302"/>
            </a:xfrm>
            <a:custGeom>
              <a:avLst/>
              <a:gdLst>
                <a:gd name="connsiteX0" fmla="*/ 149196 w 164435"/>
                <a:gd name="connsiteY0" fmla="*/ 10478 h 134302"/>
                <a:gd name="connsiteX1" fmla="*/ 82521 w 164435"/>
                <a:gd name="connsiteY1" fmla="*/ 23813 h 134302"/>
                <a:gd name="connsiteX2" fmla="*/ 52993 w 164435"/>
                <a:gd name="connsiteY2" fmla="*/ 24765 h 134302"/>
                <a:gd name="connsiteX3" fmla="*/ 3463 w 164435"/>
                <a:gd name="connsiteY3" fmla="*/ 59055 h 134302"/>
                <a:gd name="connsiteX4" fmla="*/ 19656 w 164435"/>
                <a:gd name="connsiteY4" fmla="*/ 116205 h 134302"/>
                <a:gd name="connsiteX5" fmla="*/ 32991 w 164435"/>
                <a:gd name="connsiteY5" fmla="*/ 128588 h 134302"/>
                <a:gd name="connsiteX6" fmla="*/ 26323 w 164435"/>
                <a:gd name="connsiteY6" fmla="*/ 134303 h 134302"/>
                <a:gd name="connsiteX7" fmla="*/ 76806 w 164435"/>
                <a:gd name="connsiteY7" fmla="*/ 107633 h 134302"/>
                <a:gd name="connsiteX8" fmla="*/ 72043 w 164435"/>
                <a:gd name="connsiteY8" fmla="*/ 110490 h 134302"/>
                <a:gd name="connsiteX9" fmla="*/ 21561 w 164435"/>
                <a:gd name="connsiteY9" fmla="*/ 94298 h 134302"/>
                <a:gd name="connsiteX10" fmla="*/ 36801 w 164435"/>
                <a:gd name="connsiteY10" fmla="*/ 45720 h 134302"/>
                <a:gd name="connsiteX11" fmla="*/ 55851 w 164435"/>
                <a:gd name="connsiteY11" fmla="*/ 40958 h 134302"/>
                <a:gd name="connsiteX12" fmla="*/ 149196 w 164435"/>
                <a:gd name="connsiteY12" fmla="*/ 30480 h 134302"/>
                <a:gd name="connsiteX13" fmla="*/ 156816 w 164435"/>
                <a:gd name="connsiteY13" fmla="*/ 19050 h 134302"/>
                <a:gd name="connsiteX14" fmla="*/ 164436 w 164435"/>
                <a:gd name="connsiteY14" fmla="*/ 0 h 134302"/>
                <a:gd name="connsiteX15" fmla="*/ 149196 w 164435"/>
                <a:gd name="connsiteY15" fmla="*/ 10478 h 134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64435" h="134302">
                  <a:moveTo>
                    <a:pt x="149196" y="10478"/>
                  </a:moveTo>
                  <a:cubicBezTo>
                    <a:pt x="127288" y="19050"/>
                    <a:pt x="105381" y="22860"/>
                    <a:pt x="82521" y="23813"/>
                  </a:cubicBezTo>
                  <a:cubicBezTo>
                    <a:pt x="72996" y="24765"/>
                    <a:pt x="62518" y="23813"/>
                    <a:pt x="52993" y="24765"/>
                  </a:cubicBezTo>
                  <a:cubicBezTo>
                    <a:pt x="30133" y="26670"/>
                    <a:pt x="11083" y="36195"/>
                    <a:pt x="3463" y="59055"/>
                  </a:cubicBezTo>
                  <a:cubicBezTo>
                    <a:pt x="-4157" y="80963"/>
                    <a:pt x="606" y="100965"/>
                    <a:pt x="19656" y="116205"/>
                  </a:cubicBezTo>
                  <a:cubicBezTo>
                    <a:pt x="24418" y="120015"/>
                    <a:pt x="28228" y="123825"/>
                    <a:pt x="32991" y="128588"/>
                  </a:cubicBezTo>
                  <a:cubicBezTo>
                    <a:pt x="31086" y="130493"/>
                    <a:pt x="29181" y="132398"/>
                    <a:pt x="26323" y="134303"/>
                  </a:cubicBezTo>
                  <a:cubicBezTo>
                    <a:pt x="36801" y="132398"/>
                    <a:pt x="70138" y="113348"/>
                    <a:pt x="76806" y="107633"/>
                  </a:cubicBezTo>
                  <a:cubicBezTo>
                    <a:pt x="74901" y="108585"/>
                    <a:pt x="73948" y="109538"/>
                    <a:pt x="72043" y="110490"/>
                  </a:cubicBezTo>
                  <a:cubicBezTo>
                    <a:pt x="55851" y="120968"/>
                    <a:pt x="31086" y="113348"/>
                    <a:pt x="21561" y="94298"/>
                  </a:cubicBezTo>
                  <a:cubicBezTo>
                    <a:pt x="12036" y="77153"/>
                    <a:pt x="19656" y="54293"/>
                    <a:pt x="36801" y="45720"/>
                  </a:cubicBezTo>
                  <a:cubicBezTo>
                    <a:pt x="42516" y="42863"/>
                    <a:pt x="49183" y="40958"/>
                    <a:pt x="55851" y="40958"/>
                  </a:cubicBezTo>
                  <a:cubicBezTo>
                    <a:pt x="86331" y="39053"/>
                    <a:pt x="117763" y="37148"/>
                    <a:pt x="149196" y="30480"/>
                  </a:cubicBezTo>
                  <a:cubicBezTo>
                    <a:pt x="152053" y="26670"/>
                    <a:pt x="154911" y="22860"/>
                    <a:pt x="156816" y="19050"/>
                  </a:cubicBezTo>
                  <a:cubicBezTo>
                    <a:pt x="159673" y="13335"/>
                    <a:pt x="162531" y="6668"/>
                    <a:pt x="164436" y="0"/>
                  </a:cubicBezTo>
                  <a:cubicBezTo>
                    <a:pt x="159673" y="4763"/>
                    <a:pt x="154911" y="8573"/>
                    <a:pt x="149196" y="10478"/>
                  </a:cubicBezTo>
                  <a:close/>
                </a:path>
              </a:pathLst>
            </a:custGeom>
            <a:solidFill>
              <a:srgbClr val="F27954">
                <a:alpha val="48000"/>
              </a:srgbClr>
            </a:solidFill>
            <a:ln w="9525" cap="flat">
              <a:noFill/>
              <a:prstDash val="solid"/>
              <a:miter/>
            </a:ln>
          </p:spPr>
          <p:txBody>
            <a:bodyPr rtlCol="0" anchor="ctr"/>
            <a:lstStyle/>
            <a:p>
              <a:endParaRPr lang="en-US"/>
            </a:p>
          </p:txBody>
        </p:sp>
        <p:sp>
          <p:nvSpPr>
            <p:cNvPr id="111" name="Freeform 363">
              <a:extLst>
                <a:ext uri="{FF2B5EF4-FFF2-40B4-BE49-F238E27FC236}">
                  <a16:creationId xmlns:a16="http://schemas.microsoft.com/office/drawing/2014/main" id="{B2873410-15EC-DE0B-177F-3137F55A5D24}"/>
                </a:ext>
              </a:extLst>
            </p:cNvPr>
            <p:cNvSpPr/>
            <p:nvPr/>
          </p:nvSpPr>
          <p:spPr>
            <a:xfrm>
              <a:off x="4445317" y="5845492"/>
              <a:ext cx="1904" cy="952"/>
            </a:xfrm>
            <a:custGeom>
              <a:avLst/>
              <a:gdLst>
                <a:gd name="connsiteX0" fmla="*/ 1905 w 1904"/>
                <a:gd name="connsiteY0" fmla="*/ 0 h 952"/>
                <a:gd name="connsiteX1" fmla="*/ 0 w 1904"/>
                <a:gd name="connsiteY1" fmla="*/ 952 h 952"/>
                <a:gd name="connsiteX2" fmla="*/ 1905 w 1904"/>
                <a:gd name="connsiteY2" fmla="*/ 0 h 952"/>
              </a:gdLst>
              <a:ahLst/>
              <a:cxnLst>
                <a:cxn ang="0">
                  <a:pos x="connsiteX0" y="connsiteY0"/>
                </a:cxn>
                <a:cxn ang="0">
                  <a:pos x="connsiteX1" y="connsiteY1"/>
                </a:cxn>
                <a:cxn ang="0">
                  <a:pos x="connsiteX2" y="connsiteY2"/>
                </a:cxn>
              </a:cxnLst>
              <a:rect l="l" t="t" r="r" b="b"/>
              <a:pathLst>
                <a:path w="1904" h="952">
                  <a:moveTo>
                    <a:pt x="1905" y="0"/>
                  </a:moveTo>
                  <a:cubicBezTo>
                    <a:pt x="953" y="0"/>
                    <a:pt x="953" y="952"/>
                    <a:pt x="0" y="952"/>
                  </a:cubicBezTo>
                  <a:cubicBezTo>
                    <a:pt x="953" y="952"/>
                    <a:pt x="1905" y="952"/>
                    <a:pt x="1905" y="0"/>
                  </a:cubicBezTo>
                  <a:close/>
                </a:path>
              </a:pathLst>
            </a:custGeom>
            <a:solidFill>
              <a:srgbClr val="000000"/>
            </a:solidFill>
            <a:ln w="9525" cap="flat">
              <a:noFill/>
              <a:prstDash val="solid"/>
              <a:miter/>
            </a:ln>
          </p:spPr>
          <p:txBody>
            <a:bodyPr rtlCol="0" anchor="ctr"/>
            <a:lstStyle/>
            <a:p>
              <a:endParaRPr lang="en-US"/>
            </a:p>
          </p:txBody>
        </p:sp>
        <p:sp>
          <p:nvSpPr>
            <p:cNvPr id="112" name="Freeform 364">
              <a:extLst>
                <a:ext uri="{FF2B5EF4-FFF2-40B4-BE49-F238E27FC236}">
                  <a16:creationId xmlns:a16="http://schemas.microsoft.com/office/drawing/2014/main" id="{4F7EB98A-FF6F-33B3-BCA9-2F5C244818F4}"/>
                </a:ext>
              </a:extLst>
            </p:cNvPr>
            <p:cNvSpPr/>
            <p:nvPr/>
          </p:nvSpPr>
          <p:spPr>
            <a:xfrm>
              <a:off x="4445317" y="5845492"/>
              <a:ext cx="1904" cy="952"/>
            </a:xfrm>
            <a:custGeom>
              <a:avLst/>
              <a:gdLst>
                <a:gd name="connsiteX0" fmla="*/ 1905 w 1904"/>
                <a:gd name="connsiteY0" fmla="*/ 0 h 952"/>
                <a:gd name="connsiteX1" fmla="*/ 0 w 1904"/>
                <a:gd name="connsiteY1" fmla="*/ 952 h 952"/>
                <a:gd name="connsiteX2" fmla="*/ 1905 w 1904"/>
                <a:gd name="connsiteY2" fmla="*/ 0 h 952"/>
              </a:gdLst>
              <a:ahLst/>
              <a:cxnLst>
                <a:cxn ang="0">
                  <a:pos x="connsiteX0" y="connsiteY0"/>
                </a:cxn>
                <a:cxn ang="0">
                  <a:pos x="connsiteX1" y="connsiteY1"/>
                </a:cxn>
                <a:cxn ang="0">
                  <a:pos x="connsiteX2" y="connsiteY2"/>
                </a:cxn>
              </a:cxnLst>
              <a:rect l="l" t="t" r="r" b="b"/>
              <a:pathLst>
                <a:path w="1904" h="952">
                  <a:moveTo>
                    <a:pt x="1905" y="0"/>
                  </a:moveTo>
                  <a:cubicBezTo>
                    <a:pt x="953" y="0"/>
                    <a:pt x="953" y="952"/>
                    <a:pt x="0" y="952"/>
                  </a:cubicBezTo>
                  <a:cubicBezTo>
                    <a:pt x="953" y="952"/>
                    <a:pt x="1905" y="952"/>
                    <a:pt x="1905"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13" name="Freeform 365">
              <a:extLst>
                <a:ext uri="{FF2B5EF4-FFF2-40B4-BE49-F238E27FC236}">
                  <a16:creationId xmlns:a16="http://schemas.microsoft.com/office/drawing/2014/main" id="{13BC2734-F855-5C47-1A7B-C00AD9112093}"/>
                </a:ext>
              </a:extLst>
            </p:cNvPr>
            <p:cNvSpPr/>
            <p:nvPr/>
          </p:nvSpPr>
          <p:spPr>
            <a:xfrm>
              <a:off x="4431982" y="5858827"/>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cubicBezTo>
                    <a:pt x="0" y="0"/>
                    <a:pt x="0" y="0"/>
                    <a:pt x="0" y="0"/>
                  </a:cubicBezTo>
                  <a:cubicBezTo>
                    <a:pt x="0" y="0"/>
                    <a:pt x="0" y="0"/>
                    <a:pt x="0" y="0"/>
                  </a:cubicBezTo>
                  <a:close/>
                </a:path>
              </a:pathLst>
            </a:custGeom>
            <a:solidFill>
              <a:srgbClr val="000000"/>
            </a:solidFill>
            <a:ln w="9525" cap="flat">
              <a:noFill/>
              <a:prstDash val="solid"/>
              <a:miter/>
            </a:ln>
          </p:spPr>
          <p:txBody>
            <a:bodyPr rtlCol="0" anchor="ctr"/>
            <a:lstStyle/>
            <a:p>
              <a:endParaRPr lang="en-US"/>
            </a:p>
          </p:txBody>
        </p:sp>
        <p:sp>
          <p:nvSpPr>
            <p:cNvPr id="114" name="Freeform 366">
              <a:extLst>
                <a:ext uri="{FF2B5EF4-FFF2-40B4-BE49-F238E27FC236}">
                  <a16:creationId xmlns:a16="http://schemas.microsoft.com/office/drawing/2014/main" id="{6208E0E6-A95E-BE92-EF6A-DA5F244DC981}"/>
                </a:ext>
              </a:extLst>
            </p:cNvPr>
            <p:cNvSpPr/>
            <p:nvPr/>
          </p:nvSpPr>
          <p:spPr>
            <a:xfrm>
              <a:off x="4431982" y="5858827"/>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cubicBezTo>
                    <a:pt x="0" y="0"/>
                    <a:pt x="0" y="0"/>
                    <a:pt x="0" y="0"/>
                  </a:cubicBezTo>
                  <a:cubicBezTo>
                    <a:pt x="0" y="0"/>
                    <a:pt x="0" y="0"/>
                    <a:pt x="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15" name="Freeform 367">
              <a:extLst>
                <a:ext uri="{FF2B5EF4-FFF2-40B4-BE49-F238E27FC236}">
                  <a16:creationId xmlns:a16="http://schemas.microsoft.com/office/drawing/2014/main" id="{DA78CD72-EABD-6A09-6F5D-5640EEFAE551}"/>
                </a:ext>
              </a:extLst>
            </p:cNvPr>
            <p:cNvSpPr/>
            <p:nvPr/>
          </p:nvSpPr>
          <p:spPr>
            <a:xfrm>
              <a:off x="4251959" y="5397817"/>
              <a:ext cx="1905" cy="9525"/>
            </a:xfrm>
            <a:custGeom>
              <a:avLst/>
              <a:gdLst>
                <a:gd name="connsiteX0" fmla="*/ 0 w 1905"/>
                <a:gd name="connsiteY0" fmla="*/ 0 h 9525"/>
                <a:gd name="connsiteX1" fmla="*/ 1905 w 1905"/>
                <a:gd name="connsiteY1" fmla="*/ 0 h 9525"/>
                <a:gd name="connsiteX2" fmla="*/ 0 w 1905"/>
                <a:gd name="connsiteY2" fmla="*/ 0 h 9525"/>
              </a:gdLst>
              <a:ahLst/>
              <a:cxnLst>
                <a:cxn ang="0">
                  <a:pos x="connsiteX0" y="connsiteY0"/>
                </a:cxn>
                <a:cxn ang="0">
                  <a:pos x="connsiteX1" y="connsiteY1"/>
                </a:cxn>
                <a:cxn ang="0">
                  <a:pos x="connsiteX2" y="connsiteY2"/>
                </a:cxn>
              </a:cxnLst>
              <a:rect l="l" t="t" r="r" b="b"/>
              <a:pathLst>
                <a:path w="1905" h="9525">
                  <a:moveTo>
                    <a:pt x="0" y="0"/>
                  </a:moveTo>
                  <a:cubicBezTo>
                    <a:pt x="953" y="0"/>
                    <a:pt x="953" y="0"/>
                    <a:pt x="1905" y="0"/>
                  </a:cubicBezTo>
                  <a:cubicBezTo>
                    <a:pt x="1905" y="0"/>
                    <a:pt x="953" y="0"/>
                    <a:pt x="0" y="0"/>
                  </a:cubicBezTo>
                  <a:close/>
                </a:path>
              </a:pathLst>
            </a:custGeom>
            <a:solidFill>
              <a:srgbClr val="000000"/>
            </a:solidFill>
            <a:ln w="9525" cap="flat">
              <a:noFill/>
              <a:prstDash val="solid"/>
              <a:miter/>
            </a:ln>
          </p:spPr>
          <p:txBody>
            <a:bodyPr rtlCol="0" anchor="ctr"/>
            <a:lstStyle/>
            <a:p>
              <a:endParaRPr lang="en-US"/>
            </a:p>
          </p:txBody>
        </p:sp>
        <p:sp>
          <p:nvSpPr>
            <p:cNvPr id="116" name="Freeform 368">
              <a:extLst>
                <a:ext uri="{FF2B5EF4-FFF2-40B4-BE49-F238E27FC236}">
                  <a16:creationId xmlns:a16="http://schemas.microsoft.com/office/drawing/2014/main" id="{3A85B24D-7219-337D-F59D-6DE784B1356A}"/>
                </a:ext>
              </a:extLst>
            </p:cNvPr>
            <p:cNvSpPr/>
            <p:nvPr/>
          </p:nvSpPr>
          <p:spPr>
            <a:xfrm>
              <a:off x="4251959" y="5397817"/>
              <a:ext cx="1905" cy="9525"/>
            </a:xfrm>
            <a:custGeom>
              <a:avLst/>
              <a:gdLst>
                <a:gd name="connsiteX0" fmla="*/ 0 w 1905"/>
                <a:gd name="connsiteY0" fmla="*/ 0 h 9525"/>
                <a:gd name="connsiteX1" fmla="*/ 1905 w 1905"/>
                <a:gd name="connsiteY1" fmla="*/ 0 h 9525"/>
                <a:gd name="connsiteX2" fmla="*/ 0 w 1905"/>
                <a:gd name="connsiteY2" fmla="*/ 0 h 9525"/>
              </a:gdLst>
              <a:ahLst/>
              <a:cxnLst>
                <a:cxn ang="0">
                  <a:pos x="connsiteX0" y="connsiteY0"/>
                </a:cxn>
                <a:cxn ang="0">
                  <a:pos x="connsiteX1" y="connsiteY1"/>
                </a:cxn>
                <a:cxn ang="0">
                  <a:pos x="connsiteX2" y="connsiteY2"/>
                </a:cxn>
              </a:cxnLst>
              <a:rect l="l" t="t" r="r" b="b"/>
              <a:pathLst>
                <a:path w="1905" h="9525">
                  <a:moveTo>
                    <a:pt x="0" y="0"/>
                  </a:moveTo>
                  <a:cubicBezTo>
                    <a:pt x="953" y="0"/>
                    <a:pt x="953" y="0"/>
                    <a:pt x="1905" y="0"/>
                  </a:cubicBezTo>
                  <a:cubicBezTo>
                    <a:pt x="1905" y="0"/>
                    <a:pt x="953" y="0"/>
                    <a:pt x="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17" name="Freeform 369">
              <a:extLst>
                <a:ext uri="{FF2B5EF4-FFF2-40B4-BE49-F238E27FC236}">
                  <a16:creationId xmlns:a16="http://schemas.microsoft.com/office/drawing/2014/main" id="{CB2A4FEA-0EE7-6A7C-791B-996D99250755}"/>
                </a:ext>
              </a:extLst>
            </p:cNvPr>
            <p:cNvSpPr/>
            <p:nvPr/>
          </p:nvSpPr>
          <p:spPr>
            <a:xfrm>
              <a:off x="4368165" y="5895022"/>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cubicBezTo>
                    <a:pt x="0" y="0"/>
                    <a:pt x="0" y="0"/>
                    <a:pt x="0" y="0"/>
                  </a:cubicBezTo>
                  <a:cubicBezTo>
                    <a:pt x="0" y="0"/>
                    <a:pt x="0" y="0"/>
                    <a:pt x="0" y="0"/>
                  </a:cubicBezTo>
                  <a:close/>
                </a:path>
              </a:pathLst>
            </a:custGeom>
            <a:solidFill>
              <a:srgbClr val="000000"/>
            </a:solidFill>
            <a:ln w="9525" cap="flat">
              <a:noFill/>
              <a:prstDash val="solid"/>
              <a:miter/>
            </a:ln>
          </p:spPr>
          <p:txBody>
            <a:bodyPr rtlCol="0" anchor="ctr"/>
            <a:lstStyle/>
            <a:p>
              <a:endParaRPr lang="en-US"/>
            </a:p>
          </p:txBody>
        </p:sp>
        <p:sp>
          <p:nvSpPr>
            <p:cNvPr id="118" name="Freeform 370">
              <a:extLst>
                <a:ext uri="{FF2B5EF4-FFF2-40B4-BE49-F238E27FC236}">
                  <a16:creationId xmlns:a16="http://schemas.microsoft.com/office/drawing/2014/main" id="{72AC81BA-F6CA-058F-2D5D-634C91AAC6B8}"/>
                </a:ext>
              </a:extLst>
            </p:cNvPr>
            <p:cNvSpPr/>
            <p:nvPr/>
          </p:nvSpPr>
          <p:spPr>
            <a:xfrm>
              <a:off x="4368165" y="5895022"/>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cubicBezTo>
                    <a:pt x="0" y="0"/>
                    <a:pt x="0" y="0"/>
                    <a:pt x="0" y="0"/>
                  </a:cubicBezTo>
                  <a:cubicBezTo>
                    <a:pt x="0" y="0"/>
                    <a:pt x="0" y="0"/>
                    <a:pt x="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19" name="Freeform 371">
              <a:extLst>
                <a:ext uri="{FF2B5EF4-FFF2-40B4-BE49-F238E27FC236}">
                  <a16:creationId xmlns:a16="http://schemas.microsoft.com/office/drawing/2014/main" id="{4970E32F-7943-A1C1-E68A-32B6CA0D9EF3}"/>
                </a:ext>
              </a:extLst>
            </p:cNvPr>
            <p:cNvSpPr/>
            <p:nvPr/>
          </p:nvSpPr>
          <p:spPr>
            <a:xfrm>
              <a:off x="4441507" y="5850255"/>
              <a:ext cx="952" cy="952"/>
            </a:xfrm>
            <a:custGeom>
              <a:avLst/>
              <a:gdLst>
                <a:gd name="connsiteX0" fmla="*/ 952 w 952"/>
                <a:gd name="connsiteY0" fmla="*/ 0 h 952"/>
                <a:gd name="connsiteX1" fmla="*/ 0 w 952"/>
                <a:gd name="connsiteY1" fmla="*/ 952 h 952"/>
                <a:gd name="connsiteX2" fmla="*/ 952 w 952"/>
                <a:gd name="connsiteY2" fmla="*/ 0 h 952"/>
              </a:gdLst>
              <a:ahLst/>
              <a:cxnLst>
                <a:cxn ang="0">
                  <a:pos x="connsiteX0" y="connsiteY0"/>
                </a:cxn>
                <a:cxn ang="0">
                  <a:pos x="connsiteX1" y="connsiteY1"/>
                </a:cxn>
                <a:cxn ang="0">
                  <a:pos x="connsiteX2" y="connsiteY2"/>
                </a:cxn>
              </a:cxnLst>
              <a:rect l="l" t="t" r="r" b="b"/>
              <a:pathLst>
                <a:path w="952" h="952">
                  <a:moveTo>
                    <a:pt x="952" y="0"/>
                  </a:moveTo>
                  <a:cubicBezTo>
                    <a:pt x="952" y="0"/>
                    <a:pt x="0" y="952"/>
                    <a:pt x="0" y="952"/>
                  </a:cubicBezTo>
                  <a:cubicBezTo>
                    <a:pt x="0" y="952"/>
                    <a:pt x="952" y="0"/>
                    <a:pt x="952" y="0"/>
                  </a:cubicBezTo>
                  <a:close/>
                </a:path>
              </a:pathLst>
            </a:custGeom>
            <a:solidFill>
              <a:srgbClr val="000000"/>
            </a:solidFill>
            <a:ln w="9525" cap="flat">
              <a:noFill/>
              <a:prstDash val="solid"/>
              <a:miter/>
            </a:ln>
          </p:spPr>
          <p:txBody>
            <a:bodyPr rtlCol="0" anchor="ctr"/>
            <a:lstStyle/>
            <a:p>
              <a:endParaRPr lang="en-US"/>
            </a:p>
          </p:txBody>
        </p:sp>
        <p:sp>
          <p:nvSpPr>
            <p:cNvPr id="120" name="Freeform 372">
              <a:extLst>
                <a:ext uri="{FF2B5EF4-FFF2-40B4-BE49-F238E27FC236}">
                  <a16:creationId xmlns:a16="http://schemas.microsoft.com/office/drawing/2014/main" id="{D6941B80-9D06-C282-FD40-187E616F25B2}"/>
                </a:ext>
              </a:extLst>
            </p:cNvPr>
            <p:cNvSpPr/>
            <p:nvPr/>
          </p:nvSpPr>
          <p:spPr>
            <a:xfrm>
              <a:off x="4441507" y="5850255"/>
              <a:ext cx="952" cy="952"/>
            </a:xfrm>
            <a:custGeom>
              <a:avLst/>
              <a:gdLst>
                <a:gd name="connsiteX0" fmla="*/ 952 w 952"/>
                <a:gd name="connsiteY0" fmla="*/ 0 h 952"/>
                <a:gd name="connsiteX1" fmla="*/ 0 w 952"/>
                <a:gd name="connsiteY1" fmla="*/ 952 h 952"/>
                <a:gd name="connsiteX2" fmla="*/ 952 w 952"/>
                <a:gd name="connsiteY2" fmla="*/ 0 h 952"/>
              </a:gdLst>
              <a:ahLst/>
              <a:cxnLst>
                <a:cxn ang="0">
                  <a:pos x="connsiteX0" y="connsiteY0"/>
                </a:cxn>
                <a:cxn ang="0">
                  <a:pos x="connsiteX1" y="connsiteY1"/>
                </a:cxn>
                <a:cxn ang="0">
                  <a:pos x="connsiteX2" y="connsiteY2"/>
                </a:cxn>
              </a:cxnLst>
              <a:rect l="l" t="t" r="r" b="b"/>
              <a:pathLst>
                <a:path w="952" h="952">
                  <a:moveTo>
                    <a:pt x="952" y="0"/>
                  </a:moveTo>
                  <a:cubicBezTo>
                    <a:pt x="952" y="0"/>
                    <a:pt x="0" y="952"/>
                    <a:pt x="0" y="952"/>
                  </a:cubicBezTo>
                  <a:cubicBezTo>
                    <a:pt x="0" y="952"/>
                    <a:pt x="952" y="0"/>
                    <a:pt x="952"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21" name="Freeform 373">
              <a:extLst>
                <a:ext uri="{FF2B5EF4-FFF2-40B4-BE49-F238E27FC236}">
                  <a16:creationId xmlns:a16="http://schemas.microsoft.com/office/drawing/2014/main" id="{F0FADCAC-727E-17B7-4D1C-9FB596099F6C}"/>
                </a:ext>
              </a:extLst>
            </p:cNvPr>
            <p:cNvSpPr/>
            <p:nvPr/>
          </p:nvSpPr>
          <p:spPr>
            <a:xfrm>
              <a:off x="4324350" y="5911214"/>
              <a:ext cx="2857" cy="952"/>
            </a:xfrm>
            <a:custGeom>
              <a:avLst/>
              <a:gdLst>
                <a:gd name="connsiteX0" fmla="*/ 2858 w 2857"/>
                <a:gd name="connsiteY0" fmla="*/ 0 h 952"/>
                <a:gd name="connsiteX1" fmla="*/ 0 w 2857"/>
                <a:gd name="connsiteY1" fmla="*/ 953 h 952"/>
                <a:gd name="connsiteX2" fmla="*/ 2858 w 2857"/>
                <a:gd name="connsiteY2" fmla="*/ 0 h 952"/>
              </a:gdLst>
              <a:ahLst/>
              <a:cxnLst>
                <a:cxn ang="0">
                  <a:pos x="connsiteX0" y="connsiteY0"/>
                </a:cxn>
                <a:cxn ang="0">
                  <a:pos x="connsiteX1" y="connsiteY1"/>
                </a:cxn>
                <a:cxn ang="0">
                  <a:pos x="connsiteX2" y="connsiteY2"/>
                </a:cxn>
              </a:cxnLst>
              <a:rect l="l" t="t" r="r" b="b"/>
              <a:pathLst>
                <a:path w="2857" h="952">
                  <a:moveTo>
                    <a:pt x="2858" y="0"/>
                  </a:moveTo>
                  <a:cubicBezTo>
                    <a:pt x="1905" y="0"/>
                    <a:pt x="953" y="0"/>
                    <a:pt x="0" y="953"/>
                  </a:cubicBezTo>
                  <a:cubicBezTo>
                    <a:pt x="953" y="953"/>
                    <a:pt x="1905" y="953"/>
                    <a:pt x="2858" y="0"/>
                  </a:cubicBezTo>
                  <a:close/>
                </a:path>
              </a:pathLst>
            </a:custGeom>
            <a:solidFill>
              <a:srgbClr val="000000"/>
            </a:solidFill>
            <a:ln w="9525" cap="flat">
              <a:noFill/>
              <a:prstDash val="solid"/>
              <a:miter/>
            </a:ln>
          </p:spPr>
          <p:txBody>
            <a:bodyPr rtlCol="0" anchor="ctr"/>
            <a:lstStyle/>
            <a:p>
              <a:endParaRPr lang="en-US"/>
            </a:p>
          </p:txBody>
        </p:sp>
        <p:sp>
          <p:nvSpPr>
            <p:cNvPr id="122" name="Freeform 374">
              <a:extLst>
                <a:ext uri="{FF2B5EF4-FFF2-40B4-BE49-F238E27FC236}">
                  <a16:creationId xmlns:a16="http://schemas.microsoft.com/office/drawing/2014/main" id="{C982F2EA-B03E-DD2C-CCB2-3D157E6230FB}"/>
                </a:ext>
              </a:extLst>
            </p:cNvPr>
            <p:cNvSpPr/>
            <p:nvPr/>
          </p:nvSpPr>
          <p:spPr>
            <a:xfrm>
              <a:off x="4324350" y="5911214"/>
              <a:ext cx="2857" cy="952"/>
            </a:xfrm>
            <a:custGeom>
              <a:avLst/>
              <a:gdLst>
                <a:gd name="connsiteX0" fmla="*/ 2858 w 2857"/>
                <a:gd name="connsiteY0" fmla="*/ 0 h 952"/>
                <a:gd name="connsiteX1" fmla="*/ 0 w 2857"/>
                <a:gd name="connsiteY1" fmla="*/ 953 h 952"/>
                <a:gd name="connsiteX2" fmla="*/ 2858 w 2857"/>
                <a:gd name="connsiteY2" fmla="*/ 0 h 952"/>
              </a:gdLst>
              <a:ahLst/>
              <a:cxnLst>
                <a:cxn ang="0">
                  <a:pos x="connsiteX0" y="connsiteY0"/>
                </a:cxn>
                <a:cxn ang="0">
                  <a:pos x="connsiteX1" y="connsiteY1"/>
                </a:cxn>
                <a:cxn ang="0">
                  <a:pos x="connsiteX2" y="connsiteY2"/>
                </a:cxn>
              </a:cxnLst>
              <a:rect l="l" t="t" r="r" b="b"/>
              <a:pathLst>
                <a:path w="2857" h="952">
                  <a:moveTo>
                    <a:pt x="2858" y="0"/>
                  </a:moveTo>
                  <a:cubicBezTo>
                    <a:pt x="1905" y="0"/>
                    <a:pt x="953" y="0"/>
                    <a:pt x="0" y="953"/>
                  </a:cubicBezTo>
                  <a:cubicBezTo>
                    <a:pt x="953" y="953"/>
                    <a:pt x="1905" y="953"/>
                    <a:pt x="2858"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23" name="Freeform 375">
              <a:extLst>
                <a:ext uri="{FF2B5EF4-FFF2-40B4-BE49-F238E27FC236}">
                  <a16:creationId xmlns:a16="http://schemas.microsoft.com/office/drawing/2014/main" id="{346F3112-4517-C61A-09AF-DE2138C0151E}"/>
                </a:ext>
              </a:extLst>
            </p:cNvPr>
            <p:cNvSpPr/>
            <p:nvPr/>
          </p:nvSpPr>
          <p:spPr>
            <a:xfrm>
              <a:off x="4180522" y="5407342"/>
              <a:ext cx="3810" cy="952"/>
            </a:xfrm>
            <a:custGeom>
              <a:avLst/>
              <a:gdLst>
                <a:gd name="connsiteX0" fmla="*/ 0 w 3810"/>
                <a:gd name="connsiteY0" fmla="*/ 952 h 952"/>
                <a:gd name="connsiteX1" fmla="*/ 3810 w 3810"/>
                <a:gd name="connsiteY1" fmla="*/ 0 h 952"/>
                <a:gd name="connsiteX2" fmla="*/ 0 w 3810"/>
                <a:gd name="connsiteY2" fmla="*/ 952 h 952"/>
              </a:gdLst>
              <a:ahLst/>
              <a:cxnLst>
                <a:cxn ang="0">
                  <a:pos x="connsiteX0" y="connsiteY0"/>
                </a:cxn>
                <a:cxn ang="0">
                  <a:pos x="connsiteX1" y="connsiteY1"/>
                </a:cxn>
                <a:cxn ang="0">
                  <a:pos x="connsiteX2" y="connsiteY2"/>
                </a:cxn>
              </a:cxnLst>
              <a:rect l="l" t="t" r="r" b="b"/>
              <a:pathLst>
                <a:path w="3810" h="952">
                  <a:moveTo>
                    <a:pt x="0" y="952"/>
                  </a:moveTo>
                  <a:cubicBezTo>
                    <a:pt x="953" y="952"/>
                    <a:pt x="1905" y="0"/>
                    <a:pt x="3810" y="0"/>
                  </a:cubicBezTo>
                  <a:cubicBezTo>
                    <a:pt x="2858" y="0"/>
                    <a:pt x="953" y="952"/>
                    <a:pt x="0" y="952"/>
                  </a:cubicBezTo>
                  <a:close/>
                </a:path>
              </a:pathLst>
            </a:custGeom>
            <a:solidFill>
              <a:srgbClr val="000000"/>
            </a:solidFill>
            <a:ln w="9525" cap="flat">
              <a:noFill/>
              <a:prstDash val="solid"/>
              <a:miter/>
            </a:ln>
          </p:spPr>
          <p:txBody>
            <a:bodyPr rtlCol="0" anchor="ctr"/>
            <a:lstStyle/>
            <a:p>
              <a:endParaRPr lang="en-US"/>
            </a:p>
          </p:txBody>
        </p:sp>
        <p:sp>
          <p:nvSpPr>
            <p:cNvPr id="124" name="Freeform 376">
              <a:extLst>
                <a:ext uri="{FF2B5EF4-FFF2-40B4-BE49-F238E27FC236}">
                  <a16:creationId xmlns:a16="http://schemas.microsoft.com/office/drawing/2014/main" id="{7F52AD95-F613-2AEF-FA9D-265104938FF1}"/>
                </a:ext>
              </a:extLst>
            </p:cNvPr>
            <p:cNvSpPr/>
            <p:nvPr/>
          </p:nvSpPr>
          <p:spPr>
            <a:xfrm>
              <a:off x="4180522" y="5407342"/>
              <a:ext cx="3810" cy="952"/>
            </a:xfrm>
            <a:custGeom>
              <a:avLst/>
              <a:gdLst>
                <a:gd name="connsiteX0" fmla="*/ 0 w 3810"/>
                <a:gd name="connsiteY0" fmla="*/ 952 h 952"/>
                <a:gd name="connsiteX1" fmla="*/ 3810 w 3810"/>
                <a:gd name="connsiteY1" fmla="*/ 0 h 952"/>
                <a:gd name="connsiteX2" fmla="*/ 0 w 3810"/>
                <a:gd name="connsiteY2" fmla="*/ 952 h 952"/>
              </a:gdLst>
              <a:ahLst/>
              <a:cxnLst>
                <a:cxn ang="0">
                  <a:pos x="connsiteX0" y="connsiteY0"/>
                </a:cxn>
                <a:cxn ang="0">
                  <a:pos x="connsiteX1" y="connsiteY1"/>
                </a:cxn>
                <a:cxn ang="0">
                  <a:pos x="connsiteX2" y="connsiteY2"/>
                </a:cxn>
              </a:cxnLst>
              <a:rect l="l" t="t" r="r" b="b"/>
              <a:pathLst>
                <a:path w="3810" h="952">
                  <a:moveTo>
                    <a:pt x="0" y="952"/>
                  </a:moveTo>
                  <a:cubicBezTo>
                    <a:pt x="953" y="952"/>
                    <a:pt x="1905" y="0"/>
                    <a:pt x="3810" y="0"/>
                  </a:cubicBezTo>
                  <a:cubicBezTo>
                    <a:pt x="2858" y="0"/>
                    <a:pt x="953" y="952"/>
                    <a:pt x="0" y="952"/>
                  </a:cubicBezTo>
                  <a:close/>
                </a:path>
              </a:pathLst>
            </a:custGeom>
            <a:solidFill>
              <a:srgbClr val="FFFFFF">
                <a:alpha val="48000"/>
              </a:srgbClr>
            </a:solidFill>
            <a:ln w="9525" cap="flat">
              <a:noFill/>
              <a:prstDash val="solid"/>
              <a:miter/>
            </a:ln>
          </p:spPr>
          <p:txBody>
            <a:bodyPr rtlCol="0" anchor="ctr"/>
            <a:lstStyle/>
            <a:p>
              <a:endParaRPr lang="en-US"/>
            </a:p>
          </p:txBody>
        </p:sp>
        <p:sp>
          <p:nvSpPr>
            <p:cNvPr id="125" name="Freeform 377">
              <a:extLst>
                <a:ext uri="{FF2B5EF4-FFF2-40B4-BE49-F238E27FC236}">
                  <a16:creationId xmlns:a16="http://schemas.microsoft.com/office/drawing/2014/main" id="{FC733463-7AB6-84D9-DB53-67663FE93C05}"/>
                </a:ext>
              </a:extLst>
            </p:cNvPr>
            <p:cNvSpPr/>
            <p:nvPr/>
          </p:nvSpPr>
          <p:spPr>
            <a:xfrm>
              <a:off x="4331017" y="5910262"/>
              <a:ext cx="1904" cy="952"/>
            </a:xfrm>
            <a:custGeom>
              <a:avLst/>
              <a:gdLst>
                <a:gd name="connsiteX0" fmla="*/ 1905 w 1904"/>
                <a:gd name="connsiteY0" fmla="*/ 0 h 952"/>
                <a:gd name="connsiteX1" fmla="*/ 0 w 1904"/>
                <a:gd name="connsiteY1" fmla="*/ 952 h 952"/>
                <a:gd name="connsiteX2" fmla="*/ 1905 w 1904"/>
                <a:gd name="connsiteY2" fmla="*/ 0 h 952"/>
              </a:gdLst>
              <a:ahLst/>
              <a:cxnLst>
                <a:cxn ang="0">
                  <a:pos x="connsiteX0" y="connsiteY0"/>
                </a:cxn>
                <a:cxn ang="0">
                  <a:pos x="connsiteX1" y="connsiteY1"/>
                </a:cxn>
                <a:cxn ang="0">
                  <a:pos x="connsiteX2" y="connsiteY2"/>
                </a:cxn>
              </a:cxnLst>
              <a:rect l="l" t="t" r="r" b="b"/>
              <a:pathLst>
                <a:path w="1904" h="952">
                  <a:moveTo>
                    <a:pt x="1905" y="0"/>
                  </a:moveTo>
                  <a:cubicBezTo>
                    <a:pt x="953" y="0"/>
                    <a:pt x="953" y="0"/>
                    <a:pt x="0" y="952"/>
                  </a:cubicBezTo>
                  <a:cubicBezTo>
                    <a:pt x="953" y="0"/>
                    <a:pt x="953" y="0"/>
                    <a:pt x="1905" y="0"/>
                  </a:cubicBezTo>
                  <a:close/>
                </a:path>
              </a:pathLst>
            </a:custGeom>
            <a:solidFill>
              <a:srgbClr val="000000"/>
            </a:solidFill>
            <a:ln w="9525" cap="flat">
              <a:noFill/>
              <a:prstDash val="solid"/>
              <a:miter/>
            </a:ln>
          </p:spPr>
          <p:txBody>
            <a:bodyPr rtlCol="0" anchor="ctr"/>
            <a:lstStyle/>
            <a:p>
              <a:endParaRPr lang="en-US"/>
            </a:p>
          </p:txBody>
        </p:sp>
        <p:sp>
          <p:nvSpPr>
            <p:cNvPr id="126" name="Freeform 378">
              <a:extLst>
                <a:ext uri="{FF2B5EF4-FFF2-40B4-BE49-F238E27FC236}">
                  <a16:creationId xmlns:a16="http://schemas.microsoft.com/office/drawing/2014/main" id="{BE57B799-E2C4-04E2-E250-F455DC81D6CE}"/>
                </a:ext>
              </a:extLst>
            </p:cNvPr>
            <p:cNvSpPr/>
            <p:nvPr/>
          </p:nvSpPr>
          <p:spPr>
            <a:xfrm>
              <a:off x="4331017" y="5910262"/>
              <a:ext cx="1904" cy="952"/>
            </a:xfrm>
            <a:custGeom>
              <a:avLst/>
              <a:gdLst>
                <a:gd name="connsiteX0" fmla="*/ 1905 w 1904"/>
                <a:gd name="connsiteY0" fmla="*/ 0 h 952"/>
                <a:gd name="connsiteX1" fmla="*/ 0 w 1904"/>
                <a:gd name="connsiteY1" fmla="*/ 952 h 952"/>
                <a:gd name="connsiteX2" fmla="*/ 1905 w 1904"/>
                <a:gd name="connsiteY2" fmla="*/ 0 h 952"/>
              </a:gdLst>
              <a:ahLst/>
              <a:cxnLst>
                <a:cxn ang="0">
                  <a:pos x="connsiteX0" y="connsiteY0"/>
                </a:cxn>
                <a:cxn ang="0">
                  <a:pos x="connsiteX1" y="connsiteY1"/>
                </a:cxn>
                <a:cxn ang="0">
                  <a:pos x="connsiteX2" y="connsiteY2"/>
                </a:cxn>
              </a:cxnLst>
              <a:rect l="l" t="t" r="r" b="b"/>
              <a:pathLst>
                <a:path w="1904" h="952">
                  <a:moveTo>
                    <a:pt x="1905" y="0"/>
                  </a:moveTo>
                  <a:cubicBezTo>
                    <a:pt x="953" y="0"/>
                    <a:pt x="953" y="0"/>
                    <a:pt x="0" y="952"/>
                  </a:cubicBezTo>
                  <a:cubicBezTo>
                    <a:pt x="953" y="0"/>
                    <a:pt x="953" y="0"/>
                    <a:pt x="1905"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27" name="Freeform 379">
              <a:extLst>
                <a:ext uri="{FF2B5EF4-FFF2-40B4-BE49-F238E27FC236}">
                  <a16:creationId xmlns:a16="http://schemas.microsoft.com/office/drawing/2014/main" id="{D1B6F140-7FFA-3217-E5F2-23B0AE6532FF}"/>
                </a:ext>
              </a:extLst>
            </p:cNvPr>
            <p:cNvSpPr/>
            <p:nvPr/>
          </p:nvSpPr>
          <p:spPr>
            <a:xfrm>
              <a:off x="4235767" y="5397817"/>
              <a:ext cx="2857" cy="9525"/>
            </a:xfrm>
            <a:custGeom>
              <a:avLst/>
              <a:gdLst>
                <a:gd name="connsiteX0" fmla="*/ 0 w 2857"/>
                <a:gd name="connsiteY0" fmla="*/ 0 h 9525"/>
                <a:gd name="connsiteX1" fmla="*/ 2858 w 2857"/>
                <a:gd name="connsiteY1" fmla="*/ 0 h 9525"/>
                <a:gd name="connsiteX2" fmla="*/ 0 w 2857"/>
                <a:gd name="connsiteY2" fmla="*/ 0 h 9525"/>
              </a:gdLst>
              <a:ahLst/>
              <a:cxnLst>
                <a:cxn ang="0">
                  <a:pos x="connsiteX0" y="connsiteY0"/>
                </a:cxn>
                <a:cxn ang="0">
                  <a:pos x="connsiteX1" y="connsiteY1"/>
                </a:cxn>
                <a:cxn ang="0">
                  <a:pos x="connsiteX2" y="connsiteY2"/>
                </a:cxn>
              </a:cxnLst>
              <a:rect l="l" t="t" r="r" b="b"/>
              <a:pathLst>
                <a:path w="2857" h="9525">
                  <a:moveTo>
                    <a:pt x="0" y="0"/>
                  </a:moveTo>
                  <a:cubicBezTo>
                    <a:pt x="953" y="0"/>
                    <a:pt x="1905" y="0"/>
                    <a:pt x="2858" y="0"/>
                  </a:cubicBezTo>
                  <a:cubicBezTo>
                    <a:pt x="1905" y="0"/>
                    <a:pt x="953" y="0"/>
                    <a:pt x="0" y="0"/>
                  </a:cubicBezTo>
                  <a:close/>
                </a:path>
              </a:pathLst>
            </a:custGeom>
            <a:solidFill>
              <a:srgbClr val="000000"/>
            </a:solidFill>
            <a:ln w="9525" cap="flat">
              <a:noFill/>
              <a:prstDash val="solid"/>
              <a:miter/>
            </a:ln>
          </p:spPr>
          <p:txBody>
            <a:bodyPr rtlCol="0" anchor="ctr"/>
            <a:lstStyle/>
            <a:p>
              <a:endParaRPr lang="en-US"/>
            </a:p>
          </p:txBody>
        </p:sp>
        <p:sp>
          <p:nvSpPr>
            <p:cNvPr id="128" name="Freeform 380">
              <a:extLst>
                <a:ext uri="{FF2B5EF4-FFF2-40B4-BE49-F238E27FC236}">
                  <a16:creationId xmlns:a16="http://schemas.microsoft.com/office/drawing/2014/main" id="{556BDCEC-C06F-C854-2FE6-7B7ACB9BCAFD}"/>
                </a:ext>
              </a:extLst>
            </p:cNvPr>
            <p:cNvSpPr/>
            <p:nvPr/>
          </p:nvSpPr>
          <p:spPr>
            <a:xfrm>
              <a:off x="4235767" y="5397817"/>
              <a:ext cx="2857" cy="9525"/>
            </a:xfrm>
            <a:custGeom>
              <a:avLst/>
              <a:gdLst>
                <a:gd name="connsiteX0" fmla="*/ 0 w 2857"/>
                <a:gd name="connsiteY0" fmla="*/ 0 h 9525"/>
                <a:gd name="connsiteX1" fmla="*/ 2858 w 2857"/>
                <a:gd name="connsiteY1" fmla="*/ 0 h 9525"/>
                <a:gd name="connsiteX2" fmla="*/ 0 w 2857"/>
                <a:gd name="connsiteY2" fmla="*/ 0 h 9525"/>
              </a:gdLst>
              <a:ahLst/>
              <a:cxnLst>
                <a:cxn ang="0">
                  <a:pos x="connsiteX0" y="connsiteY0"/>
                </a:cxn>
                <a:cxn ang="0">
                  <a:pos x="connsiteX1" y="connsiteY1"/>
                </a:cxn>
                <a:cxn ang="0">
                  <a:pos x="connsiteX2" y="connsiteY2"/>
                </a:cxn>
              </a:cxnLst>
              <a:rect l="l" t="t" r="r" b="b"/>
              <a:pathLst>
                <a:path w="2857" h="9525">
                  <a:moveTo>
                    <a:pt x="0" y="0"/>
                  </a:moveTo>
                  <a:cubicBezTo>
                    <a:pt x="953" y="0"/>
                    <a:pt x="1905" y="0"/>
                    <a:pt x="2858" y="0"/>
                  </a:cubicBezTo>
                  <a:cubicBezTo>
                    <a:pt x="1905" y="0"/>
                    <a:pt x="953" y="0"/>
                    <a:pt x="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29" name="Freeform 381">
              <a:extLst>
                <a:ext uri="{FF2B5EF4-FFF2-40B4-BE49-F238E27FC236}">
                  <a16:creationId xmlns:a16="http://schemas.microsoft.com/office/drawing/2014/main" id="{70715A61-D5A3-A65C-CB8F-C3AF8B6B2271}"/>
                </a:ext>
              </a:extLst>
            </p:cNvPr>
            <p:cNvSpPr/>
            <p:nvPr/>
          </p:nvSpPr>
          <p:spPr>
            <a:xfrm>
              <a:off x="4328159" y="5911214"/>
              <a:ext cx="1905" cy="952"/>
            </a:xfrm>
            <a:custGeom>
              <a:avLst/>
              <a:gdLst>
                <a:gd name="connsiteX0" fmla="*/ 1905 w 1905"/>
                <a:gd name="connsiteY0" fmla="*/ 0 h 952"/>
                <a:gd name="connsiteX1" fmla="*/ 0 w 1905"/>
                <a:gd name="connsiteY1" fmla="*/ 953 h 952"/>
                <a:gd name="connsiteX2" fmla="*/ 1905 w 1905"/>
                <a:gd name="connsiteY2" fmla="*/ 0 h 952"/>
              </a:gdLst>
              <a:ahLst/>
              <a:cxnLst>
                <a:cxn ang="0">
                  <a:pos x="connsiteX0" y="connsiteY0"/>
                </a:cxn>
                <a:cxn ang="0">
                  <a:pos x="connsiteX1" y="connsiteY1"/>
                </a:cxn>
                <a:cxn ang="0">
                  <a:pos x="connsiteX2" y="connsiteY2"/>
                </a:cxn>
              </a:cxnLst>
              <a:rect l="l" t="t" r="r" b="b"/>
              <a:pathLst>
                <a:path w="1905" h="952">
                  <a:moveTo>
                    <a:pt x="1905" y="0"/>
                  </a:moveTo>
                  <a:cubicBezTo>
                    <a:pt x="953" y="0"/>
                    <a:pt x="953" y="0"/>
                    <a:pt x="0" y="953"/>
                  </a:cubicBezTo>
                  <a:cubicBezTo>
                    <a:pt x="953" y="0"/>
                    <a:pt x="953" y="0"/>
                    <a:pt x="1905" y="0"/>
                  </a:cubicBezTo>
                  <a:close/>
                </a:path>
              </a:pathLst>
            </a:custGeom>
            <a:solidFill>
              <a:srgbClr val="000000"/>
            </a:solidFill>
            <a:ln w="9525" cap="flat">
              <a:noFill/>
              <a:prstDash val="solid"/>
              <a:miter/>
            </a:ln>
          </p:spPr>
          <p:txBody>
            <a:bodyPr rtlCol="0" anchor="ctr"/>
            <a:lstStyle/>
            <a:p>
              <a:endParaRPr lang="en-US"/>
            </a:p>
          </p:txBody>
        </p:sp>
        <p:sp>
          <p:nvSpPr>
            <p:cNvPr id="130" name="Freeform 382">
              <a:extLst>
                <a:ext uri="{FF2B5EF4-FFF2-40B4-BE49-F238E27FC236}">
                  <a16:creationId xmlns:a16="http://schemas.microsoft.com/office/drawing/2014/main" id="{646C33E6-7DA7-DD9F-9987-E6FB35A0D22A}"/>
                </a:ext>
              </a:extLst>
            </p:cNvPr>
            <p:cNvSpPr/>
            <p:nvPr/>
          </p:nvSpPr>
          <p:spPr>
            <a:xfrm>
              <a:off x="4328159" y="5911214"/>
              <a:ext cx="1905" cy="952"/>
            </a:xfrm>
            <a:custGeom>
              <a:avLst/>
              <a:gdLst>
                <a:gd name="connsiteX0" fmla="*/ 1905 w 1905"/>
                <a:gd name="connsiteY0" fmla="*/ 0 h 952"/>
                <a:gd name="connsiteX1" fmla="*/ 0 w 1905"/>
                <a:gd name="connsiteY1" fmla="*/ 953 h 952"/>
                <a:gd name="connsiteX2" fmla="*/ 1905 w 1905"/>
                <a:gd name="connsiteY2" fmla="*/ 0 h 952"/>
              </a:gdLst>
              <a:ahLst/>
              <a:cxnLst>
                <a:cxn ang="0">
                  <a:pos x="connsiteX0" y="connsiteY0"/>
                </a:cxn>
                <a:cxn ang="0">
                  <a:pos x="connsiteX1" y="connsiteY1"/>
                </a:cxn>
                <a:cxn ang="0">
                  <a:pos x="connsiteX2" y="connsiteY2"/>
                </a:cxn>
              </a:cxnLst>
              <a:rect l="l" t="t" r="r" b="b"/>
              <a:pathLst>
                <a:path w="1905" h="952">
                  <a:moveTo>
                    <a:pt x="1905" y="0"/>
                  </a:moveTo>
                  <a:cubicBezTo>
                    <a:pt x="953" y="0"/>
                    <a:pt x="953" y="0"/>
                    <a:pt x="0" y="953"/>
                  </a:cubicBezTo>
                  <a:cubicBezTo>
                    <a:pt x="953" y="0"/>
                    <a:pt x="953" y="0"/>
                    <a:pt x="1905"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31" name="Freeform 383">
              <a:extLst>
                <a:ext uri="{FF2B5EF4-FFF2-40B4-BE49-F238E27FC236}">
                  <a16:creationId xmlns:a16="http://schemas.microsoft.com/office/drawing/2014/main" id="{22071599-9A29-C724-89BA-F0B2B6937AFF}"/>
                </a:ext>
              </a:extLst>
            </p:cNvPr>
            <p:cNvSpPr/>
            <p:nvPr/>
          </p:nvSpPr>
          <p:spPr>
            <a:xfrm>
              <a:off x="4165282" y="5412105"/>
              <a:ext cx="3809" cy="952"/>
            </a:xfrm>
            <a:custGeom>
              <a:avLst/>
              <a:gdLst>
                <a:gd name="connsiteX0" fmla="*/ 0 w 3809"/>
                <a:gd name="connsiteY0" fmla="*/ 952 h 952"/>
                <a:gd name="connsiteX1" fmla="*/ 3810 w 3809"/>
                <a:gd name="connsiteY1" fmla="*/ 0 h 952"/>
                <a:gd name="connsiteX2" fmla="*/ 0 w 3809"/>
                <a:gd name="connsiteY2" fmla="*/ 952 h 952"/>
              </a:gdLst>
              <a:ahLst/>
              <a:cxnLst>
                <a:cxn ang="0">
                  <a:pos x="connsiteX0" y="connsiteY0"/>
                </a:cxn>
                <a:cxn ang="0">
                  <a:pos x="connsiteX1" y="connsiteY1"/>
                </a:cxn>
                <a:cxn ang="0">
                  <a:pos x="connsiteX2" y="connsiteY2"/>
                </a:cxn>
              </a:cxnLst>
              <a:rect l="l" t="t" r="r" b="b"/>
              <a:pathLst>
                <a:path w="3809" h="952">
                  <a:moveTo>
                    <a:pt x="0" y="952"/>
                  </a:moveTo>
                  <a:cubicBezTo>
                    <a:pt x="952" y="952"/>
                    <a:pt x="2858" y="0"/>
                    <a:pt x="3810" y="0"/>
                  </a:cubicBezTo>
                  <a:cubicBezTo>
                    <a:pt x="2858" y="0"/>
                    <a:pt x="1905" y="0"/>
                    <a:pt x="0" y="952"/>
                  </a:cubicBezTo>
                  <a:close/>
                </a:path>
              </a:pathLst>
            </a:custGeom>
            <a:solidFill>
              <a:srgbClr val="000000"/>
            </a:solidFill>
            <a:ln w="9525" cap="flat">
              <a:noFill/>
              <a:prstDash val="solid"/>
              <a:miter/>
            </a:ln>
          </p:spPr>
          <p:txBody>
            <a:bodyPr rtlCol="0" anchor="ctr"/>
            <a:lstStyle/>
            <a:p>
              <a:endParaRPr lang="en-US"/>
            </a:p>
          </p:txBody>
        </p:sp>
        <p:sp>
          <p:nvSpPr>
            <p:cNvPr id="132" name="Freeform 384">
              <a:extLst>
                <a:ext uri="{FF2B5EF4-FFF2-40B4-BE49-F238E27FC236}">
                  <a16:creationId xmlns:a16="http://schemas.microsoft.com/office/drawing/2014/main" id="{CBAFB6D7-C265-D6FD-C5E2-C03B8A904815}"/>
                </a:ext>
              </a:extLst>
            </p:cNvPr>
            <p:cNvSpPr/>
            <p:nvPr/>
          </p:nvSpPr>
          <p:spPr>
            <a:xfrm>
              <a:off x="4165282" y="5412105"/>
              <a:ext cx="3809" cy="952"/>
            </a:xfrm>
            <a:custGeom>
              <a:avLst/>
              <a:gdLst>
                <a:gd name="connsiteX0" fmla="*/ 0 w 3809"/>
                <a:gd name="connsiteY0" fmla="*/ 952 h 952"/>
                <a:gd name="connsiteX1" fmla="*/ 3810 w 3809"/>
                <a:gd name="connsiteY1" fmla="*/ 0 h 952"/>
                <a:gd name="connsiteX2" fmla="*/ 0 w 3809"/>
                <a:gd name="connsiteY2" fmla="*/ 952 h 952"/>
              </a:gdLst>
              <a:ahLst/>
              <a:cxnLst>
                <a:cxn ang="0">
                  <a:pos x="connsiteX0" y="connsiteY0"/>
                </a:cxn>
                <a:cxn ang="0">
                  <a:pos x="connsiteX1" y="connsiteY1"/>
                </a:cxn>
                <a:cxn ang="0">
                  <a:pos x="connsiteX2" y="connsiteY2"/>
                </a:cxn>
              </a:cxnLst>
              <a:rect l="l" t="t" r="r" b="b"/>
              <a:pathLst>
                <a:path w="3809" h="952">
                  <a:moveTo>
                    <a:pt x="0" y="952"/>
                  </a:moveTo>
                  <a:cubicBezTo>
                    <a:pt x="952" y="952"/>
                    <a:pt x="2858" y="0"/>
                    <a:pt x="3810" y="0"/>
                  </a:cubicBezTo>
                  <a:cubicBezTo>
                    <a:pt x="2858" y="0"/>
                    <a:pt x="1905" y="0"/>
                    <a:pt x="0" y="952"/>
                  </a:cubicBezTo>
                  <a:close/>
                </a:path>
              </a:pathLst>
            </a:custGeom>
            <a:solidFill>
              <a:srgbClr val="FFFFFF">
                <a:alpha val="48000"/>
              </a:srgbClr>
            </a:solidFill>
            <a:ln w="9525" cap="flat">
              <a:noFill/>
              <a:prstDash val="solid"/>
              <a:miter/>
            </a:ln>
          </p:spPr>
          <p:txBody>
            <a:bodyPr rtlCol="0" anchor="ctr"/>
            <a:lstStyle/>
            <a:p>
              <a:endParaRPr lang="en-US"/>
            </a:p>
          </p:txBody>
        </p:sp>
        <p:sp>
          <p:nvSpPr>
            <p:cNvPr id="133" name="Freeform 385">
              <a:extLst>
                <a:ext uri="{FF2B5EF4-FFF2-40B4-BE49-F238E27FC236}">
                  <a16:creationId xmlns:a16="http://schemas.microsoft.com/office/drawing/2014/main" id="{457EF11D-3846-EBB0-D964-B8E5110FE494}"/>
                </a:ext>
              </a:extLst>
            </p:cNvPr>
            <p:cNvSpPr/>
            <p:nvPr/>
          </p:nvSpPr>
          <p:spPr>
            <a:xfrm>
              <a:off x="4172902" y="5409247"/>
              <a:ext cx="3809" cy="952"/>
            </a:xfrm>
            <a:custGeom>
              <a:avLst/>
              <a:gdLst>
                <a:gd name="connsiteX0" fmla="*/ 0 w 3809"/>
                <a:gd name="connsiteY0" fmla="*/ 952 h 952"/>
                <a:gd name="connsiteX1" fmla="*/ 3810 w 3809"/>
                <a:gd name="connsiteY1" fmla="*/ 0 h 952"/>
                <a:gd name="connsiteX2" fmla="*/ 0 w 3809"/>
                <a:gd name="connsiteY2" fmla="*/ 952 h 952"/>
              </a:gdLst>
              <a:ahLst/>
              <a:cxnLst>
                <a:cxn ang="0">
                  <a:pos x="connsiteX0" y="connsiteY0"/>
                </a:cxn>
                <a:cxn ang="0">
                  <a:pos x="connsiteX1" y="connsiteY1"/>
                </a:cxn>
                <a:cxn ang="0">
                  <a:pos x="connsiteX2" y="connsiteY2"/>
                </a:cxn>
              </a:cxnLst>
              <a:rect l="l" t="t" r="r" b="b"/>
              <a:pathLst>
                <a:path w="3809" h="952">
                  <a:moveTo>
                    <a:pt x="0" y="952"/>
                  </a:moveTo>
                  <a:cubicBezTo>
                    <a:pt x="952" y="952"/>
                    <a:pt x="2857" y="0"/>
                    <a:pt x="3810" y="0"/>
                  </a:cubicBezTo>
                  <a:cubicBezTo>
                    <a:pt x="2857" y="952"/>
                    <a:pt x="1905" y="952"/>
                    <a:pt x="0" y="952"/>
                  </a:cubicBezTo>
                  <a:close/>
                </a:path>
              </a:pathLst>
            </a:custGeom>
            <a:solidFill>
              <a:srgbClr val="000000"/>
            </a:solidFill>
            <a:ln w="9525" cap="flat">
              <a:noFill/>
              <a:prstDash val="solid"/>
              <a:miter/>
            </a:ln>
          </p:spPr>
          <p:txBody>
            <a:bodyPr rtlCol="0" anchor="ctr"/>
            <a:lstStyle/>
            <a:p>
              <a:endParaRPr lang="en-US"/>
            </a:p>
          </p:txBody>
        </p:sp>
        <p:sp>
          <p:nvSpPr>
            <p:cNvPr id="134" name="Freeform 386">
              <a:extLst>
                <a:ext uri="{FF2B5EF4-FFF2-40B4-BE49-F238E27FC236}">
                  <a16:creationId xmlns:a16="http://schemas.microsoft.com/office/drawing/2014/main" id="{A7E7E21F-E2EC-ED1C-7CDB-2077ADA327EB}"/>
                </a:ext>
              </a:extLst>
            </p:cNvPr>
            <p:cNvSpPr/>
            <p:nvPr/>
          </p:nvSpPr>
          <p:spPr>
            <a:xfrm>
              <a:off x="4172902" y="5409247"/>
              <a:ext cx="3809" cy="952"/>
            </a:xfrm>
            <a:custGeom>
              <a:avLst/>
              <a:gdLst>
                <a:gd name="connsiteX0" fmla="*/ 0 w 3809"/>
                <a:gd name="connsiteY0" fmla="*/ 952 h 952"/>
                <a:gd name="connsiteX1" fmla="*/ 3810 w 3809"/>
                <a:gd name="connsiteY1" fmla="*/ 0 h 952"/>
                <a:gd name="connsiteX2" fmla="*/ 0 w 3809"/>
                <a:gd name="connsiteY2" fmla="*/ 952 h 952"/>
              </a:gdLst>
              <a:ahLst/>
              <a:cxnLst>
                <a:cxn ang="0">
                  <a:pos x="connsiteX0" y="connsiteY0"/>
                </a:cxn>
                <a:cxn ang="0">
                  <a:pos x="connsiteX1" y="connsiteY1"/>
                </a:cxn>
                <a:cxn ang="0">
                  <a:pos x="connsiteX2" y="connsiteY2"/>
                </a:cxn>
              </a:cxnLst>
              <a:rect l="l" t="t" r="r" b="b"/>
              <a:pathLst>
                <a:path w="3809" h="952">
                  <a:moveTo>
                    <a:pt x="0" y="952"/>
                  </a:moveTo>
                  <a:cubicBezTo>
                    <a:pt x="952" y="952"/>
                    <a:pt x="2857" y="0"/>
                    <a:pt x="3810" y="0"/>
                  </a:cubicBezTo>
                  <a:cubicBezTo>
                    <a:pt x="2857" y="952"/>
                    <a:pt x="1905" y="952"/>
                    <a:pt x="0" y="952"/>
                  </a:cubicBezTo>
                  <a:close/>
                </a:path>
              </a:pathLst>
            </a:custGeom>
            <a:solidFill>
              <a:srgbClr val="FFFFFF">
                <a:alpha val="48000"/>
              </a:srgbClr>
            </a:solidFill>
            <a:ln w="9525" cap="flat">
              <a:noFill/>
              <a:prstDash val="solid"/>
              <a:miter/>
            </a:ln>
          </p:spPr>
          <p:txBody>
            <a:bodyPr rtlCol="0" anchor="ctr"/>
            <a:lstStyle/>
            <a:p>
              <a:endParaRPr lang="en-US"/>
            </a:p>
          </p:txBody>
        </p:sp>
        <p:sp>
          <p:nvSpPr>
            <p:cNvPr id="135" name="Freeform 387">
              <a:extLst>
                <a:ext uri="{FF2B5EF4-FFF2-40B4-BE49-F238E27FC236}">
                  <a16:creationId xmlns:a16="http://schemas.microsoft.com/office/drawing/2014/main" id="{F2306276-0EF3-4518-723D-140C7EA9B65E}"/>
                </a:ext>
              </a:extLst>
            </p:cNvPr>
            <p:cNvSpPr/>
            <p:nvPr/>
          </p:nvSpPr>
          <p:spPr>
            <a:xfrm>
              <a:off x="4149090" y="5416867"/>
              <a:ext cx="6667" cy="2857"/>
            </a:xfrm>
            <a:custGeom>
              <a:avLst/>
              <a:gdLst>
                <a:gd name="connsiteX0" fmla="*/ 0 w 6667"/>
                <a:gd name="connsiteY0" fmla="*/ 2857 h 2857"/>
                <a:gd name="connsiteX1" fmla="*/ 6667 w 6667"/>
                <a:gd name="connsiteY1" fmla="*/ 0 h 2857"/>
                <a:gd name="connsiteX2" fmla="*/ 0 w 6667"/>
                <a:gd name="connsiteY2" fmla="*/ 2857 h 2857"/>
              </a:gdLst>
              <a:ahLst/>
              <a:cxnLst>
                <a:cxn ang="0">
                  <a:pos x="connsiteX0" y="connsiteY0"/>
                </a:cxn>
                <a:cxn ang="0">
                  <a:pos x="connsiteX1" y="connsiteY1"/>
                </a:cxn>
                <a:cxn ang="0">
                  <a:pos x="connsiteX2" y="connsiteY2"/>
                </a:cxn>
              </a:cxnLst>
              <a:rect l="l" t="t" r="r" b="b"/>
              <a:pathLst>
                <a:path w="6667" h="2857">
                  <a:moveTo>
                    <a:pt x="0" y="2857"/>
                  </a:moveTo>
                  <a:cubicBezTo>
                    <a:pt x="1905" y="1905"/>
                    <a:pt x="4763" y="952"/>
                    <a:pt x="6667" y="0"/>
                  </a:cubicBezTo>
                  <a:cubicBezTo>
                    <a:pt x="4763" y="952"/>
                    <a:pt x="1905" y="1905"/>
                    <a:pt x="0" y="2857"/>
                  </a:cubicBezTo>
                  <a:close/>
                </a:path>
              </a:pathLst>
            </a:custGeom>
            <a:solidFill>
              <a:srgbClr val="000000"/>
            </a:solidFill>
            <a:ln w="9525" cap="flat">
              <a:noFill/>
              <a:prstDash val="solid"/>
              <a:miter/>
            </a:ln>
          </p:spPr>
          <p:txBody>
            <a:bodyPr rtlCol="0" anchor="ctr"/>
            <a:lstStyle/>
            <a:p>
              <a:endParaRPr lang="en-US"/>
            </a:p>
          </p:txBody>
        </p:sp>
        <p:sp>
          <p:nvSpPr>
            <p:cNvPr id="136" name="Freeform 388">
              <a:extLst>
                <a:ext uri="{FF2B5EF4-FFF2-40B4-BE49-F238E27FC236}">
                  <a16:creationId xmlns:a16="http://schemas.microsoft.com/office/drawing/2014/main" id="{F654599E-4F6A-A368-58E6-AA745B4D06BC}"/>
                </a:ext>
              </a:extLst>
            </p:cNvPr>
            <p:cNvSpPr/>
            <p:nvPr/>
          </p:nvSpPr>
          <p:spPr>
            <a:xfrm>
              <a:off x="4149090" y="5416867"/>
              <a:ext cx="6667" cy="2857"/>
            </a:xfrm>
            <a:custGeom>
              <a:avLst/>
              <a:gdLst>
                <a:gd name="connsiteX0" fmla="*/ 0 w 6667"/>
                <a:gd name="connsiteY0" fmla="*/ 2857 h 2857"/>
                <a:gd name="connsiteX1" fmla="*/ 6667 w 6667"/>
                <a:gd name="connsiteY1" fmla="*/ 0 h 2857"/>
                <a:gd name="connsiteX2" fmla="*/ 0 w 6667"/>
                <a:gd name="connsiteY2" fmla="*/ 2857 h 2857"/>
              </a:gdLst>
              <a:ahLst/>
              <a:cxnLst>
                <a:cxn ang="0">
                  <a:pos x="connsiteX0" y="connsiteY0"/>
                </a:cxn>
                <a:cxn ang="0">
                  <a:pos x="connsiteX1" y="connsiteY1"/>
                </a:cxn>
                <a:cxn ang="0">
                  <a:pos x="connsiteX2" y="connsiteY2"/>
                </a:cxn>
              </a:cxnLst>
              <a:rect l="l" t="t" r="r" b="b"/>
              <a:pathLst>
                <a:path w="6667" h="2857">
                  <a:moveTo>
                    <a:pt x="0" y="2857"/>
                  </a:moveTo>
                  <a:cubicBezTo>
                    <a:pt x="1905" y="1905"/>
                    <a:pt x="4763" y="952"/>
                    <a:pt x="6667" y="0"/>
                  </a:cubicBezTo>
                  <a:cubicBezTo>
                    <a:pt x="4763" y="952"/>
                    <a:pt x="1905" y="1905"/>
                    <a:pt x="0" y="2857"/>
                  </a:cubicBezTo>
                  <a:close/>
                </a:path>
              </a:pathLst>
            </a:custGeom>
            <a:solidFill>
              <a:srgbClr val="FFFFFF">
                <a:alpha val="48000"/>
              </a:srgbClr>
            </a:solidFill>
            <a:ln w="9525" cap="flat">
              <a:noFill/>
              <a:prstDash val="solid"/>
              <a:miter/>
            </a:ln>
          </p:spPr>
          <p:txBody>
            <a:bodyPr rtlCol="0" anchor="ctr"/>
            <a:lstStyle/>
            <a:p>
              <a:endParaRPr lang="en-US"/>
            </a:p>
          </p:txBody>
        </p:sp>
        <p:sp>
          <p:nvSpPr>
            <p:cNvPr id="137" name="Freeform 389">
              <a:extLst>
                <a:ext uri="{FF2B5EF4-FFF2-40B4-BE49-F238E27FC236}">
                  <a16:creationId xmlns:a16="http://schemas.microsoft.com/office/drawing/2014/main" id="{C33D98E2-781E-87A1-B37A-E464EC5BE459}"/>
                </a:ext>
              </a:extLst>
            </p:cNvPr>
            <p:cNvSpPr/>
            <p:nvPr/>
          </p:nvSpPr>
          <p:spPr>
            <a:xfrm>
              <a:off x="4158615" y="5414010"/>
              <a:ext cx="4762" cy="1904"/>
            </a:xfrm>
            <a:custGeom>
              <a:avLst/>
              <a:gdLst>
                <a:gd name="connsiteX0" fmla="*/ 0 w 4762"/>
                <a:gd name="connsiteY0" fmla="*/ 1905 h 1904"/>
                <a:gd name="connsiteX1" fmla="*/ 4763 w 4762"/>
                <a:gd name="connsiteY1" fmla="*/ 0 h 1904"/>
                <a:gd name="connsiteX2" fmla="*/ 0 w 4762"/>
                <a:gd name="connsiteY2" fmla="*/ 1905 h 1904"/>
              </a:gdLst>
              <a:ahLst/>
              <a:cxnLst>
                <a:cxn ang="0">
                  <a:pos x="connsiteX0" y="connsiteY0"/>
                </a:cxn>
                <a:cxn ang="0">
                  <a:pos x="connsiteX1" y="connsiteY1"/>
                </a:cxn>
                <a:cxn ang="0">
                  <a:pos x="connsiteX2" y="connsiteY2"/>
                </a:cxn>
              </a:cxnLst>
              <a:rect l="l" t="t" r="r" b="b"/>
              <a:pathLst>
                <a:path w="4762" h="1904">
                  <a:moveTo>
                    <a:pt x="0" y="1905"/>
                  </a:moveTo>
                  <a:cubicBezTo>
                    <a:pt x="1905" y="952"/>
                    <a:pt x="2857" y="952"/>
                    <a:pt x="4763" y="0"/>
                  </a:cubicBezTo>
                  <a:cubicBezTo>
                    <a:pt x="2857" y="952"/>
                    <a:pt x="952" y="952"/>
                    <a:pt x="0" y="1905"/>
                  </a:cubicBezTo>
                  <a:close/>
                </a:path>
              </a:pathLst>
            </a:custGeom>
            <a:solidFill>
              <a:srgbClr val="000000"/>
            </a:solidFill>
            <a:ln w="9525" cap="flat">
              <a:noFill/>
              <a:prstDash val="solid"/>
              <a:miter/>
            </a:ln>
          </p:spPr>
          <p:txBody>
            <a:bodyPr rtlCol="0" anchor="ctr"/>
            <a:lstStyle/>
            <a:p>
              <a:endParaRPr lang="en-US"/>
            </a:p>
          </p:txBody>
        </p:sp>
        <p:sp>
          <p:nvSpPr>
            <p:cNvPr id="138" name="Freeform 390">
              <a:extLst>
                <a:ext uri="{FF2B5EF4-FFF2-40B4-BE49-F238E27FC236}">
                  <a16:creationId xmlns:a16="http://schemas.microsoft.com/office/drawing/2014/main" id="{2DA5F822-A97D-7014-82EC-AB68CDC24951}"/>
                </a:ext>
              </a:extLst>
            </p:cNvPr>
            <p:cNvSpPr/>
            <p:nvPr/>
          </p:nvSpPr>
          <p:spPr>
            <a:xfrm>
              <a:off x="4158615" y="5414010"/>
              <a:ext cx="4762" cy="1904"/>
            </a:xfrm>
            <a:custGeom>
              <a:avLst/>
              <a:gdLst>
                <a:gd name="connsiteX0" fmla="*/ 0 w 4762"/>
                <a:gd name="connsiteY0" fmla="*/ 1905 h 1904"/>
                <a:gd name="connsiteX1" fmla="*/ 4763 w 4762"/>
                <a:gd name="connsiteY1" fmla="*/ 0 h 1904"/>
                <a:gd name="connsiteX2" fmla="*/ 0 w 4762"/>
                <a:gd name="connsiteY2" fmla="*/ 1905 h 1904"/>
              </a:gdLst>
              <a:ahLst/>
              <a:cxnLst>
                <a:cxn ang="0">
                  <a:pos x="connsiteX0" y="connsiteY0"/>
                </a:cxn>
                <a:cxn ang="0">
                  <a:pos x="connsiteX1" y="connsiteY1"/>
                </a:cxn>
                <a:cxn ang="0">
                  <a:pos x="connsiteX2" y="connsiteY2"/>
                </a:cxn>
              </a:cxnLst>
              <a:rect l="l" t="t" r="r" b="b"/>
              <a:pathLst>
                <a:path w="4762" h="1904">
                  <a:moveTo>
                    <a:pt x="0" y="1905"/>
                  </a:moveTo>
                  <a:cubicBezTo>
                    <a:pt x="1905" y="952"/>
                    <a:pt x="2857" y="952"/>
                    <a:pt x="4763" y="0"/>
                  </a:cubicBezTo>
                  <a:cubicBezTo>
                    <a:pt x="2857" y="952"/>
                    <a:pt x="952" y="952"/>
                    <a:pt x="0" y="1905"/>
                  </a:cubicBezTo>
                  <a:close/>
                </a:path>
              </a:pathLst>
            </a:custGeom>
            <a:solidFill>
              <a:srgbClr val="FFFFFF">
                <a:alpha val="48000"/>
              </a:srgbClr>
            </a:solidFill>
            <a:ln w="9525" cap="flat">
              <a:noFill/>
              <a:prstDash val="solid"/>
              <a:miter/>
            </a:ln>
          </p:spPr>
          <p:txBody>
            <a:bodyPr rtlCol="0" anchor="ctr"/>
            <a:lstStyle/>
            <a:p>
              <a:endParaRPr lang="en-US"/>
            </a:p>
          </p:txBody>
        </p:sp>
        <p:sp>
          <p:nvSpPr>
            <p:cNvPr id="139" name="Freeform 391">
              <a:extLst>
                <a:ext uri="{FF2B5EF4-FFF2-40B4-BE49-F238E27FC236}">
                  <a16:creationId xmlns:a16="http://schemas.microsoft.com/office/drawing/2014/main" id="{6C710021-D49B-6E05-5C0F-FB7C9F8D3BE5}"/>
                </a:ext>
              </a:extLst>
            </p:cNvPr>
            <p:cNvSpPr/>
            <p:nvPr/>
          </p:nvSpPr>
          <p:spPr>
            <a:xfrm>
              <a:off x="4409122" y="5438775"/>
              <a:ext cx="9525" cy="5714"/>
            </a:xfrm>
            <a:custGeom>
              <a:avLst/>
              <a:gdLst>
                <a:gd name="connsiteX0" fmla="*/ 0 w 9525"/>
                <a:gd name="connsiteY0" fmla="*/ 0 h 5714"/>
                <a:gd name="connsiteX1" fmla="*/ 9525 w 9525"/>
                <a:gd name="connsiteY1" fmla="*/ 5715 h 5714"/>
                <a:gd name="connsiteX2" fmla="*/ 0 w 9525"/>
                <a:gd name="connsiteY2" fmla="*/ 0 h 5714"/>
              </a:gdLst>
              <a:ahLst/>
              <a:cxnLst>
                <a:cxn ang="0">
                  <a:pos x="connsiteX0" y="connsiteY0"/>
                </a:cxn>
                <a:cxn ang="0">
                  <a:pos x="connsiteX1" y="connsiteY1"/>
                </a:cxn>
                <a:cxn ang="0">
                  <a:pos x="connsiteX2" y="connsiteY2"/>
                </a:cxn>
              </a:cxnLst>
              <a:rect l="l" t="t" r="r" b="b"/>
              <a:pathLst>
                <a:path w="9525" h="5714">
                  <a:moveTo>
                    <a:pt x="0" y="0"/>
                  </a:moveTo>
                  <a:cubicBezTo>
                    <a:pt x="2858" y="1905"/>
                    <a:pt x="6668" y="3810"/>
                    <a:pt x="9525" y="5715"/>
                  </a:cubicBezTo>
                  <a:cubicBezTo>
                    <a:pt x="5715" y="2857"/>
                    <a:pt x="1905" y="952"/>
                    <a:pt x="0" y="0"/>
                  </a:cubicBezTo>
                  <a:close/>
                </a:path>
              </a:pathLst>
            </a:custGeom>
            <a:solidFill>
              <a:srgbClr val="000000"/>
            </a:solidFill>
            <a:ln w="9525" cap="flat">
              <a:noFill/>
              <a:prstDash val="solid"/>
              <a:miter/>
            </a:ln>
          </p:spPr>
          <p:txBody>
            <a:bodyPr rtlCol="0" anchor="ctr"/>
            <a:lstStyle/>
            <a:p>
              <a:endParaRPr lang="en-US"/>
            </a:p>
          </p:txBody>
        </p:sp>
        <p:sp>
          <p:nvSpPr>
            <p:cNvPr id="140" name="Freeform 392">
              <a:extLst>
                <a:ext uri="{FF2B5EF4-FFF2-40B4-BE49-F238E27FC236}">
                  <a16:creationId xmlns:a16="http://schemas.microsoft.com/office/drawing/2014/main" id="{78DE524D-CA6D-6C94-7F22-03832892AF88}"/>
                </a:ext>
              </a:extLst>
            </p:cNvPr>
            <p:cNvSpPr/>
            <p:nvPr/>
          </p:nvSpPr>
          <p:spPr>
            <a:xfrm>
              <a:off x="4409122" y="5438775"/>
              <a:ext cx="9525" cy="5714"/>
            </a:xfrm>
            <a:custGeom>
              <a:avLst/>
              <a:gdLst>
                <a:gd name="connsiteX0" fmla="*/ 0 w 9525"/>
                <a:gd name="connsiteY0" fmla="*/ 0 h 5714"/>
                <a:gd name="connsiteX1" fmla="*/ 9525 w 9525"/>
                <a:gd name="connsiteY1" fmla="*/ 5715 h 5714"/>
                <a:gd name="connsiteX2" fmla="*/ 0 w 9525"/>
                <a:gd name="connsiteY2" fmla="*/ 0 h 5714"/>
              </a:gdLst>
              <a:ahLst/>
              <a:cxnLst>
                <a:cxn ang="0">
                  <a:pos x="connsiteX0" y="connsiteY0"/>
                </a:cxn>
                <a:cxn ang="0">
                  <a:pos x="connsiteX1" y="connsiteY1"/>
                </a:cxn>
                <a:cxn ang="0">
                  <a:pos x="connsiteX2" y="connsiteY2"/>
                </a:cxn>
              </a:cxnLst>
              <a:rect l="l" t="t" r="r" b="b"/>
              <a:pathLst>
                <a:path w="9525" h="5714">
                  <a:moveTo>
                    <a:pt x="0" y="0"/>
                  </a:moveTo>
                  <a:cubicBezTo>
                    <a:pt x="2858" y="1905"/>
                    <a:pt x="6668" y="3810"/>
                    <a:pt x="9525" y="5715"/>
                  </a:cubicBezTo>
                  <a:cubicBezTo>
                    <a:pt x="5715" y="2857"/>
                    <a:pt x="1905" y="952"/>
                    <a:pt x="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41" name="Freeform 393">
              <a:extLst>
                <a:ext uri="{FF2B5EF4-FFF2-40B4-BE49-F238E27FC236}">
                  <a16:creationId xmlns:a16="http://schemas.microsoft.com/office/drawing/2014/main" id="{0D681CDB-DEA6-2B39-C23A-DB4DE9689F5F}"/>
                </a:ext>
              </a:extLst>
            </p:cNvPr>
            <p:cNvSpPr/>
            <p:nvPr/>
          </p:nvSpPr>
          <p:spPr>
            <a:xfrm>
              <a:off x="4211002" y="5400675"/>
              <a:ext cx="2857" cy="952"/>
            </a:xfrm>
            <a:custGeom>
              <a:avLst/>
              <a:gdLst>
                <a:gd name="connsiteX0" fmla="*/ 0 w 2857"/>
                <a:gd name="connsiteY0" fmla="*/ 952 h 952"/>
                <a:gd name="connsiteX1" fmla="*/ 2857 w 2857"/>
                <a:gd name="connsiteY1" fmla="*/ 0 h 952"/>
                <a:gd name="connsiteX2" fmla="*/ 0 w 2857"/>
                <a:gd name="connsiteY2" fmla="*/ 952 h 952"/>
              </a:gdLst>
              <a:ahLst/>
              <a:cxnLst>
                <a:cxn ang="0">
                  <a:pos x="connsiteX0" y="connsiteY0"/>
                </a:cxn>
                <a:cxn ang="0">
                  <a:pos x="connsiteX1" y="connsiteY1"/>
                </a:cxn>
                <a:cxn ang="0">
                  <a:pos x="connsiteX2" y="connsiteY2"/>
                </a:cxn>
              </a:cxnLst>
              <a:rect l="l" t="t" r="r" b="b"/>
              <a:pathLst>
                <a:path w="2857" h="952">
                  <a:moveTo>
                    <a:pt x="0" y="952"/>
                  </a:moveTo>
                  <a:cubicBezTo>
                    <a:pt x="952" y="952"/>
                    <a:pt x="1905" y="952"/>
                    <a:pt x="2857" y="0"/>
                  </a:cubicBezTo>
                  <a:cubicBezTo>
                    <a:pt x="1905" y="0"/>
                    <a:pt x="952" y="0"/>
                    <a:pt x="0" y="952"/>
                  </a:cubicBezTo>
                  <a:close/>
                </a:path>
              </a:pathLst>
            </a:custGeom>
            <a:solidFill>
              <a:srgbClr val="000000"/>
            </a:solidFill>
            <a:ln w="9525" cap="flat">
              <a:noFill/>
              <a:prstDash val="solid"/>
              <a:miter/>
            </a:ln>
          </p:spPr>
          <p:txBody>
            <a:bodyPr rtlCol="0" anchor="ctr"/>
            <a:lstStyle/>
            <a:p>
              <a:endParaRPr lang="en-US"/>
            </a:p>
          </p:txBody>
        </p:sp>
        <p:sp>
          <p:nvSpPr>
            <p:cNvPr id="142" name="Freeform 394">
              <a:extLst>
                <a:ext uri="{FF2B5EF4-FFF2-40B4-BE49-F238E27FC236}">
                  <a16:creationId xmlns:a16="http://schemas.microsoft.com/office/drawing/2014/main" id="{C2A16F44-3449-50D0-38E5-2DBCB9FB883C}"/>
                </a:ext>
              </a:extLst>
            </p:cNvPr>
            <p:cNvSpPr/>
            <p:nvPr/>
          </p:nvSpPr>
          <p:spPr>
            <a:xfrm>
              <a:off x="4211002" y="5400675"/>
              <a:ext cx="2857" cy="952"/>
            </a:xfrm>
            <a:custGeom>
              <a:avLst/>
              <a:gdLst>
                <a:gd name="connsiteX0" fmla="*/ 0 w 2857"/>
                <a:gd name="connsiteY0" fmla="*/ 952 h 952"/>
                <a:gd name="connsiteX1" fmla="*/ 2857 w 2857"/>
                <a:gd name="connsiteY1" fmla="*/ 0 h 952"/>
                <a:gd name="connsiteX2" fmla="*/ 0 w 2857"/>
                <a:gd name="connsiteY2" fmla="*/ 952 h 952"/>
              </a:gdLst>
              <a:ahLst/>
              <a:cxnLst>
                <a:cxn ang="0">
                  <a:pos x="connsiteX0" y="connsiteY0"/>
                </a:cxn>
                <a:cxn ang="0">
                  <a:pos x="connsiteX1" y="connsiteY1"/>
                </a:cxn>
                <a:cxn ang="0">
                  <a:pos x="connsiteX2" y="connsiteY2"/>
                </a:cxn>
              </a:cxnLst>
              <a:rect l="l" t="t" r="r" b="b"/>
              <a:pathLst>
                <a:path w="2857" h="952">
                  <a:moveTo>
                    <a:pt x="0" y="952"/>
                  </a:moveTo>
                  <a:cubicBezTo>
                    <a:pt x="952" y="952"/>
                    <a:pt x="1905" y="952"/>
                    <a:pt x="2857" y="0"/>
                  </a:cubicBezTo>
                  <a:cubicBezTo>
                    <a:pt x="1905" y="0"/>
                    <a:pt x="952" y="0"/>
                    <a:pt x="0" y="952"/>
                  </a:cubicBezTo>
                  <a:close/>
                </a:path>
              </a:pathLst>
            </a:custGeom>
            <a:solidFill>
              <a:srgbClr val="FFFFFF">
                <a:alpha val="48000"/>
              </a:srgbClr>
            </a:solidFill>
            <a:ln w="9525" cap="flat">
              <a:noFill/>
              <a:prstDash val="solid"/>
              <a:miter/>
            </a:ln>
          </p:spPr>
          <p:txBody>
            <a:bodyPr rtlCol="0" anchor="ctr"/>
            <a:lstStyle/>
            <a:p>
              <a:endParaRPr lang="en-US"/>
            </a:p>
          </p:txBody>
        </p:sp>
        <p:sp>
          <p:nvSpPr>
            <p:cNvPr id="143" name="Freeform 395">
              <a:extLst>
                <a:ext uri="{FF2B5EF4-FFF2-40B4-BE49-F238E27FC236}">
                  <a16:creationId xmlns:a16="http://schemas.microsoft.com/office/drawing/2014/main" id="{53907C81-A274-2D37-7ACE-E2BDE8C777A4}"/>
                </a:ext>
              </a:extLst>
            </p:cNvPr>
            <p:cNvSpPr/>
            <p:nvPr/>
          </p:nvSpPr>
          <p:spPr>
            <a:xfrm>
              <a:off x="4219575" y="5399722"/>
              <a:ext cx="2857" cy="9525"/>
            </a:xfrm>
            <a:custGeom>
              <a:avLst/>
              <a:gdLst>
                <a:gd name="connsiteX0" fmla="*/ 0 w 2857"/>
                <a:gd name="connsiteY0" fmla="*/ 0 h 9525"/>
                <a:gd name="connsiteX1" fmla="*/ 2858 w 2857"/>
                <a:gd name="connsiteY1" fmla="*/ 0 h 9525"/>
                <a:gd name="connsiteX2" fmla="*/ 0 w 2857"/>
                <a:gd name="connsiteY2" fmla="*/ 0 h 9525"/>
              </a:gdLst>
              <a:ahLst/>
              <a:cxnLst>
                <a:cxn ang="0">
                  <a:pos x="connsiteX0" y="connsiteY0"/>
                </a:cxn>
                <a:cxn ang="0">
                  <a:pos x="connsiteX1" y="connsiteY1"/>
                </a:cxn>
                <a:cxn ang="0">
                  <a:pos x="connsiteX2" y="connsiteY2"/>
                </a:cxn>
              </a:cxnLst>
              <a:rect l="l" t="t" r="r" b="b"/>
              <a:pathLst>
                <a:path w="2857" h="9525">
                  <a:moveTo>
                    <a:pt x="0" y="0"/>
                  </a:moveTo>
                  <a:cubicBezTo>
                    <a:pt x="953" y="0"/>
                    <a:pt x="1905" y="0"/>
                    <a:pt x="2858" y="0"/>
                  </a:cubicBezTo>
                  <a:cubicBezTo>
                    <a:pt x="1905" y="0"/>
                    <a:pt x="953" y="0"/>
                    <a:pt x="0" y="0"/>
                  </a:cubicBezTo>
                  <a:close/>
                </a:path>
              </a:pathLst>
            </a:custGeom>
            <a:solidFill>
              <a:srgbClr val="000000"/>
            </a:solidFill>
            <a:ln w="9525" cap="flat">
              <a:noFill/>
              <a:prstDash val="solid"/>
              <a:miter/>
            </a:ln>
          </p:spPr>
          <p:txBody>
            <a:bodyPr rtlCol="0" anchor="ctr"/>
            <a:lstStyle/>
            <a:p>
              <a:endParaRPr lang="en-US"/>
            </a:p>
          </p:txBody>
        </p:sp>
        <p:sp>
          <p:nvSpPr>
            <p:cNvPr id="144" name="Freeform 396">
              <a:extLst>
                <a:ext uri="{FF2B5EF4-FFF2-40B4-BE49-F238E27FC236}">
                  <a16:creationId xmlns:a16="http://schemas.microsoft.com/office/drawing/2014/main" id="{63D22166-E5C4-FC7D-E0B4-15C122D14A80}"/>
                </a:ext>
              </a:extLst>
            </p:cNvPr>
            <p:cNvSpPr/>
            <p:nvPr/>
          </p:nvSpPr>
          <p:spPr>
            <a:xfrm>
              <a:off x="4219575" y="5399722"/>
              <a:ext cx="2857" cy="9525"/>
            </a:xfrm>
            <a:custGeom>
              <a:avLst/>
              <a:gdLst>
                <a:gd name="connsiteX0" fmla="*/ 0 w 2857"/>
                <a:gd name="connsiteY0" fmla="*/ 0 h 9525"/>
                <a:gd name="connsiteX1" fmla="*/ 2858 w 2857"/>
                <a:gd name="connsiteY1" fmla="*/ 0 h 9525"/>
                <a:gd name="connsiteX2" fmla="*/ 0 w 2857"/>
                <a:gd name="connsiteY2" fmla="*/ 0 h 9525"/>
              </a:gdLst>
              <a:ahLst/>
              <a:cxnLst>
                <a:cxn ang="0">
                  <a:pos x="connsiteX0" y="connsiteY0"/>
                </a:cxn>
                <a:cxn ang="0">
                  <a:pos x="connsiteX1" y="connsiteY1"/>
                </a:cxn>
                <a:cxn ang="0">
                  <a:pos x="connsiteX2" y="connsiteY2"/>
                </a:cxn>
              </a:cxnLst>
              <a:rect l="l" t="t" r="r" b="b"/>
              <a:pathLst>
                <a:path w="2857" h="9525">
                  <a:moveTo>
                    <a:pt x="0" y="0"/>
                  </a:moveTo>
                  <a:cubicBezTo>
                    <a:pt x="953" y="0"/>
                    <a:pt x="1905" y="0"/>
                    <a:pt x="2858" y="0"/>
                  </a:cubicBezTo>
                  <a:cubicBezTo>
                    <a:pt x="1905" y="0"/>
                    <a:pt x="953" y="0"/>
                    <a:pt x="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45" name="Freeform 397">
              <a:extLst>
                <a:ext uri="{FF2B5EF4-FFF2-40B4-BE49-F238E27FC236}">
                  <a16:creationId xmlns:a16="http://schemas.microsoft.com/office/drawing/2014/main" id="{79DA483B-FEBB-318F-AB2C-F73B0792F766}"/>
                </a:ext>
              </a:extLst>
            </p:cNvPr>
            <p:cNvSpPr/>
            <p:nvPr/>
          </p:nvSpPr>
          <p:spPr>
            <a:xfrm>
              <a:off x="4346495" y="5905500"/>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cubicBezTo>
                    <a:pt x="-238" y="0"/>
                    <a:pt x="-238" y="0"/>
                    <a:pt x="714" y="0"/>
                  </a:cubicBezTo>
                  <a:cubicBezTo>
                    <a:pt x="-238" y="0"/>
                    <a:pt x="-238" y="0"/>
                    <a:pt x="714" y="0"/>
                  </a:cubicBezTo>
                  <a:close/>
                </a:path>
              </a:pathLst>
            </a:custGeom>
            <a:solidFill>
              <a:srgbClr val="000000"/>
            </a:solidFill>
            <a:ln w="9525" cap="flat">
              <a:noFill/>
              <a:prstDash val="solid"/>
              <a:miter/>
            </a:ln>
          </p:spPr>
          <p:txBody>
            <a:bodyPr rtlCol="0" anchor="ctr"/>
            <a:lstStyle/>
            <a:p>
              <a:endParaRPr lang="en-US"/>
            </a:p>
          </p:txBody>
        </p:sp>
        <p:sp>
          <p:nvSpPr>
            <p:cNvPr id="146" name="Freeform 398">
              <a:extLst>
                <a:ext uri="{FF2B5EF4-FFF2-40B4-BE49-F238E27FC236}">
                  <a16:creationId xmlns:a16="http://schemas.microsoft.com/office/drawing/2014/main" id="{52B59D80-1D38-D615-5EC1-249EA21E5BAA}"/>
                </a:ext>
              </a:extLst>
            </p:cNvPr>
            <p:cNvSpPr/>
            <p:nvPr/>
          </p:nvSpPr>
          <p:spPr>
            <a:xfrm>
              <a:off x="4346495" y="5905500"/>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cubicBezTo>
                    <a:pt x="-238" y="0"/>
                    <a:pt x="-238" y="0"/>
                    <a:pt x="714" y="0"/>
                  </a:cubicBezTo>
                  <a:cubicBezTo>
                    <a:pt x="-238" y="0"/>
                    <a:pt x="-238" y="0"/>
                    <a:pt x="714"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47" name="Freeform 399">
              <a:extLst>
                <a:ext uri="{FF2B5EF4-FFF2-40B4-BE49-F238E27FC236}">
                  <a16:creationId xmlns:a16="http://schemas.microsoft.com/office/drawing/2014/main" id="{0349FFE8-01C0-8C79-94BB-97B9364BDA67}"/>
                </a:ext>
              </a:extLst>
            </p:cNvPr>
            <p:cNvSpPr/>
            <p:nvPr/>
          </p:nvSpPr>
          <p:spPr>
            <a:xfrm>
              <a:off x="4227195" y="5398769"/>
              <a:ext cx="2857" cy="9525"/>
            </a:xfrm>
            <a:custGeom>
              <a:avLst/>
              <a:gdLst>
                <a:gd name="connsiteX0" fmla="*/ 0 w 2857"/>
                <a:gd name="connsiteY0" fmla="*/ 0 h 9525"/>
                <a:gd name="connsiteX1" fmla="*/ 2858 w 2857"/>
                <a:gd name="connsiteY1" fmla="*/ 0 h 9525"/>
                <a:gd name="connsiteX2" fmla="*/ 0 w 2857"/>
                <a:gd name="connsiteY2" fmla="*/ 0 h 9525"/>
              </a:gdLst>
              <a:ahLst/>
              <a:cxnLst>
                <a:cxn ang="0">
                  <a:pos x="connsiteX0" y="connsiteY0"/>
                </a:cxn>
                <a:cxn ang="0">
                  <a:pos x="connsiteX1" y="connsiteY1"/>
                </a:cxn>
                <a:cxn ang="0">
                  <a:pos x="connsiteX2" y="connsiteY2"/>
                </a:cxn>
              </a:cxnLst>
              <a:rect l="l" t="t" r="r" b="b"/>
              <a:pathLst>
                <a:path w="2857" h="9525">
                  <a:moveTo>
                    <a:pt x="0" y="0"/>
                  </a:moveTo>
                  <a:cubicBezTo>
                    <a:pt x="952" y="0"/>
                    <a:pt x="1905" y="0"/>
                    <a:pt x="2858" y="0"/>
                  </a:cubicBezTo>
                  <a:cubicBezTo>
                    <a:pt x="1905" y="0"/>
                    <a:pt x="952" y="0"/>
                    <a:pt x="0" y="0"/>
                  </a:cubicBezTo>
                  <a:close/>
                </a:path>
              </a:pathLst>
            </a:custGeom>
            <a:solidFill>
              <a:srgbClr val="000000"/>
            </a:solidFill>
            <a:ln w="9525" cap="flat">
              <a:noFill/>
              <a:prstDash val="solid"/>
              <a:miter/>
            </a:ln>
          </p:spPr>
          <p:txBody>
            <a:bodyPr rtlCol="0" anchor="ctr"/>
            <a:lstStyle/>
            <a:p>
              <a:endParaRPr lang="en-US"/>
            </a:p>
          </p:txBody>
        </p:sp>
        <p:sp>
          <p:nvSpPr>
            <p:cNvPr id="148" name="Freeform 400">
              <a:extLst>
                <a:ext uri="{FF2B5EF4-FFF2-40B4-BE49-F238E27FC236}">
                  <a16:creationId xmlns:a16="http://schemas.microsoft.com/office/drawing/2014/main" id="{2B1FCCE6-684D-0461-457E-1C06DB9EB5AE}"/>
                </a:ext>
              </a:extLst>
            </p:cNvPr>
            <p:cNvSpPr/>
            <p:nvPr/>
          </p:nvSpPr>
          <p:spPr>
            <a:xfrm>
              <a:off x="4227195" y="5398769"/>
              <a:ext cx="2857" cy="9525"/>
            </a:xfrm>
            <a:custGeom>
              <a:avLst/>
              <a:gdLst>
                <a:gd name="connsiteX0" fmla="*/ 0 w 2857"/>
                <a:gd name="connsiteY0" fmla="*/ 0 h 9525"/>
                <a:gd name="connsiteX1" fmla="*/ 2858 w 2857"/>
                <a:gd name="connsiteY1" fmla="*/ 0 h 9525"/>
                <a:gd name="connsiteX2" fmla="*/ 0 w 2857"/>
                <a:gd name="connsiteY2" fmla="*/ 0 h 9525"/>
              </a:gdLst>
              <a:ahLst/>
              <a:cxnLst>
                <a:cxn ang="0">
                  <a:pos x="connsiteX0" y="connsiteY0"/>
                </a:cxn>
                <a:cxn ang="0">
                  <a:pos x="connsiteX1" y="connsiteY1"/>
                </a:cxn>
                <a:cxn ang="0">
                  <a:pos x="connsiteX2" y="connsiteY2"/>
                </a:cxn>
              </a:cxnLst>
              <a:rect l="l" t="t" r="r" b="b"/>
              <a:pathLst>
                <a:path w="2857" h="9525">
                  <a:moveTo>
                    <a:pt x="0" y="0"/>
                  </a:moveTo>
                  <a:cubicBezTo>
                    <a:pt x="952" y="0"/>
                    <a:pt x="1905" y="0"/>
                    <a:pt x="2858" y="0"/>
                  </a:cubicBezTo>
                  <a:cubicBezTo>
                    <a:pt x="1905" y="0"/>
                    <a:pt x="952" y="0"/>
                    <a:pt x="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49" name="Freeform 401">
              <a:extLst>
                <a:ext uri="{FF2B5EF4-FFF2-40B4-BE49-F238E27FC236}">
                  <a16:creationId xmlns:a16="http://schemas.microsoft.com/office/drawing/2014/main" id="{066983E9-2B20-1C43-C84F-69EC5D99220B}"/>
                </a:ext>
              </a:extLst>
            </p:cNvPr>
            <p:cNvSpPr/>
            <p:nvPr/>
          </p:nvSpPr>
          <p:spPr>
            <a:xfrm>
              <a:off x="4188142" y="5405437"/>
              <a:ext cx="3810" cy="952"/>
            </a:xfrm>
            <a:custGeom>
              <a:avLst/>
              <a:gdLst>
                <a:gd name="connsiteX0" fmla="*/ 0 w 3810"/>
                <a:gd name="connsiteY0" fmla="*/ 952 h 952"/>
                <a:gd name="connsiteX1" fmla="*/ 3810 w 3810"/>
                <a:gd name="connsiteY1" fmla="*/ 0 h 952"/>
                <a:gd name="connsiteX2" fmla="*/ 0 w 3810"/>
                <a:gd name="connsiteY2" fmla="*/ 952 h 952"/>
              </a:gdLst>
              <a:ahLst/>
              <a:cxnLst>
                <a:cxn ang="0">
                  <a:pos x="connsiteX0" y="connsiteY0"/>
                </a:cxn>
                <a:cxn ang="0">
                  <a:pos x="connsiteX1" y="connsiteY1"/>
                </a:cxn>
                <a:cxn ang="0">
                  <a:pos x="connsiteX2" y="connsiteY2"/>
                </a:cxn>
              </a:cxnLst>
              <a:rect l="l" t="t" r="r" b="b"/>
              <a:pathLst>
                <a:path w="3810" h="952">
                  <a:moveTo>
                    <a:pt x="0" y="952"/>
                  </a:moveTo>
                  <a:cubicBezTo>
                    <a:pt x="953" y="952"/>
                    <a:pt x="1905" y="0"/>
                    <a:pt x="3810" y="0"/>
                  </a:cubicBezTo>
                  <a:cubicBezTo>
                    <a:pt x="1905" y="0"/>
                    <a:pt x="953" y="952"/>
                    <a:pt x="0" y="952"/>
                  </a:cubicBezTo>
                  <a:close/>
                </a:path>
              </a:pathLst>
            </a:custGeom>
            <a:solidFill>
              <a:srgbClr val="000000"/>
            </a:solidFill>
            <a:ln w="9525" cap="flat">
              <a:noFill/>
              <a:prstDash val="solid"/>
              <a:miter/>
            </a:ln>
          </p:spPr>
          <p:txBody>
            <a:bodyPr rtlCol="0" anchor="ctr"/>
            <a:lstStyle/>
            <a:p>
              <a:endParaRPr lang="en-US"/>
            </a:p>
          </p:txBody>
        </p:sp>
        <p:sp>
          <p:nvSpPr>
            <p:cNvPr id="150" name="Freeform 402">
              <a:extLst>
                <a:ext uri="{FF2B5EF4-FFF2-40B4-BE49-F238E27FC236}">
                  <a16:creationId xmlns:a16="http://schemas.microsoft.com/office/drawing/2014/main" id="{CCE757AD-93B2-0FE1-559B-A1C0862ACB52}"/>
                </a:ext>
              </a:extLst>
            </p:cNvPr>
            <p:cNvSpPr/>
            <p:nvPr/>
          </p:nvSpPr>
          <p:spPr>
            <a:xfrm>
              <a:off x="4188142" y="5405437"/>
              <a:ext cx="3810" cy="952"/>
            </a:xfrm>
            <a:custGeom>
              <a:avLst/>
              <a:gdLst>
                <a:gd name="connsiteX0" fmla="*/ 0 w 3810"/>
                <a:gd name="connsiteY0" fmla="*/ 952 h 952"/>
                <a:gd name="connsiteX1" fmla="*/ 3810 w 3810"/>
                <a:gd name="connsiteY1" fmla="*/ 0 h 952"/>
                <a:gd name="connsiteX2" fmla="*/ 0 w 3810"/>
                <a:gd name="connsiteY2" fmla="*/ 952 h 952"/>
              </a:gdLst>
              <a:ahLst/>
              <a:cxnLst>
                <a:cxn ang="0">
                  <a:pos x="connsiteX0" y="connsiteY0"/>
                </a:cxn>
                <a:cxn ang="0">
                  <a:pos x="connsiteX1" y="connsiteY1"/>
                </a:cxn>
                <a:cxn ang="0">
                  <a:pos x="connsiteX2" y="connsiteY2"/>
                </a:cxn>
              </a:cxnLst>
              <a:rect l="l" t="t" r="r" b="b"/>
              <a:pathLst>
                <a:path w="3810" h="952">
                  <a:moveTo>
                    <a:pt x="0" y="952"/>
                  </a:moveTo>
                  <a:cubicBezTo>
                    <a:pt x="953" y="952"/>
                    <a:pt x="1905" y="0"/>
                    <a:pt x="3810" y="0"/>
                  </a:cubicBezTo>
                  <a:cubicBezTo>
                    <a:pt x="1905" y="0"/>
                    <a:pt x="953" y="952"/>
                    <a:pt x="0" y="952"/>
                  </a:cubicBezTo>
                  <a:close/>
                </a:path>
              </a:pathLst>
            </a:custGeom>
            <a:solidFill>
              <a:srgbClr val="FFFFFF">
                <a:alpha val="48000"/>
              </a:srgbClr>
            </a:solidFill>
            <a:ln w="9525" cap="flat">
              <a:noFill/>
              <a:prstDash val="solid"/>
              <a:miter/>
            </a:ln>
          </p:spPr>
          <p:txBody>
            <a:bodyPr rtlCol="0" anchor="ctr"/>
            <a:lstStyle/>
            <a:p>
              <a:endParaRPr lang="en-US"/>
            </a:p>
          </p:txBody>
        </p:sp>
        <p:sp>
          <p:nvSpPr>
            <p:cNvPr id="151" name="Freeform 403">
              <a:extLst>
                <a:ext uri="{FF2B5EF4-FFF2-40B4-BE49-F238E27FC236}">
                  <a16:creationId xmlns:a16="http://schemas.microsoft.com/office/drawing/2014/main" id="{4B9C3907-5027-5549-1157-160754C7012F}"/>
                </a:ext>
              </a:extLst>
            </p:cNvPr>
            <p:cNvSpPr/>
            <p:nvPr/>
          </p:nvSpPr>
          <p:spPr>
            <a:xfrm>
              <a:off x="4337923" y="5908357"/>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cubicBezTo>
                    <a:pt x="-238" y="0"/>
                    <a:pt x="-238" y="0"/>
                    <a:pt x="714" y="0"/>
                  </a:cubicBezTo>
                  <a:cubicBezTo>
                    <a:pt x="-238" y="0"/>
                    <a:pt x="-238" y="0"/>
                    <a:pt x="714" y="0"/>
                  </a:cubicBezTo>
                  <a:close/>
                </a:path>
              </a:pathLst>
            </a:custGeom>
            <a:solidFill>
              <a:srgbClr val="000000"/>
            </a:solidFill>
            <a:ln w="9525" cap="flat">
              <a:noFill/>
              <a:prstDash val="solid"/>
              <a:miter/>
            </a:ln>
          </p:spPr>
          <p:txBody>
            <a:bodyPr rtlCol="0" anchor="ctr"/>
            <a:lstStyle/>
            <a:p>
              <a:endParaRPr lang="en-US"/>
            </a:p>
          </p:txBody>
        </p:sp>
        <p:sp>
          <p:nvSpPr>
            <p:cNvPr id="152" name="Freeform 404">
              <a:extLst>
                <a:ext uri="{FF2B5EF4-FFF2-40B4-BE49-F238E27FC236}">
                  <a16:creationId xmlns:a16="http://schemas.microsoft.com/office/drawing/2014/main" id="{605613E3-07E3-41E5-14FF-F4B727BDFAB1}"/>
                </a:ext>
              </a:extLst>
            </p:cNvPr>
            <p:cNvSpPr/>
            <p:nvPr/>
          </p:nvSpPr>
          <p:spPr>
            <a:xfrm>
              <a:off x="4337923" y="5908357"/>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cubicBezTo>
                    <a:pt x="-238" y="0"/>
                    <a:pt x="-238" y="0"/>
                    <a:pt x="714" y="0"/>
                  </a:cubicBezTo>
                  <a:cubicBezTo>
                    <a:pt x="-238" y="0"/>
                    <a:pt x="-238" y="0"/>
                    <a:pt x="714"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53" name="Freeform 405">
              <a:extLst>
                <a:ext uri="{FF2B5EF4-FFF2-40B4-BE49-F238E27FC236}">
                  <a16:creationId xmlns:a16="http://schemas.microsoft.com/office/drawing/2014/main" id="{004CCD4E-E909-3539-7954-2D06354E923F}"/>
                </a:ext>
              </a:extLst>
            </p:cNvPr>
            <p:cNvSpPr/>
            <p:nvPr/>
          </p:nvSpPr>
          <p:spPr>
            <a:xfrm>
              <a:off x="4333875" y="5909310"/>
              <a:ext cx="1904" cy="9525"/>
            </a:xfrm>
            <a:custGeom>
              <a:avLst/>
              <a:gdLst>
                <a:gd name="connsiteX0" fmla="*/ 1905 w 1904"/>
                <a:gd name="connsiteY0" fmla="*/ 0 h 9525"/>
                <a:gd name="connsiteX1" fmla="*/ 0 w 1904"/>
                <a:gd name="connsiteY1" fmla="*/ 0 h 9525"/>
                <a:gd name="connsiteX2" fmla="*/ 1905 w 1904"/>
                <a:gd name="connsiteY2" fmla="*/ 0 h 9525"/>
              </a:gdLst>
              <a:ahLst/>
              <a:cxnLst>
                <a:cxn ang="0">
                  <a:pos x="connsiteX0" y="connsiteY0"/>
                </a:cxn>
                <a:cxn ang="0">
                  <a:pos x="connsiteX1" y="connsiteY1"/>
                </a:cxn>
                <a:cxn ang="0">
                  <a:pos x="connsiteX2" y="connsiteY2"/>
                </a:cxn>
              </a:cxnLst>
              <a:rect l="l" t="t" r="r" b="b"/>
              <a:pathLst>
                <a:path w="1904" h="9525">
                  <a:moveTo>
                    <a:pt x="1905" y="0"/>
                  </a:moveTo>
                  <a:cubicBezTo>
                    <a:pt x="953" y="0"/>
                    <a:pt x="953" y="0"/>
                    <a:pt x="0" y="0"/>
                  </a:cubicBezTo>
                  <a:cubicBezTo>
                    <a:pt x="953" y="0"/>
                    <a:pt x="953" y="0"/>
                    <a:pt x="1905" y="0"/>
                  </a:cubicBezTo>
                  <a:close/>
                </a:path>
              </a:pathLst>
            </a:custGeom>
            <a:solidFill>
              <a:srgbClr val="000000"/>
            </a:solidFill>
            <a:ln w="9525" cap="flat">
              <a:noFill/>
              <a:prstDash val="solid"/>
              <a:miter/>
            </a:ln>
          </p:spPr>
          <p:txBody>
            <a:bodyPr rtlCol="0" anchor="ctr"/>
            <a:lstStyle/>
            <a:p>
              <a:endParaRPr lang="en-US"/>
            </a:p>
          </p:txBody>
        </p:sp>
        <p:sp>
          <p:nvSpPr>
            <p:cNvPr id="154" name="Freeform 406">
              <a:extLst>
                <a:ext uri="{FF2B5EF4-FFF2-40B4-BE49-F238E27FC236}">
                  <a16:creationId xmlns:a16="http://schemas.microsoft.com/office/drawing/2014/main" id="{0BB67D26-929B-A039-6311-32B956233D28}"/>
                </a:ext>
              </a:extLst>
            </p:cNvPr>
            <p:cNvSpPr/>
            <p:nvPr/>
          </p:nvSpPr>
          <p:spPr>
            <a:xfrm>
              <a:off x="4333875" y="5909310"/>
              <a:ext cx="1904" cy="9525"/>
            </a:xfrm>
            <a:custGeom>
              <a:avLst/>
              <a:gdLst>
                <a:gd name="connsiteX0" fmla="*/ 1905 w 1904"/>
                <a:gd name="connsiteY0" fmla="*/ 0 h 9525"/>
                <a:gd name="connsiteX1" fmla="*/ 0 w 1904"/>
                <a:gd name="connsiteY1" fmla="*/ 0 h 9525"/>
                <a:gd name="connsiteX2" fmla="*/ 1905 w 1904"/>
                <a:gd name="connsiteY2" fmla="*/ 0 h 9525"/>
              </a:gdLst>
              <a:ahLst/>
              <a:cxnLst>
                <a:cxn ang="0">
                  <a:pos x="connsiteX0" y="connsiteY0"/>
                </a:cxn>
                <a:cxn ang="0">
                  <a:pos x="connsiteX1" y="connsiteY1"/>
                </a:cxn>
                <a:cxn ang="0">
                  <a:pos x="connsiteX2" y="connsiteY2"/>
                </a:cxn>
              </a:cxnLst>
              <a:rect l="l" t="t" r="r" b="b"/>
              <a:pathLst>
                <a:path w="1904" h="9525">
                  <a:moveTo>
                    <a:pt x="1905" y="0"/>
                  </a:moveTo>
                  <a:cubicBezTo>
                    <a:pt x="953" y="0"/>
                    <a:pt x="953" y="0"/>
                    <a:pt x="0" y="0"/>
                  </a:cubicBezTo>
                  <a:cubicBezTo>
                    <a:pt x="953" y="0"/>
                    <a:pt x="953" y="0"/>
                    <a:pt x="1905"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55" name="Freeform 407">
              <a:extLst>
                <a:ext uri="{FF2B5EF4-FFF2-40B4-BE49-F238E27FC236}">
                  <a16:creationId xmlns:a16="http://schemas.microsoft.com/office/drawing/2014/main" id="{E87FA139-FF6A-E92E-6E13-3676BBD2F5DC}"/>
                </a:ext>
              </a:extLst>
            </p:cNvPr>
            <p:cNvSpPr/>
            <p:nvPr/>
          </p:nvSpPr>
          <p:spPr>
            <a:xfrm>
              <a:off x="4195762" y="5403532"/>
              <a:ext cx="2857" cy="952"/>
            </a:xfrm>
            <a:custGeom>
              <a:avLst/>
              <a:gdLst>
                <a:gd name="connsiteX0" fmla="*/ 0 w 2857"/>
                <a:gd name="connsiteY0" fmla="*/ 953 h 952"/>
                <a:gd name="connsiteX1" fmla="*/ 2858 w 2857"/>
                <a:gd name="connsiteY1" fmla="*/ 0 h 952"/>
                <a:gd name="connsiteX2" fmla="*/ 0 w 2857"/>
                <a:gd name="connsiteY2" fmla="*/ 953 h 952"/>
              </a:gdLst>
              <a:ahLst/>
              <a:cxnLst>
                <a:cxn ang="0">
                  <a:pos x="connsiteX0" y="connsiteY0"/>
                </a:cxn>
                <a:cxn ang="0">
                  <a:pos x="connsiteX1" y="connsiteY1"/>
                </a:cxn>
                <a:cxn ang="0">
                  <a:pos x="connsiteX2" y="connsiteY2"/>
                </a:cxn>
              </a:cxnLst>
              <a:rect l="l" t="t" r="r" b="b"/>
              <a:pathLst>
                <a:path w="2857" h="952">
                  <a:moveTo>
                    <a:pt x="0" y="953"/>
                  </a:moveTo>
                  <a:cubicBezTo>
                    <a:pt x="953" y="953"/>
                    <a:pt x="1905" y="0"/>
                    <a:pt x="2858" y="0"/>
                  </a:cubicBezTo>
                  <a:cubicBezTo>
                    <a:pt x="1905" y="0"/>
                    <a:pt x="953" y="953"/>
                    <a:pt x="0" y="953"/>
                  </a:cubicBezTo>
                  <a:close/>
                </a:path>
              </a:pathLst>
            </a:custGeom>
            <a:solidFill>
              <a:srgbClr val="000000"/>
            </a:solidFill>
            <a:ln w="9525" cap="flat">
              <a:noFill/>
              <a:prstDash val="solid"/>
              <a:miter/>
            </a:ln>
          </p:spPr>
          <p:txBody>
            <a:bodyPr rtlCol="0" anchor="ctr"/>
            <a:lstStyle/>
            <a:p>
              <a:endParaRPr lang="en-US"/>
            </a:p>
          </p:txBody>
        </p:sp>
        <p:sp>
          <p:nvSpPr>
            <p:cNvPr id="156" name="Freeform 408">
              <a:extLst>
                <a:ext uri="{FF2B5EF4-FFF2-40B4-BE49-F238E27FC236}">
                  <a16:creationId xmlns:a16="http://schemas.microsoft.com/office/drawing/2014/main" id="{D4BEF31C-DA50-DCB0-5ECF-A807C4C6ADBA}"/>
                </a:ext>
              </a:extLst>
            </p:cNvPr>
            <p:cNvSpPr/>
            <p:nvPr/>
          </p:nvSpPr>
          <p:spPr>
            <a:xfrm>
              <a:off x="4195762" y="5403532"/>
              <a:ext cx="2857" cy="952"/>
            </a:xfrm>
            <a:custGeom>
              <a:avLst/>
              <a:gdLst>
                <a:gd name="connsiteX0" fmla="*/ 0 w 2857"/>
                <a:gd name="connsiteY0" fmla="*/ 953 h 952"/>
                <a:gd name="connsiteX1" fmla="*/ 2858 w 2857"/>
                <a:gd name="connsiteY1" fmla="*/ 0 h 952"/>
                <a:gd name="connsiteX2" fmla="*/ 0 w 2857"/>
                <a:gd name="connsiteY2" fmla="*/ 953 h 952"/>
              </a:gdLst>
              <a:ahLst/>
              <a:cxnLst>
                <a:cxn ang="0">
                  <a:pos x="connsiteX0" y="connsiteY0"/>
                </a:cxn>
                <a:cxn ang="0">
                  <a:pos x="connsiteX1" y="connsiteY1"/>
                </a:cxn>
                <a:cxn ang="0">
                  <a:pos x="connsiteX2" y="connsiteY2"/>
                </a:cxn>
              </a:cxnLst>
              <a:rect l="l" t="t" r="r" b="b"/>
              <a:pathLst>
                <a:path w="2857" h="952">
                  <a:moveTo>
                    <a:pt x="0" y="953"/>
                  </a:moveTo>
                  <a:cubicBezTo>
                    <a:pt x="953" y="953"/>
                    <a:pt x="1905" y="0"/>
                    <a:pt x="2858" y="0"/>
                  </a:cubicBezTo>
                  <a:cubicBezTo>
                    <a:pt x="1905" y="0"/>
                    <a:pt x="953" y="953"/>
                    <a:pt x="0" y="953"/>
                  </a:cubicBezTo>
                  <a:close/>
                </a:path>
              </a:pathLst>
            </a:custGeom>
            <a:solidFill>
              <a:srgbClr val="FFFFFF">
                <a:alpha val="48000"/>
              </a:srgbClr>
            </a:solidFill>
            <a:ln w="9525" cap="flat">
              <a:noFill/>
              <a:prstDash val="solid"/>
              <a:miter/>
            </a:ln>
          </p:spPr>
          <p:txBody>
            <a:bodyPr rtlCol="0" anchor="ctr"/>
            <a:lstStyle/>
            <a:p>
              <a:endParaRPr lang="en-US"/>
            </a:p>
          </p:txBody>
        </p:sp>
        <p:sp>
          <p:nvSpPr>
            <p:cNvPr id="157" name="Freeform 409">
              <a:extLst>
                <a:ext uri="{FF2B5EF4-FFF2-40B4-BE49-F238E27FC236}">
                  <a16:creationId xmlns:a16="http://schemas.microsoft.com/office/drawing/2014/main" id="{5C9E8B88-A36B-AAA0-75A9-1D87E651F67A}"/>
                </a:ext>
              </a:extLst>
            </p:cNvPr>
            <p:cNvSpPr/>
            <p:nvPr/>
          </p:nvSpPr>
          <p:spPr>
            <a:xfrm>
              <a:off x="4203382" y="5401627"/>
              <a:ext cx="2857" cy="952"/>
            </a:xfrm>
            <a:custGeom>
              <a:avLst/>
              <a:gdLst>
                <a:gd name="connsiteX0" fmla="*/ 0 w 2857"/>
                <a:gd name="connsiteY0" fmla="*/ 953 h 952"/>
                <a:gd name="connsiteX1" fmla="*/ 2858 w 2857"/>
                <a:gd name="connsiteY1" fmla="*/ 0 h 952"/>
                <a:gd name="connsiteX2" fmla="*/ 0 w 2857"/>
                <a:gd name="connsiteY2" fmla="*/ 953 h 952"/>
              </a:gdLst>
              <a:ahLst/>
              <a:cxnLst>
                <a:cxn ang="0">
                  <a:pos x="connsiteX0" y="connsiteY0"/>
                </a:cxn>
                <a:cxn ang="0">
                  <a:pos x="connsiteX1" y="connsiteY1"/>
                </a:cxn>
                <a:cxn ang="0">
                  <a:pos x="connsiteX2" y="connsiteY2"/>
                </a:cxn>
              </a:cxnLst>
              <a:rect l="l" t="t" r="r" b="b"/>
              <a:pathLst>
                <a:path w="2857" h="952">
                  <a:moveTo>
                    <a:pt x="0" y="953"/>
                  </a:moveTo>
                  <a:cubicBezTo>
                    <a:pt x="952" y="953"/>
                    <a:pt x="1905" y="953"/>
                    <a:pt x="2858" y="0"/>
                  </a:cubicBezTo>
                  <a:cubicBezTo>
                    <a:pt x="1905" y="953"/>
                    <a:pt x="952" y="953"/>
                    <a:pt x="0" y="953"/>
                  </a:cubicBezTo>
                  <a:close/>
                </a:path>
              </a:pathLst>
            </a:custGeom>
            <a:solidFill>
              <a:srgbClr val="000000"/>
            </a:solidFill>
            <a:ln w="9525" cap="flat">
              <a:noFill/>
              <a:prstDash val="solid"/>
              <a:miter/>
            </a:ln>
          </p:spPr>
          <p:txBody>
            <a:bodyPr rtlCol="0" anchor="ctr"/>
            <a:lstStyle/>
            <a:p>
              <a:endParaRPr lang="en-US"/>
            </a:p>
          </p:txBody>
        </p:sp>
        <p:sp>
          <p:nvSpPr>
            <p:cNvPr id="158" name="Freeform 410">
              <a:extLst>
                <a:ext uri="{FF2B5EF4-FFF2-40B4-BE49-F238E27FC236}">
                  <a16:creationId xmlns:a16="http://schemas.microsoft.com/office/drawing/2014/main" id="{0D406462-B2DB-F841-A391-3018A8F7B2A7}"/>
                </a:ext>
              </a:extLst>
            </p:cNvPr>
            <p:cNvSpPr/>
            <p:nvPr/>
          </p:nvSpPr>
          <p:spPr>
            <a:xfrm>
              <a:off x="4203382" y="5401627"/>
              <a:ext cx="2857" cy="952"/>
            </a:xfrm>
            <a:custGeom>
              <a:avLst/>
              <a:gdLst>
                <a:gd name="connsiteX0" fmla="*/ 0 w 2857"/>
                <a:gd name="connsiteY0" fmla="*/ 953 h 952"/>
                <a:gd name="connsiteX1" fmla="*/ 2858 w 2857"/>
                <a:gd name="connsiteY1" fmla="*/ 0 h 952"/>
                <a:gd name="connsiteX2" fmla="*/ 0 w 2857"/>
                <a:gd name="connsiteY2" fmla="*/ 953 h 952"/>
              </a:gdLst>
              <a:ahLst/>
              <a:cxnLst>
                <a:cxn ang="0">
                  <a:pos x="connsiteX0" y="connsiteY0"/>
                </a:cxn>
                <a:cxn ang="0">
                  <a:pos x="connsiteX1" y="connsiteY1"/>
                </a:cxn>
                <a:cxn ang="0">
                  <a:pos x="connsiteX2" y="connsiteY2"/>
                </a:cxn>
              </a:cxnLst>
              <a:rect l="l" t="t" r="r" b="b"/>
              <a:pathLst>
                <a:path w="2857" h="952">
                  <a:moveTo>
                    <a:pt x="0" y="953"/>
                  </a:moveTo>
                  <a:cubicBezTo>
                    <a:pt x="952" y="953"/>
                    <a:pt x="1905" y="953"/>
                    <a:pt x="2858" y="0"/>
                  </a:cubicBezTo>
                  <a:cubicBezTo>
                    <a:pt x="1905" y="953"/>
                    <a:pt x="952" y="953"/>
                    <a:pt x="0" y="953"/>
                  </a:cubicBezTo>
                  <a:close/>
                </a:path>
              </a:pathLst>
            </a:custGeom>
            <a:solidFill>
              <a:srgbClr val="FFFFFF">
                <a:alpha val="48000"/>
              </a:srgbClr>
            </a:solidFill>
            <a:ln w="9525" cap="flat">
              <a:noFill/>
              <a:prstDash val="solid"/>
              <a:miter/>
            </a:ln>
          </p:spPr>
          <p:txBody>
            <a:bodyPr rtlCol="0" anchor="ctr"/>
            <a:lstStyle/>
            <a:p>
              <a:endParaRPr lang="en-US"/>
            </a:p>
          </p:txBody>
        </p:sp>
        <p:sp>
          <p:nvSpPr>
            <p:cNvPr id="159" name="Freeform 411">
              <a:extLst>
                <a:ext uri="{FF2B5EF4-FFF2-40B4-BE49-F238E27FC236}">
                  <a16:creationId xmlns:a16="http://schemas.microsoft.com/office/drawing/2014/main" id="{093DB21E-CEAC-F15B-1A89-98ED89040A2C}"/>
                </a:ext>
              </a:extLst>
            </p:cNvPr>
            <p:cNvSpPr/>
            <p:nvPr/>
          </p:nvSpPr>
          <p:spPr>
            <a:xfrm>
              <a:off x="4343400" y="5906452"/>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cubicBezTo>
                    <a:pt x="0" y="0"/>
                    <a:pt x="0" y="0"/>
                    <a:pt x="0" y="0"/>
                  </a:cubicBezTo>
                  <a:cubicBezTo>
                    <a:pt x="0" y="0"/>
                    <a:pt x="0" y="0"/>
                    <a:pt x="0" y="0"/>
                  </a:cubicBezTo>
                  <a:close/>
                </a:path>
              </a:pathLst>
            </a:custGeom>
            <a:solidFill>
              <a:srgbClr val="000000"/>
            </a:solidFill>
            <a:ln w="9525" cap="flat">
              <a:noFill/>
              <a:prstDash val="solid"/>
              <a:miter/>
            </a:ln>
          </p:spPr>
          <p:txBody>
            <a:bodyPr rtlCol="0" anchor="ctr"/>
            <a:lstStyle/>
            <a:p>
              <a:endParaRPr lang="en-US"/>
            </a:p>
          </p:txBody>
        </p:sp>
        <p:sp>
          <p:nvSpPr>
            <p:cNvPr id="160" name="Freeform 412">
              <a:extLst>
                <a:ext uri="{FF2B5EF4-FFF2-40B4-BE49-F238E27FC236}">
                  <a16:creationId xmlns:a16="http://schemas.microsoft.com/office/drawing/2014/main" id="{B4734225-B3DF-4240-644E-1128480DDDED}"/>
                </a:ext>
              </a:extLst>
            </p:cNvPr>
            <p:cNvSpPr/>
            <p:nvPr/>
          </p:nvSpPr>
          <p:spPr>
            <a:xfrm>
              <a:off x="4343400" y="5906452"/>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cubicBezTo>
                    <a:pt x="0" y="0"/>
                    <a:pt x="0" y="0"/>
                    <a:pt x="0" y="0"/>
                  </a:cubicBezTo>
                  <a:cubicBezTo>
                    <a:pt x="0" y="0"/>
                    <a:pt x="0" y="0"/>
                    <a:pt x="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61" name="Freeform 413">
              <a:extLst>
                <a:ext uri="{FF2B5EF4-FFF2-40B4-BE49-F238E27FC236}">
                  <a16:creationId xmlns:a16="http://schemas.microsoft.com/office/drawing/2014/main" id="{D5995D82-74B0-0703-2327-C1651B6CB68A}"/>
                </a:ext>
              </a:extLst>
            </p:cNvPr>
            <p:cNvSpPr/>
            <p:nvPr/>
          </p:nvSpPr>
          <p:spPr>
            <a:xfrm>
              <a:off x="4477702" y="5810250"/>
              <a:ext cx="1904" cy="2857"/>
            </a:xfrm>
            <a:custGeom>
              <a:avLst/>
              <a:gdLst>
                <a:gd name="connsiteX0" fmla="*/ 1905 w 1904"/>
                <a:gd name="connsiteY0" fmla="*/ 0 h 2857"/>
                <a:gd name="connsiteX1" fmla="*/ 0 w 1904"/>
                <a:gd name="connsiteY1" fmla="*/ 2857 h 2857"/>
                <a:gd name="connsiteX2" fmla="*/ 1905 w 1904"/>
                <a:gd name="connsiteY2" fmla="*/ 0 h 2857"/>
              </a:gdLst>
              <a:ahLst/>
              <a:cxnLst>
                <a:cxn ang="0">
                  <a:pos x="connsiteX0" y="connsiteY0"/>
                </a:cxn>
                <a:cxn ang="0">
                  <a:pos x="connsiteX1" y="connsiteY1"/>
                </a:cxn>
                <a:cxn ang="0">
                  <a:pos x="connsiteX2" y="connsiteY2"/>
                </a:cxn>
              </a:cxnLst>
              <a:rect l="l" t="t" r="r" b="b"/>
              <a:pathLst>
                <a:path w="1904" h="2857">
                  <a:moveTo>
                    <a:pt x="1905" y="0"/>
                  </a:moveTo>
                  <a:cubicBezTo>
                    <a:pt x="952" y="952"/>
                    <a:pt x="952" y="1905"/>
                    <a:pt x="0" y="2857"/>
                  </a:cubicBezTo>
                  <a:cubicBezTo>
                    <a:pt x="0" y="1905"/>
                    <a:pt x="952" y="952"/>
                    <a:pt x="1905" y="0"/>
                  </a:cubicBezTo>
                  <a:close/>
                </a:path>
              </a:pathLst>
            </a:custGeom>
            <a:solidFill>
              <a:srgbClr val="000000"/>
            </a:solidFill>
            <a:ln w="9525" cap="flat">
              <a:noFill/>
              <a:prstDash val="solid"/>
              <a:miter/>
            </a:ln>
          </p:spPr>
          <p:txBody>
            <a:bodyPr rtlCol="0" anchor="ctr"/>
            <a:lstStyle/>
            <a:p>
              <a:endParaRPr lang="en-US"/>
            </a:p>
          </p:txBody>
        </p:sp>
        <p:sp>
          <p:nvSpPr>
            <p:cNvPr id="162" name="Freeform 414">
              <a:extLst>
                <a:ext uri="{FF2B5EF4-FFF2-40B4-BE49-F238E27FC236}">
                  <a16:creationId xmlns:a16="http://schemas.microsoft.com/office/drawing/2014/main" id="{09DCDE56-F1D7-F357-430D-31F78EC07ABF}"/>
                </a:ext>
              </a:extLst>
            </p:cNvPr>
            <p:cNvSpPr/>
            <p:nvPr/>
          </p:nvSpPr>
          <p:spPr>
            <a:xfrm>
              <a:off x="4477702" y="5810250"/>
              <a:ext cx="1904" cy="2857"/>
            </a:xfrm>
            <a:custGeom>
              <a:avLst/>
              <a:gdLst>
                <a:gd name="connsiteX0" fmla="*/ 1905 w 1904"/>
                <a:gd name="connsiteY0" fmla="*/ 0 h 2857"/>
                <a:gd name="connsiteX1" fmla="*/ 0 w 1904"/>
                <a:gd name="connsiteY1" fmla="*/ 2857 h 2857"/>
                <a:gd name="connsiteX2" fmla="*/ 1905 w 1904"/>
                <a:gd name="connsiteY2" fmla="*/ 0 h 2857"/>
              </a:gdLst>
              <a:ahLst/>
              <a:cxnLst>
                <a:cxn ang="0">
                  <a:pos x="connsiteX0" y="connsiteY0"/>
                </a:cxn>
                <a:cxn ang="0">
                  <a:pos x="connsiteX1" y="connsiteY1"/>
                </a:cxn>
                <a:cxn ang="0">
                  <a:pos x="connsiteX2" y="connsiteY2"/>
                </a:cxn>
              </a:cxnLst>
              <a:rect l="l" t="t" r="r" b="b"/>
              <a:pathLst>
                <a:path w="1904" h="2857">
                  <a:moveTo>
                    <a:pt x="1905" y="0"/>
                  </a:moveTo>
                  <a:cubicBezTo>
                    <a:pt x="952" y="952"/>
                    <a:pt x="952" y="1905"/>
                    <a:pt x="0" y="2857"/>
                  </a:cubicBezTo>
                  <a:cubicBezTo>
                    <a:pt x="0" y="1905"/>
                    <a:pt x="952" y="952"/>
                    <a:pt x="1905"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63" name="Freeform 415">
              <a:extLst>
                <a:ext uri="{FF2B5EF4-FFF2-40B4-BE49-F238E27FC236}">
                  <a16:creationId xmlns:a16="http://schemas.microsoft.com/office/drawing/2014/main" id="{A83F5644-9A96-AB7E-741A-50EBDD7DBE78}"/>
                </a:ext>
              </a:extLst>
            </p:cNvPr>
            <p:cNvSpPr/>
            <p:nvPr/>
          </p:nvSpPr>
          <p:spPr>
            <a:xfrm>
              <a:off x="4469129" y="5821680"/>
              <a:ext cx="1904" cy="1905"/>
            </a:xfrm>
            <a:custGeom>
              <a:avLst/>
              <a:gdLst>
                <a:gd name="connsiteX0" fmla="*/ 1905 w 1904"/>
                <a:gd name="connsiteY0" fmla="*/ 0 h 1905"/>
                <a:gd name="connsiteX1" fmla="*/ 0 w 1904"/>
                <a:gd name="connsiteY1" fmla="*/ 1905 h 1905"/>
                <a:gd name="connsiteX2" fmla="*/ 1905 w 1904"/>
                <a:gd name="connsiteY2" fmla="*/ 0 h 1905"/>
              </a:gdLst>
              <a:ahLst/>
              <a:cxnLst>
                <a:cxn ang="0">
                  <a:pos x="connsiteX0" y="connsiteY0"/>
                </a:cxn>
                <a:cxn ang="0">
                  <a:pos x="connsiteX1" y="connsiteY1"/>
                </a:cxn>
                <a:cxn ang="0">
                  <a:pos x="connsiteX2" y="connsiteY2"/>
                </a:cxn>
              </a:cxnLst>
              <a:rect l="l" t="t" r="r" b="b"/>
              <a:pathLst>
                <a:path w="1904" h="1905">
                  <a:moveTo>
                    <a:pt x="1905" y="0"/>
                  </a:moveTo>
                  <a:cubicBezTo>
                    <a:pt x="953" y="952"/>
                    <a:pt x="953" y="1905"/>
                    <a:pt x="0" y="1905"/>
                  </a:cubicBezTo>
                  <a:cubicBezTo>
                    <a:pt x="0" y="952"/>
                    <a:pt x="953" y="0"/>
                    <a:pt x="1905" y="0"/>
                  </a:cubicBezTo>
                  <a:close/>
                </a:path>
              </a:pathLst>
            </a:custGeom>
            <a:solidFill>
              <a:srgbClr val="000000"/>
            </a:solidFill>
            <a:ln w="9525" cap="flat">
              <a:noFill/>
              <a:prstDash val="solid"/>
              <a:miter/>
            </a:ln>
          </p:spPr>
          <p:txBody>
            <a:bodyPr rtlCol="0" anchor="ctr"/>
            <a:lstStyle/>
            <a:p>
              <a:endParaRPr lang="en-US"/>
            </a:p>
          </p:txBody>
        </p:sp>
        <p:sp>
          <p:nvSpPr>
            <p:cNvPr id="164" name="Freeform 416">
              <a:extLst>
                <a:ext uri="{FF2B5EF4-FFF2-40B4-BE49-F238E27FC236}">
                  <a16:creationId xmlns:a16="http://schemas.microsoft.com/office/drawing/2014/main" id="{274B9C7F-9854-5572-E238-51264CD1D2CB}"/>
                </a:ext>
              </a:extLst>
            </p:cNvPr>
            <p:cNvSpPr/>
            <p:nvPr/>
          </p:nvSpPr>
          <p:spPr>
            <a:xfrm>
              <a:off x="4469129" y="5821680"/>
              <a:ext cx="1904" cy="1905"/>
            </a:xfrm>
            <a:custGeom>
              <a:avLst/>
              <a:gdLst>
                <a:gd name="connsiteX0" fmla="*/ 1905 w 1904"/>
                <a:gd name="connsiteY0" fmla="*/ 0 h 1905"/>
                <a:gd name="connsiteX1" fmla="*/ 0 w 1904"/>
                <a:gd name="connsiteY1" fmla="*/ 1905 h 1905"/>
                <a:gd name="connsiteX2" fmla="*/ 1905 w 1904"/>
                <a:gd name="connsiteY2" fmla="*/ 0 h 1905"/>
              </a:gdLst>
              <a:ahLst/>
              <a:cxnLst>
                <a:cxn ang="0">
                  <a:pos x="connsiteX0" y="connsiteY0"/>
                </a:cxn>
                <a:cxn ang="0">
                  <a:pos x="connsiteX1" y="connsiteY1"/>
                </a:cxn>
                <a:cxn ang="0">
                  <a:pos x="connsiteX2" y="connsiteY2"/>
                </a:cxn>
              </a:cxnLst>
              <a:rect l="l" t="t" r="r" b="b"/>
              <a:pathLst>
                <a:path w="1904" h="1905">
                  <a:moveTo>
                    <a:pt x="1905" y="0"/>
                  </a:moveTo>
                  <a:cubicBezTo>
                    <a:pt x="953" y="952"/>
                    <a:pt x="953" y="1905"/>
                    <a:pt x="0" y="1905"/>
                  </a:cubicBezTo>
                  <a:cubicBezTo>
                    <a:pt x="0" y="952"/>
                    <a:pt x="953" y="0"/>
                    <a:pt x="1905"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65" name="Freeform 417">
              <a:extLst>
                <a:ext uri="{FF2B5EF4-FFF2-40B4-BE49-F238E27FC236}">
                  <a16:creationId xmlns:a16="http://schemas.microsoft.com/office/drawing/2014/main" id="{19F0FB1A-622F-E82B-FEA6-B776A7E8C261}"/>
                </a:ext>
              </a:extLst>
            </p:cNvPr>
            <p:cNvSpPr/>
            <p:nvPr/>
          </p:nvSpPr>
          <p:spPr>
            <a:xfrm>
              <a:off x="4455795" y="5836919"/>
              <a:ext cx="1904" cy="1905"/>
            </a:xfrm>
            <a:custGeom>
              <a:avLst/>
              <a:gdLst>
                <a:gd name="connsiteX0" fmla="*/ 1905 w 1904"/>
                <a:gd name="connsiteY0" fmla="*/ 0 h 1905"/>
                <a:gd name="connsiteX1" fmla="*/ 0 w 1904"/>
                <a:gd name="connsiteY1" fmla="*/ 1905 h 1905"/>
                <a:gd name="connsiteX2" fmla="*/ 1905 w 1904"/>
                <a:gd name="connsiteY2" fmla="*/ 0 h 1905"/>
              </a:gdLst>
              <a:ahLst/>
              <a:cxnLst>
                <a:cxn ang="0">
                  <a:pos x="connsiteX0" y="connsiteY0"/>
                </a:cxn>
                <a:cxn ang="0">
                  <a:pos x="connsiteX1" y="connsiteY1"/>
                </a:cxn>
                <a:cxn ang="0">
                  <a:pos x="connsiteX2" y="connsiteY2"/>
                </a:cxn>
              </a:cxnLst>
              <a:rect l="l" t="t" r="r" b="b"/>
              <a:pathLst>
                <a:path w="1904" h="1905">
                  <a:moveTo>
                    <a:pt x="1905" y="0"/>
                  </a:moveTo>
                  <a:cubicBezTo>
                    <a:pt x="952" y="953"/>
                    <a:pt x="952" y="953"/>
                    <a:pt x="0" y="1905"/>
                  </a:cubicBezTo>
                  <a:cubicBezTo>
                    <a:pt x="0" y="953"/>
                    <a:pt x="952" y="0"/>
                    <a:pt x="1905" y="0"/>
                  </a:cubicBezTo>
                  <a:close/>
                </a:path>
              </a:pathLst>
            </a:custGeom>
            <a:solidFill>
              <a:srgbClr val="000000"/>
            </a:solidFill>
            <a:ln w="9525" cap="flat">
              <a:noFill/>
              <a:prstDash val="solid"/>
              <a:miter/>
            </a:ln>
          </p:spPr>
          <p:txBody>
            <a:bodyPr rtlCol="0" anchor="ctr"/>
            <a:lstStyle/>
            <a:p>
              <a:endParaRPr lang="en-US"/>
            </a:p>
          </p:txBody>
        </p:sp>
        <p:sp>
          <p:nvSpPr>
            <p:cNvPr id="166" name="Freeform 418">
              <a:extLst>
                <a:ext uri="{FF2B5EF4-FFF2-40B4-BE49-F238E27FC236}">
                  <a16:creationId xmlns:a16="http://schemas.microsoft.com/office/drawing/2014/main" id="{E773F71F-B686-04CE-6F65-EE7F7FA7F85D}"/>
                </a:ext>
              </a:extLst>
            </p:cNvPr>
            <p:cNvSpPr/>
            <p:nvPr/>
          </p:nvSpPr>
          <p:spPr>
            <a:xfrm>
              <a:off x="4455795" y="5836919"/>
              <a:ext cx="1904" cy="1905"/>
            </a:xfrm>
            <a:custGeom>
              <a:avLst/>
              <a:gdLst>
                <a:gd name="connsiteX0" fmla="*/ 1905 w 1904"/>
                <a:gd name="connsiteY0" fmla="*/ 0 h 1905"/>
                <a:gd name="connsiteX1" fmla="*/ 0 w 1904"/>
                <a:gd name="connsiteY1" fmla="*/ 1905 h 1905"/>
                <a:gd name="connsiteX2" fmla="*/ 1905 w 1904"/>
                <a:gd name="connsiteY2" fmla="*/ 0 h 1905"/>
              </a:gdLst>
              <a:ahLst/>
              <a:cxnLst>
                <a:cxn ang="0">
                  <a:pos x="connsiteX0" y="connsiteY0"/>
                </a:cxn>
                <a:cxn ang="0">
                  <a:pos x="connsiteX1" y="connsiteY1"/>
                </a:cxn>
                <a:cxn ang="0">
                  <a:pos x="connsiteX2" y="connsiteY2"/>
                </a:cxn>
              </a:cxnLst>
              <a:rect l="l" t="t" r="r" b="b"/>
              <a:pathLst>
                <a:path w="1904" h="1905">
                  <a:moveTo>
                    <a:pt x="1905" y="0"/>
                  </a:moveTo>
                  <a:cubicBezTo>
                    <a:pt x="952" y="953"/>
                    <a:pt x="952" y="953"/>
                    <a:pt x="0" y="1905"/>
                  </a:cubicBezTo>
                  <a:cubicBezTo>
                    <a:pt x="0" y="953"/>
                    <a:pt x="952" y="0"/>
                    <a:pt x="1905"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67" name="Freeform 419">
              <a:extLst>
                <a:ext uri="{FF2B5EF4-FFF2-40B4-BE49-F238E27FC236}">
                  <a16:creationId xmlns:a16="http://schemas.microsoft.com/office/drawing/2014/main" id="{F9473B6B-F912-5975-E33A-80797799DE1A}"/>
                </a:ext>
              </a:extLst>
            </p:cNvPr>
            <p:cNvSpPr/>
            <p:nvPr/>
          </p:nvSpPr>
          <p:spPr>
            <a:xfrm>
              <a:off x="4481512" y="5804535"/>
              <a:ext cx="1904" cy="2857"/>
            </a:xfrm>
            <a:custGeom>
              <a:avLst/>
              <a:gdLst>
                <a:gd name="connsiteX0" fmla="*/ 1905 w 1904"/>
                <a:gd name="connsiteY0" fmla="*/ 0 h 2857"/>
                <a:gd name="connsiteX1" fmla="*/ 0 w 1904"/>
                <a:gd name="connsiteY1" fmla="*/ 2857 h 2857"/>
                <a:gd name="connsiteX2" fmla="*/ 1905 w 1904"/>
                <a:gd name="connsiteY2" fmla="*/ 0 h 2857"/>
              </a:gdLst>
              <a:ahLst/>
              <a:cxnLst>
                <a:cxn ang="0">
                  <a:pos x="connsiteX0" y="connsiteY0"/>
                </a:cxn>
                <a:cxn ang="0">
                  <a:pos x="connsiteX1" y="connsiteY1"/>
                </a:cxn>
                <a:cxn ang="0">
                  <a:pos x="connsiteX2" y="connsiteY2"/>
                </a:cxn>
              </a:cxnLst>
              <a:rect l="l" t="t" r="r" b="b"/>
              <a:pathLst>
                <a:path w="1904" h="2857">
                  <a:moveTo>
                    <a:pt x="1905" y="0"/>
                  </a:moveTo>
                  <a:cubicBezTo>
                    <a:pt x="953" y="952"/>
                    <a:pt x="953" y="1905"/>
                    <a:pt x="0" y="2857"/>
                  </a:cubicBezTo>
                  <a:cubicBezTo>
                    <a:pt x="0" y="1905"/>
                    <a:pt x="953" y="952"/>
                    <a:pt x="1905" y="0"/>
                  </a:cubicBezTo>
                  <a:close/>
                </a:path>
              </a:pathLst>
            </a:custGeom>
            <a:solidFill>
              <a:srgbClr val="000000"/>
            </a:solidFill>
            <a:ln w="9525" cap="flat">
              <a:noFill/>
              <a:prstDash val="solid"/>
              <a:miter/>
            </a:ln>
          </p:spPr>
          <p:txBody>
            <a:bodyPr rtlCol="0" anchor="ctr"/>
            <a:lstStyle/>
            <a:p>
              <a:endParaRPr lang="en-US"/>
            </a:p>
          </p:txBody>
        </p:sp>
        <p:sp>
          <p:nvSpPr>
            <p:cNvPr id="168" name="Freeform 420">
              <a:extLst>
                <a:ext uri="{FF2B5EF4-FFF2-40B4-BE49-F238E27FC236}">
                  <a16:creationId xmlns:a16="http://schemas.microsoft.com/office/drawing/2014/main" id="{FA307DE3-F6EA-A82E-9782-781198D4C35D}"/>
                </a:ext>
              </a:extLst>
            </p:cNvPr>
            <p:cNvSpPr/>
            <p:nvPr/>
          </p:nvSpPr>
          <p:spPr>
            <a:xfrm>
              <a:off x="4481512" y="5804535"/>
              <a:ext cx="1904" cy="2857"/>
            </a:xfrm>
            <a:custGeom>
              <a:avLst/>
              <a:gdLst>
                <a:gd name="connsiteX0" fmla="*/ 1905 w 1904"/>
                <a:gd name="connsiteY0" fmla="*/ 0 h 2857"/>
                <a:gd name="connsiteX1" fmla="*/ 0 w 1904"/>
                <a:gd name="connsiteY1" fmla="*/ 2857 h 2857"/>
                <a:gd name="connsiteX2" fmla="*/ 1905 w 1904"/>
                <a:gd name="connsiteY2" fmla="*/ 0 h 2857"/>
              </a:gdLst>
              <a:ahLst/>
              <a:cxnLst>
                <a:cxn ang="0">
                  <a:pos x="connsiteX0" y="connsiteY0"/>
                </a:cxn>
                <a:cxn ang="0">
                  <a:pos x="connsiteX1" y="connsiteY1"/>
                </a:cxn>
                <a:cxn ang="0">
                  <a:pos x="connsiteX2" y="connsiteY2"/>
                </a:cxn>
              </a:cxnLst>
              <a:rect l="l" t="t" r="r" b="b"/>
              <a:pathLst>
                <a:path w="1904" h="2857">
                  <a:moveTo>
                    <a:pt x="1905" y="0"/>
                  </a:moveTo>
                  <a:cubicBezTo>
                    <a:pt x="953" y="952"/>
                    <a:pt x="953" y="1905"/>
                    <a:pt x="0" y="2857"/>
                  </a:cubicBezTo>
                  <a:cubicBezTo>
                    <a:pt x="0" y="1905"/>
                    <a:pt x="953" y="952"/>
                    <a:pt x="1905"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69" name="Freeform 421">
              <a:extLst>
                <a:ext uri="{FF2B5EF4-FFF2-40B4-BE49-F238E27FC236}">
                  <a16:creationId xmlns:a16="http://schemas.microsoft.com/office/drawing/2014/main" id="{2C2E09A5-A297-10DC-B8E0-48D18E40ADEE}"/>
                </a:ext>
              </a:extLst>
            </p:cNvPr>
            <p:cNvSpPr/>
            <p:nvPr/>
          </p:nvSpPr>
          <p:spPr>
            <a:xfrm>
              <a:off x="4464367" y="5826442"/>
              <a:ext cx="1904" cy="1905"/>
            </a:xfrm>
            <a:custGeom>
              <a:avLst/>
              <a:gdLst>
                <a:gd name="connsiteX0" fmla="*/ 1905 w 1904"/>
                <a:gd name="connsiteY0" fmla="*/ 0 h 1905"/>
                <a:gd name="connsiteX1" fmla="*/ 0 w 1904"/>
                <a:gd name="connsiteY1" fmla="*/ 1905 h 1905"/>
                <a:gd name="connsiteX2" fmla="*/ 1905 w 1904"/>
                <a:gd name="connsiteY2" fmla="*/ 0 h 1905"/>
              </a:gdLst>
              <a:ahLst/>
              <a:cxnLst>
                <a:cxn ang="0">
                  <a:pos x="connsiteX0" y="connsiteY0"/>
                </a:cxn>
                <a:cxn ang="0">
                  <a:pos x="connsiteX1" y="connsiteY1"/>
                </a:cxn>
                <a:cxn ang="0">
                  <a:pos x="connsiteX2" y="connsiteY2"/>
                </a:cxn>
              </a:cxnLst>
              <a:rect l="l" t="t" r="r" b="b"/>
              <a:pathLst>
                <a:path w="1904" h="1905">
                  <a:moveTo>
                    <a:pt x="1905" y="0"/>
                  </a:moveTo>
                  <a:cubicBezTo>
                    <a:pt x="953" y="952"/>
                    <a:pt x="953" y="952"/>
                    <a:pt x="0" y="1905"/>
                  </a:cubicBezTo>
                  <a:cubicBezTo>
                    <a:pt x="953" y="1905"/>
                    <a:pt x="953" y="952"/>
                    <a:pt x="1905" y="0"/>
                  </a:cubicBezTo>
                  <a:close/>
                </a:path>
              </a:pathLst>
            </a:custGeom>
            <a:solidFill>
              <a:srgbClr val="000000"/>
            </a:solidFill>
            <a:ln w="9525" cap="flat">
              <a:noFill/>
              <a:prstDash val="solid"/>
              <a:miter/>
            </a:ln>
          </p:spPr>
          <p:txBody>
            <a:bodyPr rtlCol="0" anchor="ctr"/>
            <a:lstStyle/>
            <a:p>
              <a:endParaRPr lang="en-US"/>
            </a:p>
          </p:txBody>
        </p:sp>
        <p:sp>
          <p:nvSpPr>
            <p:cNvPr id="170" name="Freeform 422">
              <a:extLst>
                <a:ext uri="{FF2B5EF4-FFF2-40B4-BE49-F238E27FC236}">
                  <a16:creationId xmlns:a16="http://schemas.microsoft.com/office/drawing/2014/main" id="{108A4B82-1B2F-52E2-9A24-257A27022002}"/>
                </a:ext>
              </a:extLst>
            </p:cNvPr>
            <p:cNvSpPr/>
            <p:nvPr/>
          </p:nvSpPr>
          <p:spPr>
            <a:xfrm>
              <a:off x="4464367" y="5826442"/>
              <a:ext cx="1904" cy="1905"/>
            </a:xfrm>
            <a:custGeom>
              <a:avLst/>
              <a:gdLst>
                <a:gd name="connsiteX0" fmla="*/ 1905 w 1904"/>
                <a:gd name="connsiteY0" fmla="*/ 0 h 1905"/>
                <a:gd name="connsiteX1" fmla="*/ 0 w 1904"/>
                <a:gd name="connsiteY1" fmla="*/ 1905 h 1905"/>
                <a:gd name="connsiteX2" fmla="*/ 1905 w 1904"/>
                <a:gd name="connsiteY2" fmla="*/ 0 h 1905"/>
              </a:gdLst>
              <a:ahLst/>
              <a:cxnLst>
                <a:cxn ang="0">
                  <a:pos x="connsiteX0" y="connsiteY0"/>
                </a:cxn>
                <a:cxn ang="0">
                  <a:pos x="connsiteX1" y="connsiteY1"/>
                </a:cxn>
                <a:cxn ang="0">
                  <a:pos x="connsiteX2" y="connsiteY2"/>
                </a:cxn>
              </a:cxnLst>
              <a:rect l="l" t="t" r="r" b="b"/>
              <a:pathLst>
                <a:path w="1904" h="1905">
                  <a:moveTo>
                    <a:pt x="1905" y="0"/>
                  </a:moveTo>
                  <a:cubicBezTo>
                    <a:pt x="953" y="952"/>
                    <a:pt x="953" y="952"/>
                    <a:pt x="0" y="1905"/>
                  </a:cubicBezTo>
                  <a:cubicBezTo>
                    <a:pt x="953" y="1905"/>
                    <a:pt x="953" y="952"/>
                    <a:pt x="1905"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71" name="Freeform 423">
              <a:extLst>
                <a:ext uri="{FF2B5EF4-FFF2-40B4-BE49-F238E27FC236}">
                  <a16:creationId xmlns:a16="http://schemas.microsoft.com/office/drawing/2014/main" id="{4E3298AC-73B5-BBA6-636A-220F565015FF}"/>
                </a:ext>
              </a:extLst>
            </p:cNvPr>
            <p:cNvSpPr/>
            <p:nvPr/>
          </p:nvSpPr>
          <p:spPr>
            <a:xfrm>
              <a:off x="4459604" y="5831205"/>
              <a:ext cx="1904" cy="1905"/>
            </a:xfrm>
            <a:custGeom>
              <a:avLst/>
              <a:gdLst>
                <a:gd name="connsiteX0" fmla="*/ 1905 w 1904"/>
                <a:gd name="connsiteY0" fmla="*/ 0 h 1905"/>
                <a:gd name="connsiteX1" fmla="*/ 0 w 1904"/>
                <a:gd name="connsiteY1" fmla="*/ 1905 h 1905"/>
                <a:gd name="connsiteX2" fmla="*/ 1905 w 1904"/>
                <a:gd name="connsiteY2" fmla="*/ 0 h 1905"/>
              </a:gdLst>
              <a:ahLst/>
              <a:cxnLst>
                <a:cxn ang="0">
                  <a:pos x="connsiteX0" y="connsiteY0"/>
                </a:cxn>
                <a:cxn ang="0">
                  <a:pos x="connsiteX1" y="connsiteY1"/>
                </a:cxn>
                <a:cxn ang="0">
                  <a:pos x="connsiteX2" y="connsiteY2"/>
                </a:cxn>
              </a:cxnLst>
              <a:rect l="l" t="t" r="r" b="b"/>
              <a:pathLst>
                <a:path w="1904" h="1905">
                  <a:moveTo>
                    <a:pt x="1905" y="0"/>
                  </a:moveTo>
                  <a:cubicBezTo>
                    <a:pt x="953" y="952"/>
                    <a:pt x="953" y="952"/>
                    <a:pt x="0" y="1905"/>
                  </a:cubicBezTo>
                  <a:cubicBezTo>
                    <a:pt x="953" y="1905"/>
                    <a:pt x="1905" y="952"/>
                    <a:pt x="1905" y="0"/>
                  </a:cubicBezTo>
                  <a:close/>
                </a:path>
              </a:pathLst>
            </a:custGeom>
            <a:solidFill>
              <a:srgbClr val="000000"/>
            </a:solidFill>
            <a:ln w="9525" cap="flat">
              <a:noFill/>
              <a:prstDash val="solid"/>
              <a:miter/>
            </a:ln>
          </p:spPr>
          <p:txBody>
            <a:bodyPr rtlCol="0" anchor="ctr"/>
            <a:lstStyle/>
            <a:p>
              <a:endParaRPr lang="en-US"/>
            </a:p>
          </p:txBody>
        </p:sp>
        <p:sp>
          <p:nvSpPr>
            <p:cNvPr id="172" name="Freeform 424">
              <a:extLst>
                <a:ext uri="{FF2B5EF4-FFF2-40B4-BE49-F238E27FC236}">
                  <a16:creationId xmlns:a16="http://schemas.microsoft.com/office/drawing/2014/main" id="{1EDC4888-FB79-6EDC-51C0-4FBCEC19ABE1}"/>
                </a:ext>
              </a:extLst>
            </p:cNvPr>
            <p:cNvSpPr/>
            <p:nvPr/>
          </p:nvSpPr>
          <p:spPr>
            <a:xfrm>
              <a:off x="4459604" y="5831205"/>
              <a:ext cx="1904" cy="1905"/>
            </a:xfrm>
            <a:custGeom>
              <a:avLst/>
              <a:gdLst>
                <a:gd name="connsiteX0" fmla="*/ 1905 w 1904"/>
                <a:gd name="connsiteY0" fmla="*/ 0 h 1905"/>
                <a:gd name="connsiteX1" fmla="*/ 0 w 1904"/>
                <a:gd name="connsiteY1" fmla="*/ 1905 h 1905"/>
                <a:gd name="connsiteX2" fmla="*/ 1905 w 1904"/>
                <a:gd name="connsiteY2" fmla="*/ 0 h 1905"/>
              </a:gdLst>
              <a:ahLst/>
              <a:cxnLst>
                <a:cxn ang="0">
                  <a:pos x="connsiteX0" y="connsiteY0"/>
                </a:cxn>
                <a:cxn ang="0">
                  <a:pos x="connsiteX1" y="connsiteY1"/>
                </a:cxn>
                <a:cxn ang="0">
                  <a:pos x="connsiteX2" y="connsiteY2"/>
                </a:cxn>
              </a:cxnLst>
              <a:rect l="l" t="t" r="r" b="b"/>
              <a:pathLst>
                <a:path w="1904" h="1905">
                  <a:moveTo>
                    <a:pt x="1905" y="0"/>
                  </a:moveTo>
                  <a:cubicBezTo>
                    <a:pt x="953" y="952"/>
                    <a:pt x="953" y="952"/>
                    <a:pt x="0" y="1905"/>
                  </a:cubicBezTo>
                  <a:cubicBezTo>
                    <a:pt x="953" y="1905"/>
                    <a:pt x="1905" y="952"/>
                    <a:pt x="1905"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73" name="Freeform 425">
              <a:extLst>
                <a:ext uri="{FF2B5EF4-FFF2-40B4-BE49-F238E27FC236}">
                  <a16:creationId xmlns:a16="http://schemas.microsoft.com/office/drawing/2014/main" id="{7F223F3B-315B-2C02-0498-D752774FBC7F}"/>
                </a:ext>
              </a:extLst>
            </p:cNvPr>
            <p:cNvSpPr/>
            <p:nvPr/>
          </p:nvSpPr>
          <p:spPr>
            <a:xfrm>
              <a:off x="4485322" y="5797867"/>
              <a:ext cx="1905" cy="3809"/>
            </a:xfrm>
            <a:custGeom>
              <a:avLst/>
              <a:gdLst>
                <a:gd name="connsiteX0" fmla="*/ 1905 w 1905"/>
                <a:gd name="connsiteY0" fmla="*/ 0 h 3809"/>
                <a:gd name="connsiteX1" fmla="*/ 0 w 1905"/>
                <a:gd name="connsiteY1" fmla="*/ 3810 h 3809"/>
                <a:gd name="connsiteX2" fmla="*/ 1905 w 1905"/>
                <a:gd name="connsiteY2" fmla="*/ 0 h 3809"/>
              </a:gdLst>
              <a:ahLst/>
              <a:cxnLst>
                <a:cxn ang="0">
                  <a:pos x="connsiteX0" y="connsiteY0"/>
                </a:cxn>
                <a:cxn ang="0">
                  <a:pos x="connsiteX1" y="connsiteY1"/>
                </a:cxn>
                <a:cxn ang="0">
                  <a:pos x="connsiteX2" y="connsiteY2"/>
                </a:cxn>
              </a:cxnLst>
              <a:rect l="l" t="t" r="r" b="b"/>
              <a:pathLst>
                <a:path w="1905" h="3809">
                  <a:moveTo>
                    <a:pt x="1905" y="0"/>
                  </a:moveTo>
                  <a:cubicBezTo>
                    <a:pt x="953" y="952"/>
                    <a:pt x="0" y="2857"/>
                    <a:pt x="0" y="3810"/>
                  </a:cubicBezTo>
                  <a:cubicBezTo>
                    <a:pt x="0" y="2857"/>
                    <a:pt x="953" y="1905"/>
                    <a:pt x="1905" y="0"/>
                  </a:cubicBezTo>
                  <a:close/>
                </a:path>
              </a:pathLst>
            </a:custGeom>
            <a:solidFill>
              <a:srgbClr val="000000"/>
            </a:solidFill>
            <a:ln w="9525" cap="flat">
              <a:noFill/>
              <a:prstDash val="solid"/>
              <a:miter/>
            </a:ln>
          </p:spPr>
          <p:txBody>
            <a:bodyPr rtlCol="0" anchor="ctr"/>
            <a:lstStyle/>
            <a:p>
              <a:endParaRPr lang="en-US"/>
            </a:p>
          </p:txBody>
        </p:sp>
        <p:sp>
          <p:nvSpPr>
            <p:cNvPr id="174" name="Freeform 426">
              <a:extLst>
                <a:ext uri="{FF2B5EF4-FFF2-40B4-BE49-F238E27FC236}">
                  <a16:creationId xmlns:a16="http://schemas.microsoft.com/office/drawing/2014/main" id="{2665805F-C2B9-950D-844D-FCFB1CE62C4D}"/>
                </a:ext>
              </a:extLst>
            </p:cNvPr>
            <p:cNvSpPr/>
            <p:nvPr/>
          </p:nvSpPr>
          <p:spPr>
            <a:xfrm>
              <a:off x="4485322" y="5797867"/>
              <a:ext cx="1905" cy="3809"/>
            </a:xfrm>
            <a:custGeom>
              <a:avLst/>
              <a:gdLst>
                <a:gd name="connsiteX0" fmla="*/ 1905 w 1905"/>
                <a:gd name="connsiteY0" fmla="*/ 0 h 3809"/>
                <a:gd name="connsiteX1" fmla="*/ 0 w 1905"/>
                <a:gd name="connsiteY1" fmla="*/ 3810 h 3809"/>
                <a:gd name="connsiteX2" fmla="*/ 1905 w 1905"/>
                <a:gd name="connsiteY2" fmla="*/ 0 h 3809"/>
              </a:gdLst>
              <a:ahLst/>
              <a:cxnLst>
                <a:cxn ang="0">
                  <a:pos x="connsiteX0" y="connsiteY0"/>
                </a:cxn>
                <a:cxn ang="0">
                  <a:pos x="connsiteX1" y="connsiteY1"/>
                </a:cxn>
                <a:cxn ang="0">
                  <a:pos x="connsiteX2" y="connsiteY2"/>
                </a:cxn>
              </a:cxnLst>
              <a:rect l="l" t="t" r="r" b="b"/>
              <a:pathLst>
                <a:path w="1905" h="3809">
                  <a:moveTo>
                    <a:pt x="1905" y="0"/>
                  </a:moveTo>
                  <a:cubicBezTo>
                    <a:pt x="953" y="952"/>
                    <a:pt x="0" y="2857"/>
                    <a:pt x="0" y="3810"/>
                  </a:cubicBezTo>
                  <a:cubicBezTo>
                    <a:pt x="0" y="2857"/>
                    <a:pt x="953" y="1905"/>
                    <a:pt x="1905"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75" name="Freeform 427">
              <a:extLst>
                <a:ext uri="{FF2B5EF4-FFF2-40B4-BE49-F238E27FC236}">
                  <a16:creationId xmlns:a16="http://schemas.microsoft.com/office/drawing/2014/main" id="{B9FCA654-569D-ADA7-F1A1-123253FA88F0}"/>
                </a:ext>
              </a:extLst>
            </p:cNvPr>
            <p:cNvSpPr/>
            <p:nvPr/>
          </p:nvSpPr>
          <p:spPr>
            <a:xfrm>
              <a:off x="4277677" y="5397817"/>
              <a:ext cx="423" cy="9525"/>
            </a:xfrm>
            <a:custGeom>
              <a:avLst/>
              <a:gdLst>
                <a:gd name="connsiteX0" fmla="*/ 0 w 423"/>
                <a:gd name="connsiteY0" fmla="*/ 0 h 9525"/>
                <a:gd name="connsiteX1" fmla="*/ 0 w 423"/>
                <a:gd name="connsiteY1" fmla="*/ 0 h 9525"/>
                <a:gd name="connsiteX2" fmla="*/ 0 w 423"/>
                <a:gd name="connsiteY2" fmla="*/ 0 h 9525"/>
              </a:gdLst>
              <a:ahLst/>
              <a:cxnLst>
                <a:cxn ang="0">
                  <a:pos x="connsiteX0" y="connsiteY0"/>
                </a:cxn>
                <a:cxn ang="0">
                  <a:pos x="connsiteX1" y="connsiteY1"/>
                </a:cxn>
                <a:cxn ang="0">
                  <a:pos x="connsiteX2" y="connsiteY2"/>
                </a:cxn>
              </a:cxnLst>
              <a:rect l="l" t="t" r="r" b="b"/>
              <a:pathLst>
                <a:path w="423" h="9525">
                  <a:moveTo>
                    <a:pt x="0" y="0"/>
                  </a:moveTo>
                  <a:cubicBezTo>
                    <a:pt x="0" y="0"/>
                    <a:pt x="952" y="0"/>
                    <a:pt x="0" y="0"/>
                  </a:cubicBezTo>
                  <a:cubicBezTo>
                    <a:pt x="952" y="0"/>
                    <a:pt x="0" y="0"/>
                    <a:pt x="0" y="0"/>
                  </a:cubicBezTo>
                  <a:close/>
                </a:path>
              </a:pathLst>
            </a:custGeom>
            <a:solidFill>
              <a:srgbClr val="000000"/>
            </a:solidFill>
            <a:ln w="9525" cap="flat">
              <a:noFill/>
              <a:prstDash val="solid"/>
              <a:miter/>
            </a:ln>
          </p:spPr>
          <p:txBody>
            <a:bodyPr rtlCol="0" anchor="ctr"/>
            <a:lstStyle/>
            <a:p>
              <a:endParaRPr lang="en-US"/>
            </a:p>
          </p:txBody>
        </p:sp>
        <p:sp>
          <p:nvSpPr>
            <p:cNvPr id="176" name="Freeform 428">
              <a:extLst>
                <a:ext uri="{FF2B5EF4-FFF2-40B4-BE49-F238E27FC236}">
                  <a16:creationId xmlns:a16="http://schemas.microsoft.com/office/drawing/2014/main" id="{B0830ED4-FB78-5201-AD89-9103FD1283BA}"/>
                </a:ext>
              </a:extLst>
            </p:cNvPr>
            <p:cNvSpPr/>
            <p:nvPr/>
          </p:nvSpPr>
          <p:spPr>
            <a:xfrm>
              <a:off x="4277677" y="5397817"/>
              <a:ext cx="423" cy="9525"/>
            </a:xfrm>
            <a:custGeom>
              <a:avLst/>
              <a:gdLst>
                <a:gd name="connsiteX0" fmla="*/ 0 w 423"/>
                <a:gd name="connsiteY0" fmla="*/ 0 h 9525"/>
                <a:gd name="connsiteX1" fmla="*/ 0 w 423"/>
                <a:gd name="connsiteY1" fmla="*/ 0 h 9525"/>
                <a:gd name="connsiteX2" fmla="*/ 0 w 423"/>
                <a:gd name="connsiteY2" fmla="*/ 0 h 9525"/>
              </a:gdLst>
              <a:ahLst/>
              <a:cxnLst>
                <a:cxn ang="0">
                  <a:pos x="connsiteX0" y="connsiteY0"/>
                </a:cxn>
                <a:cxn ang="0">
                  <a:pos x="connsiteX1" y="connsiteY1"/>
                </a:cxn>
                <a:cxn ang="0">
                  <a:pos x="connsiteX2" y="connsiteY2"/>
                </a:cxn>
              </a:cxnLst>
              <a:rect l="l" t="t" r="r" b="b"/>
              <a:pathLst>
                <a:path w="423" h="9525">
                  <a:moveTo>
                    <a:pt x="0" y="0"/>
                  </a:moveTo>
                  <a:cubicBezTo>
                    <a:pt x="0" y="0"/>
                    <a:pt x="952" y="0"/>
                    <a:pt x="0" y="0"/>
                  </a:cubicBezTo>
                  <a:cubicBezTo>
                    <a:pt x="952" y="0"/>
                    <a:pt x="0" y="0"/>
                    <a:pt x="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77" name="Freeform 429">
              <a:extLst>
                <a:ext uri="{FF2B5EF4-FFF2-40B4-BE49-F238E27FC236}">
                  <a16:creationId xmlns:a16="http://schemas.microsoft.com/office/drawing/2014/main" id="{98C46EA4-0379-6AAE-9D2A-1C42BBF09B09}"/>
                </a:ext>
              </a:extLst>
            </p:cNvPr>
            <p:cNvSpPr/>
            <p:nvPr/>
          </p:nvSpPr>
          <p:spPr>
            <a:xfrm>
              <a:off x="4488179" y="5790247"/>
              <a:ext cx="3810" cy="5714"/>
            </a:xfrm>
            <a:custGeom>
              <a:avLst/>
              <a:gdLst>
                <a:gd name="connsiteX0" fmla="*/ 3810 w 3810"/>
                <a:gd name="connsiteY0" fmla="*/ 0 h 5714"/>
                <a:gd name="connsiteX1" fmla="*/ 0 w 3810"/>
                <a:gd name="connsiteY1" fmla="*/ 5715 h 5714"/>
                <a:gd name="connsiteX2" fmla="*/ 3810 w 3810"/>
                <a:gd name="connsiteY2" fmla="*/ 0 h 5714"/>
              </a:gdLst>
              <a:ahLst/>
              <a:cxnLst>
                <a:cxn ang="0">
                  <a:pos x="connsiteX0" y="connsiteY0"/>
                </a:cxn>
                <a:cxn ang="0">
                  <a:pos x="connsiteX1" y="connsiteY1"/>
                </a:cxn>
                <a:cxn ang="0">
                  <a:pos x="connsiteX2" y="connsiteY2"/>
                </a:cxn>
              </a:cxnLst>
              <a:rect l="l" t="t" r="r" b="b"/>
              <a:pathLst>
                <a:path w="3810" h="5714">
                  <a:moveTo>
                    <a:pt x="3810" y="0"/>
                  </a:moveTo>
                  <a:cubicBezTo>
                    <a:pt x="2858" y="1905"/>
                    <a:pt x="1905" y="3810"/>
                    <a:pt x="0" y="5715"/>
                  </a:cubicBezTo>
                  <a:cubicBezTo>
                    <a:pt x="1905" y="3810"/>
                    <a:pt x="2858" y="1905"/>
                    <a:pt x="3810" y="0"/>
                  </a:cubicBezTo>
                  <a:close/>
                </a:path>
              </a:pathLst>
            </a:custGeom>
            <a:solidFill>
              <a:srgbClr val="000000"/>
            </a:solidFill>
            <a:ln w="9525" cap="flat">
              <a:noFill/>
              <a:prstDash val="solid"/>
              <a:miter/>
            </a:ln>
          </p:spPr>
          <p:txBody>
            <a:bodyPr rtlCol="0" anchor="ctr"/>
            <a:lstStyle/>
            <a:p>
              <a:endParaRPr lang="en-US"/>
            </a:p>
          </p:txBody>
        </p:sp>
        <p:sp>
          <p:nvSpPr>
            <p:cNvPr id="178" name="Freeform 430">
              <a:extLst>
                <a:ext uri="{FF2B5EF4-FFF2-40B4-BE49-F238E27FC236}">
                  <a16:creationId xmlns:a16="http://schemas.microsoft.com/office/drawing/2014/main" id="{68D89FC9-410B-7612-8EA6-DA3BF370157F}"/>
                </a:ext>
              </a:extLst>
            </p:cNvPr>
            <p:cNvSpPr/>
            <p:nvPr/>
          </p:nvSpPr>
          <p:spPr>
            <a:xfrm>
              <a:off x="4488179" y="5790247"/>
              <a:ext cx="3810" cy="5714"/>
            </a:xfrm>
            <a:custGeom>
              <a:avLst/>
              <a:gdLst>
                <a:gd name="connsiteX0" fmla="*/ 3810 w 3810"/>
                <a:gd name="connsiteY0" fmla="*/ 0 h 5714"/>
                <a:gd name="connsiteX1" fmla="*/ 0 w 3810"/>
                <a:gd name="connsiteY1" fmla="*/ 5715 h 5714"/>
                <a:gd name="connsiteX2" fmla="*/ 3810 w 3810"/>
                <a:gd name="connsiteY2" fmla="*/ 0 h 5714"/>
              </a:gdLst>
              <a:ahLst/>
              <a:cxnLst>
                <a:cxn ang="0">
                  <a:pos x="connsiteX0" y="connsiteY0"/>
                </a:cxn>
                <a:cxn ang="0">
                  <a:pos x="connsiteX1" y="connsiteY1"/>
                </a:cxn>
                <a:cxn ang="0">
                  <a:pos x="connsiteX2" y="connsiteY2"/>
                </a:cxn>
              </a:cxnLst>
              <a:rect l="l" t="t" r="r" b="b"/>
              <a:pathLst>
                <a:path w="3810" h="5714">
                  <a:moveTo>
                    <a:pt x="3810" y="0"/>
                  </a:moveTo>
                  <a:cubicBezTo>
                    <a:pt x="2858" y="1905"/>
                    <a:pt x="1905" y="3810"/>
                    <a:pt x="0" y="5715"/>
                  </a:cubicBezTo>
                  <a:cubicBezTo>
                    <a:pt x="1905" y="3810"/>
                    <a:pt x="2858" y="1905"/>
                    <a:pt x="381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79" name="Freeform 431">
              <a:extLst>
                <a:ext uri="{FF2B5EF4-FFF2-40B4-BE49-F238E27FC236}">
                  <a16:creationId xmlns:a16="http://schemas.microsoft.com/office/drawing/2014/main" id="{BDCD3758-E5C8-48BD-A0D1-B1F594F2EF5D}"/>
                </a:ext>
              </a:extLst>
            </p:cNvPr>
            <p:cNvSpPr/>
            <p:nvPr/>
          </p:nvSpPr>
          <p:spPr>
            <a:xfrm>
              <a:off x="4484370" y="5507355"/>
              <a:ext cx="7620" cy="11430"/>
            </a:xfrm>
            <a:custGeom>
              <a:avLst/>
              <a:gdLst>
                <a:gd name="connsiteX0" fmla="*/ 0 w 7620"/>
                <a:gd name="connsiteY0" fmla="*/ 0 h 11430"/>
                <a:gd name="connsiteX1" fmla="*/ 7620 w 7620"/>
                <a:gd name="connsiteY1" fmla="*/ 11430 h 11430"/>
                <a:gd name="connsiteX2" fmla="*/ 0 w 7620"/>
                <a:gd name="connsiteY2" fmla="*/ 0 h 11430"/>
              </a:gdLst>
              <a:ahLst/>
              <a:cxnLst>
                <a:cxn ang="0">
                  <a:pos x="connsiteX0" y="connsiteY0"/>
                </a:cxn>
                <a:cxn ang="0">
                  <a:pos x="connsiteX1" y="connsiteY1"/>
                </a:cxn>
                <a:cxn ang="0">
                  <a:pos x="connsiteX2" y="connsiteY2"/>
                </a:cxn>
              </a:cxnLst>
              <a:rect l="l" t="t" r="r" b="b"/>
              <a:pathLst>
                <a:path w="7620" h="11430">
                  <a:moveTo>
                    <a:pt x="0" y="0"/>
                  </a:moveTo>
                  <a:cubicBezTo>
                    <a:pt x="2858" y="3810"/>
                    <a:pt x="5715" y="7620"/>
                    <a:pt x="7620" y="11430"/>
                  </a:cubicBezTo>
                  <a:cubicBezTo>
                    <a:pt x="5715" y="7620"/>
                    <a:pt x="2858" y="3810"/>
                    <a:pt x="0" y="0"/>
                  </a:cubicBezTo>
                  <a:close/>
                </a:path>
              </a:pathLst>
            </a:custGeom>
            <a:solidFill>
              <a:srgbClr val="000000"/>
            </a:solidFill>
            <a:ln w="9525" cap="flat">
              <a:noFill/>
              <a:prstDash val="solid"/>
              <a:miter/>
            </a:ln>
          </p:spPr>
          <p:txBody>
            <a:bodyPr rtlCol="0" anchor="ctr"/>
            <a:lstStyle/>
            <a:p>
              <a:endParaRPr lang="en-US"/>
            </a:p>
          </p:txBody>
        </p:sp>
        <p:sp>
          <p:nvSpPr>
            <p:cNvPr id="180" name="Freeform 432">
              <a:extLst>
                <a:ext uri="{FF2B5EF4-FFF2-40B4-BE49-F238E27FC236}">
                  <a16:creationId xmlns:a16="http://schemas.microsoft.com/office/drawing/2014/main" id="{1C4B09D8-F22E-2792-4536-FA65F4C126F9}"/>
                </a:ext>
              </a:extLst>
            </p:cNvPr>
            <p:cNvSpPr/>
            <p:nvPr/>
          </p:nvSpPr>
          <p:spPr>
            <a:xfrm>
              <a:off x="4484370" y="5507355"/>
              <a:ext cx="7620" cy="11430"/>
            </a:xfrm>
            <a:custGeom>
              <a:avLst/>
              <a:gdLst>
                <a:gd name="connsiteX0" fmla="*/ 0 w 7620"/>
                <a:gd name="connsiteY0" fmla="*/ 0 h 11430"/>
                <a:gd name="connsiteX1" fmla="*/ 7620 w 7620"/>
                <a:gd name="connsiteY1" fmla="*/ 11430 h 11430"/>
                <a:gd name="connsiteX2" fmla="*/ 0 w 7620"/>
                <a:gd name="connsiteY2" fmla="*/ 0 h 11430"/>
              </a:gdLst>
              <a:ahLst/>
              <a:cxnLst>
                <a:cxn ang="0">
                  <a:pos x="connsiteX0" y="connsiteY0"/>
                </a:cxn>
                <a:cxn ang="0">
                  <a:pos x="connsiteX1" y="connsiteY1"/>
                </a:cxn>
                <a:cxn ang="0">
                  <a:pos x="connsiteX2" y="connsiteY2"/>
                </a:cxn>
              </a:cxnLst>
              <a:rect l="l" t="t" r="r" b="b"/>
              <a:pathLst>
                <a:path w="7620" h="11430">
                  <a:moveTo>
                    <a:pt x="0" y="0"/>
                  </a:moveTo>
                  <a:cubicBezTo>
                    <a:pt x="2858" y="3810"/>
                    <a:pt x="5715" y="7620"/>
                    <a:pt x="7620" y="11430"/>
                  </a:cubicBezTo>
                  <a:cubicBezTo>
                    <a:pt x="5715" y="7620"/>
                    <a:pt x="2858" y="3810"/>
                    <a:pt x="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81" name="Freeform 433">
              <a:extLst>
                <a:ext uri="{FF2B5EF4-FFF2-40B4-BE49-F238E27FC236}">
                  <a16:creationId xmlns:a16="http://schemas.microsoft.com/office/drawing/2014/main" id="{982A8D83-E9B4-8124-4094-02CA4B85C922}"/>
                </a:ext>
              </a:extLst>
            </p:cNvPr>
            <p:cNvSpPr/>
            <p:nvPr/>
          </p:nvSpPr>
          <p:spPr>
            <a:xfrm>
              <a:off x="4504372" y="5542597"/>
              <a:ext cx="4762" cy="12382"/>
            </a:xfrm>
            <a:custGeom>
              <a:avLst/>
              <a:gdLst>
                <a:gd name="connsiteX0" fmla="*/ 0 w 4762"/>
                <a:gd name="connsiteY0" fmla="*/ 0 h 12382"/>
                <a:gd name="connsiteX1" fmla="*/ 4763 w 4762"/>
                <a:gd name="connsiteY1" fmla="*/ 12382 h 12382"/>
                <a:gd name="connsiteX2" fmla="*/ 0 w 4762"/>
                <a:gd name="connsiteY2" fmla="*/ 0 h 12382"/>
              </a:gdLst>
              <a:ahLst/>
              <a:cxnLst>
                <a:cxn ang="0">
                  <a:pos x="connsiteX0" y="connsiteY0"/>
                </a:cxn>
                <a:cxn ang="0">
                  <a:pos x="connsiteX1" y="connsiteY1"/>
                </a:cxn>
                <a:cxn ang="0">
                  <a:pos x="connsiteX2" y="connsiteY2"/>
                </a:cxn>
              </a:cxnLst>
              <a:rect l="l" t="t" r="r" b="b"/>
              <a:pathLst>
                <a:path w="4762" h="12382">
                  <a:moveTo>
                    <a:pt x="0" y="0"/>
                  </a:moveTo>
                  <a:cubicBezTo>
                    <a:pt x="1905" y="3810"/>
                    <a:pt x="3810" y="7620"/>
                    <a:pt x="4763" y="12382"/>
                  </a:cubicBezTo>
                  <a:cubicBezTo>
                    <a:pt x="3810" y="7620"/>
                    <a:pt x="1905" y="3810"/>
                    <a:pt x="0" y="0"/>
                  </a:cubicBezTo>
                  <a:close/>
                </a:path>
              </a:pathLst>
            </a:custGeom>
            <a:solidFill>
              <a:srgbClr val="000000"/>
            </a:solidFill>
            <a:ln w="9525" cap="flat">
              <a:noFill/>
              <a:prstDash val="solid"/>
              <a:miter/>
            </a:ln>
          </p:spPr>
          <p:txBody>
            <a:bodyPr rtlCol="0" anchor="ctr"/>
            <a:lstStyle/>
            <a:p>
              <a:endParaRPr lang="en-US"/>
            </a:p>
          </p:txBody>
        </p:sp>
        <p:sp>
          <p:nvSpPr>
            <p:cNvPr id="182" name="Freeform 434">
              <a:extLst>
                <a:ext uri="{FF2B5EF4-FFF2-40B4-BE49-F238E27FC236}">
                  <a16:creationId xmlns:a16="http://schemas.microsoft.com/office/drawing/2014/main" id="{174FB74B-C416-6CBF-C5F0-BE1293F52AAD}"/>
                </a:ext>
              </a:extLst>
            </p:cNvPr>
            <p:cNvSpPr/>
            <p:nvPr/>
          </p:nvSpPr>
          <p:spPr>
            <a:xfrm>
              <a:off x="4504372" y="5542597"/>
              <a:ext cx="4762" cy="12382"/>
            </a:xfrm>
            <a:custGeom>
              <a:avLst/>
              <a:gdLst>
                <a:gd name="connsiteX0" fmla="*/ 0 w 4762"/>
                <a:gd name="connsiteY0" fmla="*/ 0 h 12382"/>
                <a:gd name="connsiteX1" fmla="*/ 4763 w 4762"/>
                <a:gd name="connsiteY1" fmla="*/ 12382 h 12382"/>
                <a:gd name="connsiteX2" fmla="*/ 0 w 4762"/>
                <a:gd name="connsiteY2" fmla="*/ 0 h 12382"/>
              </a:gdLst>
              <a:ahLst/>
              <a:cxnLst>
                <a:cxn ang="0">
                  <a:pos x="connsiteX0" y="connsiteY0"/>
                </a:cxn>
                <a:cxn ang="0">
                  <a:pos x="connsiteX1" y="connsiteY1"/>
                </a:cxn>
                <a:cxn ang="0">
                  <a:pos x="connsiteX2" y="connsiteY2"/>
                </a:cxn>
              </a:cxnLst>
              <a:rect l="l" t="t" r="r" b="b"/>
              <a:pathLst>
                <a:path w="4762" h="12382">
                  <a:moveTo>
                    <a:pt x="0" y="0"/>
                  </a:moveTo>
                  <a:cubicBezTo>
                    <a:pt x="1905" y="3810"/>
                    <a:pt x="3810" y="7620"/>
                    <a:pt x="4763" y="12382"/>
                  </a:cubicBezTo>
                  <a:cubicBezTo>
                    <a:pt x="3810" y="7620"/>
                    <a:pt x="1905" y="3810"/>
                    <a:pt x="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83" name="Freeform 435">
              <a:extLst>
                <a:ext uri="{FF2B5EF4-FFF2-40B4-BE49-F238E27FC236}">
                  <a16:creationId xmlns:a16="http://schemas.microsoft.com/office/drawing/2014/main" id="{BCCD832F-7398-2933-6223-AD7CDEE37191}"/>
                </a:ext>
              </a:extLst>
            </p:cNvPr>
            <p:cNvSpPr/>
            <p:nvPr/>
          </p:nvSpPr>
          <p:spPr>
            <a:xfrm>
              <a:off x="4269104" y="5397817"/>
              <a:ext cx="952" cy="9525"/>
            </a:xfrm>
            <a:custGeom>
              <a:avLst/>
              <a:gdLst>
                <a:gd name="connsiteX0" fmla="*/ 0 w 952"/>
                <a:gd name="connsiteY0" fmla="*/ 0 h 9525"/>
                <a:gd name="connsiteX1" fmla="*/ 953 w 952"/>
                <a:gd name="connsiteY1" fmla="*/ 0 h 9525"/>
                <a:gd name="connsiteX2" fmla="*/ 0 w 952"/>
                <a:gd name="connsiteY2" fmla="*/ 0 h 9525"/>
              </a:gdLst>
              <a:ahLst/>
              <a:cxnLst>
                <a:cxn ang="0">
                  <a:pos x="connsiteX0" y="connsiteY0"/>
                </a:cxn>
                <a:cxn ang="0">
                  <a:pos x="connsiteX1" y="connsiteY1"/>
                </a:cxn>
                <a:cxn ang="0">
                  <a:pos x="connsiteX2" y="connsiteY2"/>
                </a:cxn>
              </a:cxnLst>
              <a:rect l="l" t="t" r="r" b="b"/>
              <a:pathLst>
                <a:path w="952" h="9525">
                  <a:moveTo>
                    <a:pt x="0" y="0"/>
                  </a:moveTo>
                  <a:cubicBezTo>
                    <a:pt x="0" y="0"/>
                    <a:pt x="953" y="0"/>
                    <a:pt x="953" y="0"/>
                  </a:cubicBezTo>
                  <a:cubicBezTo>
                    <a:pt x="953" y="0"/>
                    <a:pt x="953" y="0"/>
                    <a:pt x="0" y="0"/>
                  </a:cubicBezTo>
                  <a:close/>
                </a:path>
              </a:pathLst>
            </a:custGeom>
            <a:solidFill>
              <a:srgbClr val="000000"/>
            </a:solidFill>
            <a:ln w="9525" cap="flat">
              <a:noFill/>
              <a:prstDash val="solid"/>
              <a:miter/>
            </a:ln>
          </p:spPr>
          <p:txBody>
            <a:bodyPr rtlCol="0" anchor="ctr"/>
            <a:lstStyle/>
            <a:p>
              <a:endParaRPr lang="en-US"/>
            </a:p>
          </p:txBody>
        </p:sp>
        <p:sp>
          <p:nvSpPr>
            <p:cNvPr id="184" name="Freeform 436">
              <a:extLst>
                <a:ext uri="{FF2B5EF4-FFF2-40B4-BE49-F238E27FC236}">
                  <a16:creationId xmlns:a16="http://schemas.microsoft.com/office/drawing/2014/main" id="{376058EF-CC01-AEAF-2F0C-C878D0A47E30}"/>
                </a:ext>
              </a:extLst>
            </p:cNvPr>
            <p:cNvSpPr/>
            <p:nvPr/>
          </p:nvSpPr>
          <p:spPr>
            <a:xfrm>
              <a:off x="4269104" y="5397817"/>
              <a:ext cx="952" cy="9525"/>
            </a:xfrm>
            <a:custGeom>
              <a:avLst/>
              <a:gdLst>
                <a:gd name="connsiteX0" fmla="*/ 0 w 952"/>
                <a:gd name="connsiteY0" fmla="*/ 0 h 9525"/>
                <a:gd name="connsiteX1" fmla="*/ 953 w 952"/>
                <a:gd name="connsiteY1" fmla="*/ 0 h 9525"/>
                <a:gd name="connsiteX2" fmla="*/ 0 w 952"/>
                <a:gd name="connsiteY2" fmla="*/ 0 h 9525"/>
              </a:gdLst>
              <a:ahLst/>
              <a:cxnLst>
                <a:cxn ang="0">
                  <a:pos x="connsiteX0" y="connsiteY0"/>
                </a:cxn>
                <a:cxn ang="0">
                  <a:pos x="connsiteX1" y="connsiteY1"/>
                </a:cxn>
                <a:cxn ang="0">
                  <a:pos x="connsiteX2" y="connsiteY2"/>
                </a:cxn>
              </a:cxnLst>
              <a:rect l="l" t="t" r="r" b="b"/>
              <a:pathLst>
                <a:path w="952" h="9525">
                  <a:moveTo>
                    <a:pt x="0" y="0"/>
                  </a:moveTo>
                  <a:cubicBezTo>
                    <a:pt x="0" y="0"/>
                    <a:pt x="953" y="0"/>
                    <a:pt x="953" y="0"/>
                  </a:cubicBezTo>
                  <a:cubicBezTo>
                    <a:pt x="953" y="0"/>
                    <a:pt x="953" y="0"/>
                    <a:pt x="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85" name="Freeform 437">
              <a:extLst>
                <a:ext uri="{FF2B5EF4-FFF2-40B4-BE49-F238E27FC236}">
                  <a16:creationId xmlns:a16="http://schemas.microsoft.com/office/drawing/2014/main" id="{F1E574E7-D844-718E-AF3B-F7ED4739A22E}"/>
                </a:ext>
              </a:extLst>
            </p:cNvPr>
            <p:cNvSpPr/>
            <p:nvPr/>
          </p:nvSpPr>
          <p:spPr>
            <a:xfrm>
              <a:off x="4472940" y="5815964"/>
              <a:ext cx="1904" cy="2857"/>
            </a:xfrm>
            <a:custGeom>
              <a:avLst/>
              <a:gdLst>
                <a:gd name="connsiteX0" fmla="*/ 1905 w 1904"/>
                <a:gd name="connsiteY0" fmla="*/ 0 h 2857"/>
                <a:gd name="connsiteX1" fmla="*/ 0 w 1904"/>
                <a:gd name="connsiteY1" fmla="*/ 2858 h 2857"/>
                <a:gd name="connsiteX2" fmla="*/ 1905 w 1904"/>
                <a:gd name="connsiteY2" fmla="*/ 0 h 2857"/>
              </a:gdLst>
              <a:ahLst/>
              <a:cxnLst>
                <a:cxn ang="0">
                  <a:pos x="connsiteX0" y="connsiteY0"/>
                </a:cxn>
                <a:cxn ang="0">
                  <a:pos x="connsiteX1" y="connsiteY1"/>
                </a:cxn>
                <a:cxn ang="0">
                  <a:pos x="connsiteX2" y="connsiteY2"/>
                </a:cxn>
              </a:cxnLst>
              <a:rect l="l" t="t" r="r" b="b"/>
              <a:pathLst>
                <a:path w="1904" h="2857">
                  <a:moveTo>
                    <a:pt x="1905" y="0"/>
                  </a:moveTo>
                  <a:cubicBezTo>
                    <a:pt x="952" y="953"/>
                    <a:pt x="952" y="1905"/>
                    <a:pt x="0" y="2858"/>
                  </a:cubicBezTo>
                  <a:cubicBezTo>
                    <a:pt x="952" y="1905"/>
                    <a:pt x="1905" y="953"/>
                    <a:pt x="1905" y="0"/>
                  </a:cubicBezTo>
                  <a:close/>
                </a:path>
              </a:pathLst>
            </a:custGeom>
            <a:solidFill>
              <a:srgbClr val="000000"/>
            </a:solidFill>
            <a:ln w="9525" cap="flat">
              <a:noFill/>
              <a:prstDash val="solid"/>
              <a:miter/>
            </a:ln>
          </p:spPr>
          <p:txBody>
            <a:bodyPr rtlCol="0" anchor="ctr"/>
            <a:lstStyle/>
            <a:p>
              <a:endParaRPr lang="en-US"/>
            </a:p>
          </p:txBody>
        </p:sp>
        <p:sp>
          <p:nvSpPr>
            <p:cNvPr id="186" name="Freeform 438">
              <a:extLst>
                <a:ext uri="{FF2B5EF4-FFF2-40B4-BE49-F238E27FC236}">
                  <a16:creationId xmlns:a16="http://schemas.microsoft.com/office/drawing/2014/main" id="{6292A8AB-13F4-7FED-E489-F0ED3E51B823}"/>
                </a:ext>
              </a:extLst>
            </p:cNvPr>
            <p:cNvSpPr/>
            <p:nvPr/>
          </p:nvSpPr>
          <p:spPr>
            <a:xfrm>
              <a:off x="4472940" y="5815964"/>
              <a:ext cx="1904" cy="2857"/>
            </a:xfrm>
            <a:custGeom>
              <a:avLst/>
              <a:gdLst>
                <a:gd name="connsiteX0" fmla="*/ 1905 w 1904"/>
                <a:gd name="connsiteY0" fmla="*/ 0 h 2857"/>
                <a:gd name="connsiteX1" fmla="*/ 0 w 1904"/>
                <a:gd name="connsiteY1" fmla="*/ 2858 h 2857"/>
                <a:gd name="connsiteX2" fmla="*/ 1905 w 1904"/>
                <a:gd name="connsiteY2" fmla="*/ 0 h 2857"/>
              </a:gdLst>
              <a:ahLst/>
              <a:cxnLst>
                <a:cxn ang="0">
                  <a:pos x="connsiteX0" y="connsiteY0"/>
                </a:cxn>
                <a:cxn ang="0">
                  <a:pos x="connsiteX1" y="connsiteY1"/>
                </a:cxn>
                <a:cxn ang="0">
                  <a:pos x="connsiteX2" y="connsiteY2"/>
                </a:cxn>
              </a:cxnLst>
              <a:rect l="l" t="t" r="r" b="b"/>
              <a:pathLst>
                <a:path w="1904" h="2857">
                  <a:moveTo>
                    <a:pt x="1905" y="0"/>
                  </a:moveTo>
                  <a:cubicBezTo>
                    <a:pt x="952" y="953"/>
                    <a:pt x="952" y="1905"/>
                    <a:pt x="0" y="2858"/>
                  </a:cubicBezTo>
                  <a:cubicBezTo>
                    <a:pt x="952" y="1905"/>
                    <a:pt x="1905" y="953"/>
                    <a:pt x="1905"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87" name="Freeform 439">
              <a:extLst>
                <a:ext uri="{FF2B5EF4-FFF2-40B4-BE49-F238E27FC236}">
                  <a16:creationId xmlns:a16="http://schemas.microsoft.com/office/drawing/2014/main" id="{569B33F1-ABB1-B695-FB09-7B2E5613E2EC}"/>
                </a:ext>
              </a:extLst>
            </p:cNvPr>
            <p:cNvSpPr/>
            <p:nvPr/>
          </p:nvSpPr>
          <p:spPr>
            <a:xfrm>
              <a:off x="4349402" y="5447347"/>
              <a:ext cx="172114" cy="286702"/>
            </a:xfrm>
            <a:custGeom>
              <a:avLst/>
              <a:gdLst>
                <a:gd name="connsiteX0" fmla="*/ 8285 w 172114"/>
                <a:gd name="connsiteY0" fmla="*/ 179070 h 286702"/>
                <a:gd name="connsiteX1" fmla="*/ 165447 w 172114"/>
                <a:gd name="connsiteY1" fmla="*/ 286702 h 286702"/>
                <a:gd name="connsiteX2" fmla="*/ 165447 w 172114"/>
                <a:gd name="connsiteY2" fmla="*/ 286702 h 286702"/>
                <a:gd name="connsiteX3" fmla="*/ 172115 w 172114"/>
                <a:gd name="connsiteY3" fmla="*/ 259080 h 286702"/>
                <a:gd name="connsiteX4" fmla="*/ 149255 w 172114"/>
                <a:gd name="connsiteY4" fmla="*/ 265747 h 286702"/>
                <a:gd name="connsiteX5" fmla="*/ 33050 w 172114"/>
                <a:gd name="connsiteY5" fmla="*/ 193357 h 286702"/>
                <a:gd name="connsiteX6" fmla="*/ 70197 w 172114"/>
                <a:gd name="connsiteY6" fmla="*/ 22860 h 286702"/>
                <a:gd name="connsiteX7" fmla="*/ 91152 w 172114"/>
                <a:gd name="connsiteY7" fmla="*/ 16192 h 286702"/>
                <a:gd name="connsiteX8" fmla="*/ 71150 w 172114"/>
                <a:gd name="connsiteY8" fmla="*/ 0 h 286702"/>
                <a:gd name="connsiteX9" fmla="*/ 8285 w 172114"/>
                <a:gd name="connsiteY9" fmla="*/ 179070 h 286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114" h="286702">
                  <a:moveTo>
                    <a:pt x="8285" y="179070"/>
                  </a:moveTo>
                  <a:cubicBezTo>
                    <a:pt x="32097" y="251460"/>
                    <a:pt x="93057" y="280988"/>
                    <a:pt x="165447" y="286702"/>
                  </a:cubicBezTo>
                  <a:cubicBezTo>
                    <a:pt x="165447" y="286702"/>
                    <a:pt x="165447" y="286702"/>
                    <a:pt x="165447" y="286702"/>
                  </a:cubicBezTo>
                  <a:cubicBezTo>
                    <a:pt x="168305" y="277177"/>
                    <a:pt x="170210" y="267652"/>
                    <a:pt x="172115" y="259080"/>
                  </a:cubicBezTo>
                  <a:cubicBezTo>
                    <a:pt x="168305" y="265747"/>
                    <a:pt x="162590" y="266700"/>
                    <a:pt x="149255" y="265747"/>
                  </a:cubicBezTo>
                  <a:cubicBezTo>
                    <a:pt x="98772" y="260032"/>
                    <a:pt x="60672" y="234315"/>
                    <a:pt x="33050" y="193357"/>
                  </a:cubicBezTo>
                  <a:cubicBezTo>
                    <a:pt x="-1240" y="101917"/>
                    <a:pt x="40670" y="55245"/>
                    <a:pt x="70197" y="22860"/>
                  </a:cubicBezTo>
                  <a:cubicBezTo>
                    <a:pt x="77817" y="14288"/>
                    <a:pt x="84485" y="13335"/>
                    <a:pt x="91152" y="16192"/>
                  </a:cubicBezTo>
                  <a:cubicBezTo>
                    <a:pt x="84485" y="10477"/>
                    <a:pt x="77817" y="4763"/>
                    <a:pt x="71150" y="0"/>
                  </a:cubicBezTo>
                  <a:cubicBezTo>
                    <a:pt x="14000" y="49530"/>
                    <a:pt x="-15528" y="104775"/>
                    <a:pt x="8285" y="179070"/>
                  </a:cubicBezTo>
                  <a:close/>
                </a:path>
              </a:pathLst>
            </a:custGeom>
            <a:solidFill>
              <a:srgbClr val="000000"/>
            </a:solidFill>
            <a:ln w="9525" cap="flat">
              <a:noFill/>
              <a:prstDash val="solid"/>
              <a:miter/>
            </a:ln>
          </p:spPr>
          <p:txBody>
            <a:bodyPr rtlCol="0" anchor="ctr"/>
            <a:lstStyle/>
            <a:p>
              <a:endParaRPr lang="en-US"/>
            </a:p>
          </p:txBody>
        </p:sp>
        <p:sp>
          <p:nvSpPr>
            <p:cNvPr id="188" name="Freeform 440">
              <a:extLst>
                <a:ext uri="{FF2B5EF4-FFF2-40B4-BE49-F238E27FC236}">
                  <a16:creationId xmlns:a16="http://schemas.microsoft.com/office/drawing/2014/main" id="{1CA9BA61-8F05-7119-F996-569FF72EB2D8}"/>
                </a:ext>
              </a:extLst>
            </p:cNvPr>
            <p:cNvSpPr/>
            <p:nvPr/>
          </p:nvSpPr>
          <p:spPr>
            <a:xfrm>
              <a:off x="4349402" y="5447347"/>
              <a:ext cx="172114" cy="286702"/>
            </a:xfrm>
            <a:custGeom>
              <a:avLst/>
              <a:gdLst>
                <a:gd name="connsiteX0" fmla="*/ 8285 w 172114"/>
                <a:gd name="connsiteY0" fmla="*/ 179070 h 286702"/>
                <a:gd name="connsiteX1" fmla="*/ 165447 w 172114"/>
                <a:gd name="connsiteY1" fmla="*/ 286702 h 286702"/>
                <a:gd name="connsiteX2" fmla="*/ 165447 w 172114"/>
                <a:gd name="connsiteY2" fmla="*/ 286702 h 286702"/>
                <a:gd name="connsiteX3" fmla="*/ 172115 w 172114"/>
                <a:gd name="connsiteY3" fmla="*/ 259080 h 286702"/>
                <a:gd name="connsiteX4" fmla="*/ 149255 w 172114"/>
                <a:gd name="connsiteY4" fmla="*/ 265747 h 286702"/>
                <a:gd name="connsiteX5" fmla="*/ 33050 w 172114"/>
                <a:gd name="connsiteY5" fmla="*/ 193357 h 286702"/>
                <a:gd name="connsiteX6" fmla="*/ 70197 w 172114"/>
                <a:gd name="connsiteY6" fmla="*/ 22860 h 286702"/>
                <a:gd name="connsiteX7" fmla="*/ 91152 w 172114"/>
                <a:gd name="connsiteY7" fmla="*/ 16192 h 286702"/>
                <a:gd name="connsiteX8" fmla="*/ 71150 w 172114"/>
                <a:gd name="connsiteY8" fmla="*/ 0 h 286702"/>
                <a:gd name="connsiteX9" fmla="*/ 8285 w 172114"/>
                <a:gd name="connsiteY9" fmla="*/ 179070 h 286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114" h="286702">
                  <a:moveTo>
                    <a:pt x="8285" y="179070"/>
                  </a:moveTo>
                  <a:cubicBezTo>
                    <a:pt x="32097" y="251460"/>
                    <a:pt x="93057" y="280988"/>
                    <a:pt x="165447" y="286702"/>
                  </a:cubicBezTo>
                  <a:cubicBezTo>
                    <a:pt x="165447" y="286702"/>
                    <a:pt x="165447" y="286702"/>
                    <a:pt x="165447" y="286702"/>
                  </a:cubicBezTo>
                  <a:cubicBezTo>
                    <a:pt x="168305" y="277177"/>
                    <a:pt x="170210" y="267652"/>
                    <a:pt x="172115" y="259080"/>
                  </a:cubicBezTo>
                  <a:cubicBezTo>
                    <a:pt x="168305" y="265747"/>
                    <a:pt x="162590" y="266700"/>
                    <a:pt x="149255" y="265747"/>
                  </a:cubicBezTo>
                  <a:cubicBezTo>
                    <a:pt x="98772" y="260032"/>
                    <a:pt x="60672" y="234315"/>
                    <a:pt x="33050" y="193357"/>
                  </a:cubicBezTo>
                  <a:cubicBezTo>
                    <a:pt x="-1240" y="101917"/>
                    <a:pt x="40670" y="55245"/>
                    <a:pt x="70197" y="22860"/>
                  </a:cubicBezTo>
                  <a:cubicBezTo>
                    <a:pt x="77817" y="14288"/>
                    <a:pt x="84485" y="13335"/>
                    <a:pt x="91152" y="16192"/>
                  </a:cubicBezTo>
                  <a:cubicBezTo>
                    <a:pt x="84485" y="10477"/>
                    <a:pt x="77817" y="4763"/>
                    <a:pt x="71150" y="0"/>
                  </a:cubicBezTo>
                  <a:cubicBezTo>
                    <a:pt x="14000" y="49530"/>
                    <a:pt x="-15528" y="104775"/>
                    <a:pt x="8285" y="179070"/>
                  </a:cubicBezTo>
                  <a:close/>
                </a:path>
              </a:pathLst>
            </a:custGeom>
            <a:solidFill>
              <a:srgbClr val="FFFFFF">
                <a:alpha val="48000"/>
              </a:srgbClr>
            </a:solidFill>
            <a:ln w="9525" cap="flat">
              <a:noFill/>
              <a:prstDash val="solid"/>
              <a:miter/>
            </a:ln>
          </p:spPr>
          <p:txBody>
            <a:bodyPr rtlCol="0" anchor="ctr"/>
            <a:lstStyle/>
            <a:p>
              <a:endParaRPr lang="en-US"/>
            </a:p>
          </p:txBody>
        </p:sp>
        <p:sp>
          <p:nvSpPr>
            <p:cNvPr id="189" name="Freeform 441">
              <a:extLst>
                <a:ext uri="{FF2B5EF4-FFF2-40B4-BE49-F238E27FC236}">
                  <a16:creationId xmlns:a16="http://schemas.microsoft.com/office/drawing/2014/main" id="{B91190AD-F119-A060-52F5-0DBB69CB5563}"/>
                </a:ext>
              </a:extLst>
            </p:cNvPr>
            <p:cNvSpPr/>
            <p:nvPr/>
          </p:nvSpPr>
          <p:spPr>
            <a:xfrm>
              <a:off x="4451032" y="5840730"/>
              <a:ext cx="1904" cy="1905"/>
            </a:xfrm>
            <a:custGeom>
              <a:avLst/>
              <a:gdLst>
                <a:gd name="connsiteX0" fmla="*/ 1905 w 1904"/>
                <a:gd name="connsiteY0" fmla="*/ 0 h 1905"/>
                <a:gd name="connsiteX1" fmla="*/ 0 w 1904"/>
                <a:gd name="connsiteY1" fmla="*/ 1905 h 1905"/>
                <a:gd name="connsiteX2" fmla="*/ 1905 w 1904"/>
                <a:gd name="connsiteY2" fmla="*/ 0 h 1905"/>
              </a:gdLst>
              <a:ahLst/>
              <a:cxnLst>
                <a:cxn ang="0">
                  <a:pos x="connsiteX0" y="connsiteY0"/>
                </a:cxn>
                <a:cxn ang="0">
                  <a:pos x="connsiteX1" y="connsiteY1"/>
                </a:cxn>
                <a:cxn ang="0">
                  <a:pos x="connsiteX2" y="connsiteY2"/>
                </a:cxn>
              </a:cxnLst>
              <a:rect l="l" t="t" r="r" b="b"/>
              <a:pathLst>
                <a:path w="1904" h="1905">
                  <a:moveTo>
                    <a:pt x="1905" y="0"/>
                  </a:moveTo>
                  <a:cubicBezTo>
                    <a:pt x="952" y="952"/>
                    <a:pt x="952" y="952"/>
                    <a:pt x="0" y="1905"/>
                  </a:cubicBezTo>
                  <a:cubicBezTo>
                    <a:pt x="0" y="1905"/>
                    <a:pt x="952" y="952"/>
                    <a:pt x="1905" y="0"/>
                  </a:cubicBezTo>
                  <a:close/>
                </a:path>
              </a:pathLst>
            </a:custGeom>
            <a:solidFill>
              <a:srgbClr val="000000"/>
            </a:solidFill>
            <a:ln w="9525" cap="flat">
              <a:noFill/>
              <a:prstDash val="solid"/>
              <a:miter/>
            </a:ln>
          </p:spPr>
          <p:txBody>
            <a:bodyPr rtlCol="0" anchor="ctr"/>
            <a:lstStyle/>
            <a:p>
              <a:endParaRPr lang="en-US"/>
            </a:p>
          </p:txBody>
        </p:sp>
        <p:sp>
          <p:nvSpPr>
            <p:cNvPr id="190" name="Freeform 442">
              <a:extLst>
                <a:ext uri="{FF2B5EF4-FFF2-40B4-BE49-F238E27FC236}">
                  <a16:creationId xmlns:a16="http://schemas.microsoft.com/office/drawing/2014/main" id="{39479E6F-B64B-E130-C0BA-52BF25125CF0}"/>
                </a:ext>
              </a:extLst>
            </p:cNvPr>
            <p:cNvSpPr/>
            <p:nvPr/>
          </p:nvSpPr>
          <p:spPr>
            <a:xfrm>
              <a:off x="4451032" y="5840730"/>
              <a:ext cx="1904" cy="1905"/>
            </a:xfrm>
            <a:custGeom>
              <a:avLst/>
              <a:gdLst>
                <a:gd name="connsiteX0" fmla="*/ 1905 w 1904"/>
                <a:gd name="connsiteY0" fmla="*/ 0 h 1905"/>
                <a:gd name="connsiteX1" fmla="*/ 0 w 1904"/>
                <a:gd name="connsiteY1" fmla="*/ 1905 h 1905"/>
                <a:gd name="connsiteX2" fmla="*/ 1905 w 1904"/>
                <a:gd name="connsiteY2" fmla="*/ 0 h 1905"/>
              </a:gdLst>
              <a:ahLst/>
              <a:cxnLst>
                <a:cxn ang="0">
                  <a:pos x="connsiteX0" y="connsiteY0"/>
                </a:cxn>
                <a:cxn ang="0">
                  <a:pos x="connsiteX1" y="connsiteY1"/>
                </a:cxn>
                <a:cxn ang="0">
                  <a:pos x="connsiteX2" y="connsiteY2"/>
                </a:cxn>
              </a:cxnLst>
              <a:rect l="l" t="t" r="r" b="b"/>
              <a:pathLst>
                <a:path w="1904" h="1905">
                  <a:moveTo>
                    <a:pt x="1905" y="0"/>
                  </a:moveTo>
                  <a:cubicBezTo>
                    <a:pt x="952" y="952"/>
                    <a:pt x="952" y="952"/>
                    <a:pt x="0" y="1905"/>
                  </a:cubicBezTo>
                  <a:cubicBezTo>
                    <a:pt x="0" y="1905"/>
                    <a:pt x="952" y="952"/>
                    <a:pt x="1905"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91" name="Freeform 443">
              <a:extLst>
                <a:ext uri="{FF2B5EF4-FFF2-40B4-BE49-F238E27FC236}">
                  <a16:creationId xmlns:a16="http://schemas.microsoft.com/office/drawing/2014/main" id="{CE76C646-8339-D210-227D-1CC172B309EA}"/>
                </a:ext>
              </a:extLst>
            </p:cNvPr>
            <p:cNvSpPr/>
            <p:nvPr/>
          </p:nvSpPr>
          <p:spPr>
            <a:xfrm>
              <a:off x="4260532" y="5397817"/>
              <a:ext cx="1904" cy="9525"/>
            </a:xfrm>
            <a:custGeom>
              <a:avLst/>
              <a:gdLst>
                <a:gd name="connsiteX0" fmla="*/ 0 w 1904"/>
                <a:gd name="connsiteY0" fmla="*/ 0 h 9525"/>
                <a:gd name="connsiteX1" fmla="*/ 1905 w 1904"/>
                <a:gd name="connsiteY1" fmla="*/ 0 h 9525"/>
                <a:gd name="connsiteX2" fmla="*/ 0 w 1904"/>
                <a:gd name="connsiteY2" fmla="*/ 0 h 9525"/>
              </a:gdLst>
              <a:ahLst/>
              <a:cxnLst>
                <a:cxn ang="0">
                  <a:pos x="connsiteX0" y="connsiteY0"/>
                </a:cxn>
                <a:cxn ang="0">
                  <a:pos x="connsiteX1" y="connsiteY1"/>
                </a:cxn>
                <a:cxn ang="0">
                  <a:pos x="connsiteX2" y="connsiteY2"/>
                </a:cxn>
              </a:cxnLst>
              <a:rect l="l" t="t" r="r" b="b"/>
              <a:pathLst>
                <a:path w="1904" h="9525">
                  <a:moveTo>
                    <a:pt x="0" y="0"/>
                  </a:moveTo>
                  <a:cubicBezTo>
                    <a:pt x="952" y="0"/>
                    <a:pt x="952" y="0"/>
                    <a:pt x="1905" y="0"/>
                  </a:cubicBezTo>
                  <a:cubicBezTo>
                    <a:pt x="952" y="0"/>
                    <a:pt x="952" y="0"/>
                    <a:pt x="0" y="0"/>
                  </a:cubicBezTo>
                  <a:close/>
                </a:path>
              </a:pathLst>
            </a:custGeom>
            <a:solidFill>
              <a:srgbClr val="000000"/>
            </a:solidFill>
            <a:ln w="9525" cap="flat">
              <a:noFill/>
              <a:prstDash val="solid"/>
              <a:miter/>
            </a:ln>
          </p:spPr>
          <p:txBody>
            <a:bodyPr rtlCol="0" anchor="ctr"/>
            <a:lstStyle/>
            <a:p>
              <a:endParaRPr lang="en-US"/>
            </a:p>
          </p:txBody>
        </p:sp>
        <p:sp>
          <p:nvSpPr>
            <p:cNvPr id="192" name="Freeform 444">
              <a:extLst>
                <a:ext uri="{FF2B5EF4-FFF2-40B4-BE49-F238E27FC236}">
                  <a16:creationId xmlns:a16="http://schemas.microsoft.com/office/drawing/2014/main" id="{76E99610-6572-19A0-D94A-3952E8120830}"/>
                </a:ext>
              </a:extLst>
            </p:cNvPr>
            <p:cNvSpPr/>
            <p:nvPr/>
          </p:nvSpPr>
          <p:spPr>
            <a:xfrm>
              <a:off x="4260532" y="5397817"/>
              <a:ext cx="1904" cy="9525"/>
            </a:xfrm>
            <a:custGeom>
              <a:avLst/>
              <a:gdLst>
                <a:gd name="connsiteX0" fmla="*/ 0 w 1904"/>
                <a:gd name="connsiteY0" fmla="*/ 0 h 9525"/>
                <a:gd name="connsiteX1" fmla="*/ 1905 w 1904"/>
                <a:gd name="connsiteY1" fmla="*/ 0 h 9525"/>
                <a:gd name="connsiteX2" fmla="*/ 0 w 1904"/>
                <a:gd name="connsiteY2" fmla="*/ 0 h 9525"/>
              </a:gdLst>
              <a:ahLst/>
              <a:cxnLst>
                <a:cxn ang="0">
                  <a:pos x="connsiteX0" y="connsiteY0"/>
                </a:cxn>
                <a:cxn ang="0">
                  <a:pos x="connsiteX1" y="connsiteY1"/>
                </a:cxn>
                <a:cxn ang="0">
                  <a:pos x="connsiteX2" y="connsiteY2"/>
                </a:cxn>
              </a:cxnLst>
              <a:rect l="l" t="t" r="r" b="b"/>
              <a:pathLst>
                <a:path w="1904" h="9525">
                  <a:moveTo>
                    <a:pt x="0" y="0"/>
                  </a:moveTo>
                  <a:cubicBezTo>
                    <a:pt x="952" y="0"/>
                    <a:pt x="952" y="0"/>
                    <a:pt x="1905" y="0"/>
                  </a:cubicBezTo>
                  <a:cubicBezTo>
                    <a:pt x="952" y="0"/>
                    <a:pt x="952" y="0"/>
                    <a:pt x="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93" name="Freeform 445">
              <a:extLst>
                <a:ext uri="{FF2B5EF4-FFF2-40B4-BE49-F238E27FC236}">
                  <a16:creationId xmlns:a16="http://schemas.microsoft.com/office/drawing/2014/main" id="{672A446E-0517-A5B6-CD67-34699D397FCF}"/>
                </a:ext>
              </a:extLst>
            </p:cNvPr>
            <p:cNvSpPr/>
            <p:nvPr/>
          </p:nvSpPr>
          <p:spPr>
            <a:xfrm>
              <a:off x="3979545" y="5374957"/>
              <a:ext cx="563879" cy="561022"/>
            </a:xfrm>
            <a:custGeom>
              <a:avLst/>
              <a:gdLst>
                <a:gd name="connsiteX0" fmla="*/ 0 w 563879"/>
                <a:gd name="connsiteY0" fmla="*/ 284798 h 561022"/>
                <a:gd name="connsiteX1" fmla="*/ 1905 w 563879"/>
                <a:gd name="connsiteY1" fmla="*/ 325755 h 561022"/>
                <a:gd name="connsiteX2" fmla="*/ 2858 w 563879"/>
                <a:gd name="connsiteY2" fmla="*/ 333375 h 561022"/>
                <a:gd name="connsiteX3" fmla="*/ 55245 w 563879"/>
                <a:gd name="connsiteY3" fmla="*/ 454343 h 561022"/>
                <a:gd name="connsiteX4" fmla="*/ 60960 w 563879"/>
                <a:gd name="connsiteY4" fmla="*/ 461010 h 561022"/>
                <a:gd name="connsiteX5" fmla="*/ 79058 w 563879"/>
                <a:gd name="connsiteY5" fmla="*/ 480060 h 561022"/>
                <a:gd name="connsiteX6" fmla="*/ 107633 w 563879"/>
                <a:gd name="connsiteY6" fmla="*/ 503873 h 561022"/>
                <a:gd name="connsiteX7" fmla="*/ 123825 w 563879"/>
                <a:gd name="connsiteY7" fmla="*/ 514350 h 561022"/>
                <a:gd name="connsiteX8" fmla="*/ 132397 w 563879"/>
                <a:gd name="connsiteY8" fmla="*/ 519113 h 561022"/>
                <a:gd name="connsiteX9" fmla="*/ 202883 w 563879"/>
                <a:gd name="connsiteY9" fmla="*/ 547688 h 561022"/>
                <a:gd name="connsiteX10" fmla="*/ 250508 w 563879"/>
                <a:gd name="connsiteY10" fmla="*/ 559118 h 561022"/>
                <a:gd name="connsiteX11" fmla="*/ 267652 w 563879"/>
                <a:gd name="connsiteY11" fmla="*/ 561023 h 561022"/>
                <a:gd name="connsiteX12" fmla="*/ 279083 w 563879"/>
                <a:gd name="connsiteY12" fmla="*/ 561023 h 561022"/>
                <a:gd name="connsiteX13" fmla="*/ 282892 w 563879"/>
                <a:gd name="connsiteY13" fmla="*/ 561023 h 561022"/>
                <a:gd name="connsiteX14" fmla="*/ 309563 w 563879"/>
                <a:gd name="connsiteY14" fmla="*/ 559118 h 561022"/>
                <a:gd name="connsiteX15" fmla="*/ 312420 w 563879"/>
                <a:gd name="connsiteY15" fmla="*/ 559118 h 561022"/>
                <a:gd name="connsiteX16" fmla="*/ 319088 w 563879"/>
                <a:gd name="connsiteY16" fmla="*/ 558165 h 561022"/>
                <a:gd name="connsiteX17" fmla="*/ 328613 w 563879"/>
                <a:gd name="connsiteY17" fmla="*/ 556260 h 561022"/>
                <a:gd name="connsiteX18" fmla="*/ 335280 w 563879"/>
                <a:gd name="connsiteY18" fmla="*/ 555307 h 561022"/>
                <a:gd name="connsiteX19" fmla="*/ 360997 w 563879"/>
                <a:gd name="connsiteY19" fmla="*/ 548640 h 561022"/>
                <a:gd name="connsiteX20" fmla="*/ 428625 w 563879"/>
                <a:gd name="connsiteY20" fmla="*/ 520065 h 561022"/>
                <a:gd name="connsiteX21" fmla="*/ 435292 w 563879"/>
                <a:gd name="connsiteY21" fmla="*/ 516255 h 561022"/>
                <a:gd name="connsiteX22" fmla="*/ 438150 w 563879"/>
                <a:gd name="connsiteY22" fmla="*/ 514350 h 561022"/>
                <a:gd name="connsiteX23" fmla="*/ 457200 w 563879"/>
                <a:gd name="connsiteY23" fmla="*/ 500063 h 561022"/>
                <a:gd name="connsiteX24" fmla="*/ 469583 w 563879"/>
                <a:gd name="connsiteY24" fmla="*/ 489585 h 561022"/>
                <a:gd name="connsiteX25" fmla="*/ 475297 w 563879"/>
                <a:gd name="connsiteY25" fmla="*/ 483870 h 561022"/>
                <a:gd name="connsiteX26" fmla="*/ 478155 w 563879"/>
                <a:gd name="connsiteY26" fmla="*/ 481013 h 561022"/>
                <a:gd name="connsiteX27" fmla="*/ 515302 w 563879"/>
                <a:gd name="connsiteY27" fmla="*/ 442913 h 561022"/>
                <a:gd name="connsiteX28" fmla="*/ 523875 w 563879"/>
                <a:gd name="connsiteY28" fmla="*/ 431482 h 561022"/>
                <a:gd name="connsiteX29" fmla="*/ 560070 w 563879"/>
                <a:gd name="connsiteY29" fmla="*/ 332423 h 561022"/>
                <a:gd name="connsiteX30" fmla="*/ 563880 w 563879"/>
                <a:gd name="connsiteY30" fmla="*/ 291465 h 561022"/>
                <a:gd name="connsiteX31" fmla="*/ 563880 w 563879"/>
                <a:gd name="connsiteY31" fmla="*/ 280988 h 561022"/>
                <a:gd name="connsiteX32" fmla="*/ 563880 w 563879"/>
                <a:gd name="connsiteY32" fmla="*/ 273368 h 561022"/>
                <a:gd name="connsiteX33" fmla="*/ 563880 w 563879"/>
                <a:gd name="connsiteY33" fmla="*/ 259080 h 561022"/>
                <a:gd name="connsiteX34" fmla="*/ 563880 w 563879"/>
                <a:gd name="connsiteY34" fmla="*/ 257175 h 561022"/>
                <a:gd name="connsiteX35" fmla="*/ 561022 w 563879"/>
                <a:gd name="connsiteY35" fmla="*/ 227648 h 561022"/>
                <a:gd name="connsiteX36" fmla="*/ 558165 w 563879"/>
                <a:gd name="connsiteY36" fmla="*/ 213360 h 561022"/>
                <a:gd name="connsiteX37" fmla="*/ 556260 w 563879"/>
                <a:gd name="connsiteY37" fmla="*/ 203835 h 561022"/>
                <a:gd name="connsiteX38" fmla="*/ 545783 w 563879"/>
                <a:gd name="connsiteY38" fmla="*/ 171450 h 561022"/>
                <a:gd name="connsiteX39" fmla="*/ 539115 w 563879"/>
                <a:gd name="connsiteY39" fmla="*/ 157163 h 561022"/>
                <a:gd name="connsiteX40" fmla="*/ 539115 w 563879"/>
                <a:gd name="connsiteY40" fmla="*/ 157163 h 561022"/>
                <a:gd name="connsiteX41" fmla="*/ 538163 w 563879"/>
                <a:gd name="connsiteY41" fmla="*/ 154305 h 561022"/>
                <a:gd name="connsiteX42" fmla="*/ 537210 w 563879"/>
                <a:gd name="connsiteY42" fmla="*/ 153353 h 561022"/>
                <a:gd name="connsiteX43" fmla="*/ 537210 w 563879"/>
                <a:gd name="connsiteY43" fmla="*/ 152400 h 561022"/>
                <a:gd name="connsiteX44" fmla="*/ 535305 w 563879"/>
                <a:gd name="connsiteY44" fmla="*/ 149543 h 561022"/>
                <a:gd name="connsiteX45" fmla="*/ 535305 w 563879"/>
                <a:gd name="connsiteY45" fmla="*/ 148590 h 561022"/>
                <a:gd name="connsiteX46" fmla="*/ 533400 w 563879"/>
                <a:gd name="connsiteY46" fmla="*/ 145732 h 561022"/>
                <a:gd name="connsiteX47" fmla="*/ 532447 w 563879"/>
                <a:gd name="connsiteY47" fmla="*/ 144780 h 561022"/>
                <a:gd name="connsiteX48" fmla="*/ 530543 w 563879"/>
                <a:gd name="connsiteY48" fmla="*/ 141923 h 561022"/>
                <a:gd name="connsiteX49" fmla="*/ 529590 w 563879"/>
                <a:gd name="connsiteY49" fmla="*/ 140970 h 561022"/>
                <a:gd name="connsiteX50" fmla="*/ 527685 w 563879"/>
                <a:gd name="connsiteY50" fmla="*/ 138113 h 561022"/>
                <a:gd name="connsiteX51" fmla="*/ 526733 w 563879"/>
                <a:gd name="connsiteY51" fmla="*/ 137160 h 561022"/>
                <a:gd name="connsiteX52" fmla="*/ 524827 w 563879"/>
                <a:gd name="connsiteY52" fmla="*/ 134303 h 561022"/>
                <a:gd name="connsiteX53" fmla="*/ 523875 w 563879"/>
                <a:gd name="connsiteY53" fmla="*/ 133350 h 561022"/>
                <a:gd name="connsiteX54" fmla="*/ 521970 w 563879"/>
                <a:gd name="connsiteY54" fmla="*/ 130493 h 561022"/>
                <a:gd name="connsiteX55" fmla="*/ 521017 w 563879"/>
                <a:gd name="connsiteY55" fmla="*/ 129540 h 561022"/>
                <a:gd name="connsiteX56" fmla="*/ 516255 w 563879"/>
                <a:gd name="connsiteY56" fmla="*/ 121920 h 561022"/>
                <a:gd name="connsiteX57" fmla="*/ 515302 w 563879"/>
                <a:gd name="connsiteY57" fmla="*/ 120968 h 561022"/>
                <a:gd name="connsiteX58" fmla="*/ 513397 w 563879"/>
                <a:gd name="connsiteY58" fmla="*/ 118110 h 561022"/>
                <a:gd name="connsiteX59" fmla="*/ 512445 w 563879"/>
                <a:gd name="connsiteY59" fmla="*/ 117157 h 561022"/>
                <a:gd name="connsiteX60" fmla="*/ 511492 w 563879"/>
                <a:gd name="connsiteY60" fmla="*/ 115253 h 561022"/>
                <a:gd name="connsiteX61" fmla="*/ 511492 w 563879"/>
                <a:gd name="connsiteY61" fmla="*/ 114300 h 561022"/>
                <a:gd name="connsiteX62" fmla="*/ 510540 w 563879"/>
                <a:gd name="connsiteY62" fmla="*/ 112395 h 561022"/>
                <a:gd name="connsiteX63" fmla="*/ 508635 w 563879"/>
                <a:gd name="connsiteY63" fmla="*/ 110490 h 561022"/>
                <a:gd name="connsiteX64" fmla="*/ 507683 w 563879"/>
                <a:gd name="connsiteY64" fmla="*/ 108585 h 561022"/>
                <a:gd name="connsiteX65" fmla="*/ 505777 w 563879"/>
                <a:gd name="connsiteY65" fmla="*/ 106680 h 561022"/>
                <a:gd name="connsiteX66" fmla="*/ 504825 w 563879"/>
                <a:gd name="connsiteY66" fmla="*/ 104775 h 561022"/>
                <a:gd name="connsiteX67" fmla="*/ 502920 w 563879"/>
                <a:gd name="connsiteY67" fmla="*/ 102870 h 561022"/>
                <a:gd name="connsiteX68" fmla="*/ 501967 w 563879"/>
                <a:gd name="connsiteY68" fmla="*/ 100965 h 561022"/>
                <a:gd name="connsiteX69" fmla="*/ 501015 w 563879"/>
                <a:gd name="connsiteY69" fmla="*/ 100013 h 561022"/>
                <a:gd name="connsiteX70" fmla="*/ 500063 w 563879"/>
                <a:gd name="connsiteY70" fmla="*/ 99060 h 561022"/>
                <a:gd name="connsiteX71" fmla="*/ 499110 w 563879"/>
                <a:gd name="connsiteY71" fmla="*/ 97155 h 561022"/>
                <a:gd name="connsiteX72" fmla="*/ 497205 w 563879"/>
                <a:gd name="connsiteY72" fmla="*/ 95250 h 561022"/>
                <a:gd name="connsiteX73" fmla="*/ 495300 w 563879"/>
                <a:gd name="connsiteY73" fmla="*/ 93345 h 561022"/>
                <a:gd name="connsiteX74" fmla="*/ 495300 w 563879"/>
                <a:gd name="connsiteY74" fmla="*/ 92393 h 561022"/>
                <a:gd name="connsiteX75" fmla="*/ 493395 w 563879"/>
                <a:gd name="connsiteY75" fmla="*/ 90488 h 561022"/>
                <a:gd name="connsiteX76" fmla="*/ 492442 w 563879"/>
                <a:gd name="connsiteY76" fmla="*/ 88582 h 561022"/>
                <a:gd name="connsiteX77" fmla="*/ 489585 w 563879"/>
                <a:gd name="connsiteY77" fmla="*/ 85725 h 561022"/>
                <a:gd name="connsiteX78" fmla="*/ 488633 w 563879"/>
                <a:gd name="connsiteY78" fmla="*/ 84773 h 561022"/>
                <a:gd name="connsiteX79" fmla="*/ 484822 w 563879"/>
                <a:gd name="connsiteY79" fmla="*/ 80963 h 561022"/>
                <a:gd name="connsiteX80" fmla="*/ 280035 w 563879"/>
                <a:gd name="connsiteY80" fmla="*/ 0 h 561022"/>
                <a:gd name="connsiteX81" fmla="*/ 278130 w 563879"/>
                <a:gd name="connsiteY81" fmla="*/ 0 h 561022"/>
                <a:gd name="connsiteX82" fmla="*/ 276225 w 563879"/>
                <a:gd name="connsiteY82" fmla="*/ 0 h 561022"/>
                <a:gd name="connsiteX83" fmla="*/ 255270 w 563879"/>
                <a:gd name="connsiteY83" fmla="*/ 953 h 561022"/>
                <a:gd name="connsiteX84" fmla="*/ 180022 w 563879"/>
                <a:gd name="connsiteY84" fmla="*/ 15240 h 561022"/>
                <a:gd name="connsiteX85" fmla="*/ 33338 w 563879"/>
                <a:gd name="connsiteY85" fmla="*/ 131445 h 561022"/>
                <a:gd name="connsiteX86" fmla="*/ 29527 w 563879"/>
                <a:gd name="connsiteY86" fmla="*/ 140018 h 561022"/>
                <a:gd name="connsiteX87" fmla="*/ 28575 w 563879"/>
                <a:gd name="connsiteY87" fmla="*/ 141923 h 561022"/>
                <a:gd name="connsiteX88" fmla="*/ 27622 w 563879"/>
                <a:gd name="connsiteY88" fmla="*/ 144780 h 561022"/>
                <a:gd name="connsiteX89" fmla="*/ 25717 w 563879"/>
                <a:gd name="connsiteY89" fmla="*/ 149543 h 561022"/>
                <a:gd name="connsiteX90" fmla="*/ 25717 w 563879"/>
                <a:gd name="connsiteY90" fmla="*/ 149543 h 561022"/>
                <a:gd name="connsiteX91" fmla="*/ 21908 w 563879"/>
                <a:gd name="connsiteY91" fmla="*/ 157163 h 561022"/>
                <a:gd name="connsiteX92" fmla="*/ 17145 w 563879"/>
                <a:gd name="connsiteY92" fmla="*/ 168593 h 561022"/>
                <a:gd name="connsiteX93" fmla="*/ 9525 w 563879"/>
                <a:gd name="connsiteY93" fmla="*/ 193357 h 561022"/>
                <a:gd name="connsiteX94" fmla="*/ 5715 w 563879"/>
                <a:gd name="connsiteY94" fmla="*/ 208598 h 561022"/>
                <a:gd name="connsiteX95" fmla="*/ 3810 w 563879"/>
                <a:gd name="connsiteY95" fmla="*/ 216218 h 561022"/>
                <a:gd name="connsiteX96" fmla="*/ 2858 w 563879"/>
                <a:gd name="connsiteY96" fmla="*/ 220980 h 561022"/>
                <a:gd name="connsiteX97" fmla="*/ 0 w 563879"/>
                <a:gd name="connsiteY97" fmla="*/ 284798 h 561022"/>
                <a:gd name="connsiteX98" fmla="*/ 289560 w 563879"/>
                <a:gd name="connsiteY98" fmla="*/ 22860 h 561022"/>
                <a:gd name="connsiteX99" fmla="*/ 290513 w 563879"/>
                <a:gd name="connsiteY99" fmla="*/ 22860 h 561022"/>
                <a:gd name="connsiteX100" fmla="*/ 298133 w 563879"/>
                <a:gd name="connsiteY100" fmla="*/ 22860 h 561022"/>
                <a:gd name="connsiteX101" fmla="*/ 299085 w 563879"/>
                <a:gd name="connsiteY101" fmla="*/ 22860 h 561022"/>
                <a:gd name="connsiteX102" fmla="*/ 429577 w 563879"/>
                <a:gd name="connsiteY102" fmla="*/ 63818 h 561022"/>
                <a:gd name="connsiteX103" fmla="*/ 429577 w 563879"/>
                <a:gd name="connsiteY103" fmla="*/ 63818 h 561022"/>
                <a:gd name="connsiteX104" fmla="*/ 439102 w 563879"/>
                <a:gd name="connsiteY104" fmla="*/ 69532 h 561022"/>
                <a:gd name="connsiteX105" fmla="*/ 441960 w 563879"/>
                <a:gd name="connsiteY105" fmla="*/ 71438 h 561022"/>
                <a:gd name="connsiteX106" fmla="*/ 461963 w 563879"/>
                <a:gd name="connsiteY106" fmla="*/ 87630 h 561022"/>
                <a:gd name="connsiteX107" fmla="*/ 481013 w 563879"/>
                <a:gd name="connsiteY107" fmla="*/ 106680 h 561022"/>
                <a:gd name="connsiteX108" fmla="*/ 481013 w 563879"/>
                <a:gd name="connsiteY108" fmla="*/ 106680 h 561022"/>
                <a:gd name="connsiteX109" fmla="*/ 501015 w 563879"/>
                <a:gd name="connsiteY109" fmla="*/ 126682 h 561022"/>
                <a:gd name="connsiteX110" fmla="*/ 504825 w 563879"/>
                <a:gd name="connsiteY110" fmla="*/ 132398 h 561022"/>
                <a:gd name="connsiteX111" fmla="*/ 512445 w 563879"/>
                <a:gd name="connsiteY111" fmla="*/ 143828 h 561022"/>
                <a:gd name="connsiteX112" fmla="*/ 524827 w 563879"/>
                <a:gd name="connsiteY112" fmla="*/ 167640 h 561022"/>
                <a:gd name="connsiteX113" fmla="*/ 529590 w 563879"/>
                <a:gd name="connsiteY113" fmla="*/ 180023 h 561022"/>
                <a:gd name="connsiteX114" fmla="*/ 548640 w 563879"/>
                <a:gd name="connsiteY114" fmla="*/ 280035 h 561022"/>
                <a:gd name="connsiteX115" fmla="*/ 541972 w 563879"/>
                <a:gd name="connsiteY115" fmla="*/ 332423 h 561022"/>
                <a:gd name="connsiteX116" fmla="*/ 535305 w 563879"/>
                <a:gd name="connsiteY116" fmla="*/ 360045 h 561022"/>
                <a:gd name="connsiteX117" fmla="*/ 527685 w 563879"/>
                <a:gd name="connsiteY117" fmla="*/ 385763 h 561022"/>
                <a:gd name="connsiteX118" fmla="*/ 520065 w 563879"/>
                <a:gd name="connsiteY118" fmla="*/ 404813 h 561022"/>
                <a:gd name="connsiteX119" fmla="*/ 512445 w 563879"/>
                <a:gd name="connsiteY119" fmla="*/ 416243 h 561022"/>
                <a:gd name="connsiteX120" fmla="*/ 512445 w 563879"/>
                <a:gd name="connsiteY120" fmla="*/ 416243 h 561022"/>
                <a:gd name="connsiteX121" fmla="*/ 512445 w 563879"/>
                <a:gd name="connsiteY121" fmla="*/ 416243 h 561022"/>
                <a:gd name="connsiteX122" fmla="*/ 508635 w 563879"/>
                <a:gd name="connsiteY122" fmla="*/ 421957 h 561022"/>
                <a:gd name="connsiteX123" fmla="*/ 507683 w 563879"/>
                <a:gd name="connsiteY123" fmla="*/ 423863 h 561022"/>
                <a:gd name="connsiteX124" fmla="*/ 505777 w 563879"/>
                <a:gd name="connsiteY124" fmla="*/ 427673 h 561022"/>
                <a:gd name="connsiteX125" fmla="*/ 503872 w 563879"/>
                <a:gd name="connsiteY125" fmla="*/ 430530 h 561022"/>
                <a:gd name="connsiteX126" fmla="*/ 501967 w 563879"/>
                <a:gd name="connsiteY126" fmla="*/ 433388 h 561022"/>
                <a:gd name="connsiteX127" fmla="*/ 500063 w 563879"/>
                <a:gd name="connsiteY127" fmla="*/ 436245 h 561022"/>
                <a:gd name="connsiteX128" fmla="*/ 498158 w 563879"/>
                <a:gd name="connsiteY128" fmla="*/ 439103 h 561022"/>
                <a:gd name="connsiteX129" fmla="*/ 496252 w 563879"/>
                <a:gd name="connsiteY129" fmla="*/ 441960 h 561022"/>
                <a:gd name="connsiteX130" fmla="*/ 494347 w 563879"/>
                <a:gd name="connsiteY130" fmla="*/ 444818 h 561022"/>
                <a:gd name="connsiteX131" fmla="*/ 492442 w 563879"/>
                <a:gd name="connsiteY131" fmla="*/ 447675 h 561022"/>
                <a:gd name="connsiteX132" fmla="*/ 490538 w 563879"/>
                <a:gd name="connsiteY132" fmla="*/ 449580 h 561022"/>
                <a:gd name="connsiteX133" fmla="*/ 487680 w 563879"/>
                <a:gd name="connsiteY133" fmla="*/ 452438 h 561022"/>
                <a:gd name="connsiteX134" fmla="*/ 485775 w 563879"/>
                <a:gd name="connsiteY134" fmla="*/ 454343 h 561022"/>
                <a:gd name="connsiteX135" fmla="*/ 482917 w 563879"/>
                <a:gd name="connsiteY135" fmla="*/ 457200 h 561022"/>
                <a:gd name="connsiteX136" fmla="*/ 481013 w 563879"/>
                <a:gd name="connsiteY136" fmla="*/ 459105 h 561022"/>
                <a:gd name="connsiteX137" fmla="*/ 478155 w 563879"/>
                <a:gd name="connsiteY137" fmla="*/ 461963 h 561022"/>
                <a:gd name="connsiteX138" fmla="*/ 476250 w 563879"/>
                <a:gd name="connsiteY138" fmla="*/ 463868 h 561022"/>
                <a:gd name="connsiteX139" fmla="*/ 473392 w 563879"/>
                <a:gd name="connsiteY139" fmla="*/ 466725 h 561022"/>
                <a:gd name="connsiteX140" fmla="*/ 471488 w 563879"/>
                <a:gd name="connsiteY140" fmla="*/ 468630 h 561022"/>
                <a:gd name="connsiteX141" fmla="*/ 468630 w 563879"/>
                <a:gd name="connsiteY141" fmla="*/ 471488 h 561022"/>
                <a:gd name="connsiteX142" fmla="*/ 466725 w 563879"/>
                <a:gd name="connsiteY142" fmla="*/ 472440 h 561022"/>
                <a:gd name="connsiteX143" fmla="*/ 462915 w 563879"/>
                <a:gd name="connsiteY143" fmla="*/ 475298 h 561022"/>
                <a:gd name="connsiteX144" fmla="*/ 461963 w 563879"/>
                <a:gd name="connsiteY144" fmla="*/ 476250 h 561022"/>
                <a:gd name="connsiteX145" fmla="*/ 458152 w 563879"/>
                <a:gd name="connsiteY145" fmla="*/ 479107 h 561022"/>
                <a:gd name="connsiteX146" fmla="*/ 457200 w 563879"/>
                <a:gd name="connsiteY146" fmla="*/ 480060 h 561022"/>
                <a:gd name="connsiteX147" fmla="*/ 453390 w 563879"/>
                <a:gd name="connsiteY147" fmla="*/ 482918 h 561022"/>
                <a:gd name="connsiteX148" fmla="*/ 452438 w 563879"/>
                <a:gd name="connsiteY148" fmla="*/ 483870 h 561022"/>
                <a:gd name="connsiteX149" fmla="*/ 447675 w 563879"/>
                <a:gd name="connsiteY149" fmla="*/ 486728 h 561022"/>
                <a:gd name="connsiteX150" fmla="*/ 446722 w 563879"/>
                <a:gd name="connsiteY150" fmla="*/ 486728 h 561022"/>
                <a:gd name="connsiteX151" fmla="*/ 441960 w 563879"/>
                <a:gd name="connsiteY151" fmla="*/ 490538 h 561022"/>
                <a:gd name="connsiteX152" fmla="*/ 441960 w 563879"/>
                <a:gd name="connsiteY152" fmla="*/ 490538 h 561022"/>
                <a:gd name="connsiteX153" fmla="*/ 391477 w 563879"/>
                <a:gd name="connsiteY153" fmla="*/ 517207 h 561022"/>
                <a:gd name="connsiteX154" fmla="*/ 391477 w 563879"/>
                <a:gd name="connsiteY154" fmla="*/ 517207 h 561022"/>
                <a:gd name="connsiteX155" fmla="*/ 388620 w 563879"/>
                <a:gd name="connsiteY155" fmla="*/ 519113 h 561022"/>
                <a:gd name="connsiteX156" fmla="*/ 388620 w 563879"/>
                <a:gd name="connsiteY156" fmla="*/ 519113 h 561022"/>
                <a:gd name="connsiteX157" fmla="*/ 385763 w 563879"/>
                <a:gd name="connsiteY157" fmla="*/ 521018 h 561022"/>
                <a:gd name="connsiteX158" fmla="*/ 385763 w 563879"/>
                <a:gd name="connsiteY158" fmla="*/ 521018 h 561022"/>
                <a:gd name="connsiteX159" fmla="*/ 370522 w 563879"/>
                <a:gd name="connsiteY159" fmla="*/ 527685 h 561022"/>
                <a:gd name="connsiteX160" fmla="*/ 370522 w 563879"/>
                <a:gd name="connsiteY160" fmla="*/ 527685 h 561022"/>
                <a:gd name="connsiteX161" fmla="*/ 367665 w 563879"/>
                <a:gd name="connsiteY161" fmla="*/ 528638 h 561022"/>
                <a:gd name="connsiteX162" fmla="*/ 366713 w 563879"/>
                <a:gd name="connsiteY162" fmla="*/ 528638 h 561022"/>
                <a:gd name="connsiteX163" fmla="*/ 363855 w 563879"/>
                <a:gd name="connsiteY163" fmla="*/ 529590 h 561022"/>
                <a:gd name="connsiteX164" fmla="*/ 363855 w 563879"/>
                <a:gd name="connsiteY164" fmla="*/ 529590 h 561022"/>
                <a:gd name="connsiteX165" fmla="*/ 358140 w 563879"/>
                <a:gd name="connsiteY165" fmla="*/ 531495 h 561022"/>
                <a:gd name="connsiteX166" fmla="*/ 357188 w 563879"/>
                <a:gd name="connsiteY166" fmla="*/ 531495 h 561022"/>
                <a:gd name="connsiteX167" fmla="*/ 355283 w 563879"/>
                <a:gd name="connsiteY167" fmla="*/ 532448 h 561022"/>
                <a:gd name="connsiteX168" fmla="*/ 353377 w 563879"/>
                <a:gd name="connsiteY168" fmla="*/ 532448 h 561022"/>
                <a:gd name="connsiteX169" fmla="*/ 351472 w 563879"/>
                <a:gd name="connsiteY169" fmla="*/ 532448 h 561022"/>
                <a:gd name="connsiteX170" fmla="*/ 349567 w 563879"/>
                <a:gd name="connsiteY170" fmla="*/ 533400 h 561022"/>
                <a:gd name="connsiteX171" fmla="*/ 348615 w 563879"/>
                <a:gd name="connsiteY171" fmla="*/ 533400 h 561022"/>
                <a:gd name="connsiteX172" fmla="*/ 346710 w 563879"/>
                <a:gd name="connsiteY172" fmla="*/ 534353 h 561022"/>
                <a:gd name="connsiteX173" fmla="*/ 345758 w 563879"/>
                <a:gd name="connsiteY173" fmla="*/ 534353 h 561022"/>
                <a:gd name="connsiteX174" fmla="*/ 342900 w 563879"/>
                <a:gd name="connsiteY174" fmla="*/ 535305 h 561022"/>
                <a:gd name="connsiteX175" fmla="*/ 342900 w 563879"/>
                <a:gd name="connsiteY175" fmla="*/ 535305 h 561022"/>
                <a:gd name="connsiteX176" fmla="*/ 321945 w 563879"/>
                <a:gd name="connsiteY176" fmla="*/ 539115 h 561022"/>
                <a:gd name="connsiteX177" fmla="*/ 314325 w 563879"/>
                <a:gd name="connsiteY177" fmla="*/ 540068 h 561022"/>
                <a:gd name="connsiteX178" fmla="*/ 306705 w 563879"/>
                <a:gd name="connsiteY178" fmla="*/ 540068 h 561022"/>
                <a:gd name="connsiteX179" fmla="*/ 272415 w 563879"/>
                <a:gd name="connsiteY179" fmla="*/ 540068 h 561022"/>
                <a:gd name="connsiteX180" fmla="*/ 262890 w 563879"/>
                <a:gd name="connsiteY180" fmla="*/ 539115 h 561022"/>
                <a:gd name="connsiteX181" fmla="*/ 227647 w 563879"/>
                <a:gd name="connsiteY181" fmla="*/ 534353 h 561022"/>
                <a:gd name="connsiteX182" fmla="*/ 217170 w 563879"/>
                <a:gd name="connsiteY182" fmla="*/ 532448 h 561022"/>
                <a:gd name="connsiteX183" fmla="*/ 196215 w 563879"/>
                <a:gd name="connsiteY183" fmla="*/ 526732 h 561022"/>
                <a:gd name="connsiteX184" fmla="*/ 185738 w 563879"/>
                <a:gd name="connsiteY184" fmla="*/ 522923 h 561022"/>
                <a:gd name="connsiteX185" fmla="*/ 149542 w 563879"/>
                <a:gd name="connsiteY185" fmla="*/ 507682 h 561022"/>
                <a:gd name="connsiteX186" fmla="*/ 139065 w 563879"/>
                <a:gd name="connsiteY186" fmla="*/ 501968 h 561022"/>
                <a:gd name="connsiteX187" fmla="*/ 53340 w 563879"/>
                <a:gd name="connsiteY187" fmla="*/ 424815 h 561022"/>
                <a:gd name="connsiteX188" fmla="*/ 166688 w 563879"/>
                <a:gd name="connsiteY188" fmla="*/ 42863 h 561022"/>
                <a:gd name="connsiteX189" fmla="*/ 173355 w 563879"/>
                <a:gd name="connsiteY189" fmla="*/ 40005 h 561022"/>
                <a:gd name="connsiteX190" fmla="*/ 176213 w 563879"/>
                <a:gd name="connsiteY190" fmla="*/ 39053 h 561022"/>
                <a:gd name="connsiteX191" fmla="*/ 180975 w 563879"/>
                <a:gd name="connsiteY191" fmla="*/ 37148 h 561022"/>
                <a:gd name="connsiteX192" fmla="*/ 183833 w 563879"/>
                <a:gd name="connsiteY192" fmla="*/ 36195 h 561022"/>
                <a:gd name="connsiteX193" fmla="*/ 187642 w 563879"/>
                <a:gd name="connsiteY193" fmla="*/ 35243 h 561022"/>
                <a:gd name="connsiteX194" fmla="*/ 191452 w 563879"/>
                <a:gd name="connsiteY194" fmla="*/ 34290 h 561022"/>
                <a:gd name="connsiteX195" fmla="*/ 195263 w 563879"/>
                <a:gd name="connsiteY195" fmla="*/ 33338 h 561022"/>
                <a:gd name="connsiteX196" fmla="*/ 199072 w 563879"/>
                <a:gd name="connsiteY196" fmla="*/ 32385 h 561022"/>
                <a:gd name="connsiteX197" fmla="*/ 202883 w 563879"/>
                <a:gd name="connsiteY197" fmla="*/ 31432 h 561022"/>
                <a:gd name="connsiteX198" fmla="*/ 206692 w 563879"/>
                <a:gd name="connsiteY198" fmla="*/ 30480 h 561022"/>
                <a:gd name="connsiteX199" fmla="*/ 210502 w 563879"/>
                <a:gd name="connsiteY199" fmla="*/ 29528 h 561022"/>
                <a:gd name="connsiteX200" fmla="*/ 214313 w 563879"/>
                <a:gd name="connsiteY200" fmla="*/ 28575 h 561022"/>
                <a:gd name="connsiteX201" fmla="*/ 217170 w 563879"/>
                <a:gd name="connsiteY201" fmla="*/ 27623 h 561022"/>
                <a:gd name="connsiteX202" fmla="*/ 221933 w 563879"/>
                <a:gd name="connsiteY202" fmla="*/ 26670 h 561022"/>
                <a:gd name="connsiteX203" fmla="*/ 224790 w 563879"/>
                <a:gd name="connsiteY203" fmla="*/ 25718 h 561022"/>
                <a:gd name="connsiteX204" fmla="*/ 229552 w 563879"/>
                <a:gd name="connsiteY204" fmla="*/ 24765 h 561022"/>
                <a:gd name="connsiteX205" fmla="*/ 232410 w 563879"/>
                <a:gd name="connsiteY205" fmla="*/ 23813 h 561022"/>
                <a:gd name="connsiteX206" fmla="*/ 237172 w 563879"/>
                <a:gd name="connsiteY206" fmla="*/ 22860 h 561022"/>
                <a:gd name="connsiteX207" fmla="*/ 240030 w 563879"/>
                <a:gd name="connsiteY207" fmla="*/ 22860 h 561022"/>
                <a:gd name="connsiteX208" fmla="*/ 245745 w 563879"/>
                <a:gd name="connsiteY208" fmla="*/ 21907 h 561022"/>
                <a:gd name="connsiteX209" fmla="*/ 248602 w 563879"/>
                <a:gd name="connsiteY209" fmla="*/ 21907 h 561022"/>
                <a:gd name="connsiteX210" fmla="*/ 254317 w 563879"/>
                <a:gd name="connsiteY210" fmla="*/ 20955 h 561022"/>
                <a:gd name="connsiteX211" fmla="*/ 257175 w 563879"/>
                <a:gd name="connsiteY211" fmla="*/ 20955 h 561022"/>
                <a:gd name="connsiteX212" fmla="*/ 262890 w 563879"/>
                <a:gd name="connsiteY212" fmla="*/ 20955 h 561022"/>
                <a:gd name="connsiteX213" fmla="*/ 264795 w 563879"/>
                <a:gd name="connsiteY213" fmla="*/ 20955 h 561022"/>
                <a:gd name="connsiteX214" fmla="*/ 270510 w 563879"/>
                <a:gd name="connsiteY214" fmla="*/ 20955 h 561022"/>
                <a:gd name="connsiteX215" fmla="*/ 272415 w 563879"/>
                <a:gd name="connsiteY215" fmla="*/ 20955 h 561022"/>
                <a:gd name="connsiteX216" fmla="*/ 279083 w 563879"/>
                <a:gd name="connsiteY216" fmla="*/ 20955 h 561022"/>
                <a:gd name="connsiteX217" fmla="*/ 280988 w 563879"/>
                <a:gd name="connsiteY217" fmla="*/ 20955 h 561022"/>
                <a:gd name="connsiteX218" fmla="*/ 289560 w 563879"/>
                <a:gd name="connsiteY218" fmla="*/ 22860 h 561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Lst>
              <a:rect l="l" t="t" r="r" b="b"/>
              <a:pathLst>
                <a:path w="563879" h="561022">
                  <a:moveTo>
                    <a:pt x="0" y="284798"/>
                  </a:moveTo>
                  <a:cubicBezTo>
                    <a:pt x="0" y="298132"/>
                    <a:pt x="952" y="312420"/>
                    <a:pt x="1905" y="325755"/>
                  </a:cubicBezTo>
                  <a:cubicBezTo>
                    <a:pt x="1905" y="328613"/>
                    <a:pt x="2858" y="331470"/>
                    <a:pt x="2858" y="333375"/>
                  </a:cubicBezTo>
                  <a:cubicBezTo>
                    <a:pt x="9525" y="376238"/>
                    <a:pt x="25717" y="418148"/>
                    <a:pt x="55245" y="454343"/>
                  </a:cubicBezTo>
                  <a:cubicBezTo>
                    <a:pt x="57150" y="456248"/>
                    <a:pt x="59055" y="459105"/>
                    <a:pt x="60960" y="461010"/>
                  </a:cubicBezTo>
                  <a:cubicBezTo>
                    <a:pt x="66675" y="467678"/>
                    <a:pt x="72390" y="474345"/>
                    <a:pt x="79058" y="480060"/>
                  </a:cubicBezTo>
                  <a:cubicBezTo>
                    <a:pt x="87630" y="488632"/>
                    <a:pt x="97155" y="496253"/>
                    <a:pt x="107633" y="503873"/>
                  </a:cubicBezTo>
                  <a:cubicBezTo>
                    <a:pt x="113347" y="507682"/>
                    <a:pt x="118110" y="511493"/>
                    <a:pt x="123825" y="514350"/>
                  </a:cubicBezTo>
                  <a:cubicBezTo>
                    <a:pt x="126683" y="516255"/>
                    <a:pt x="129540" y="518160"/>
                    <a:pt x="132397" y="519113"/>
                  </a:cubicBezTo>
                  <a:cubicBezTo>
                    <a:pt x="153352" y="530543"/>
                    <a:pt x="176213" y="540068"/>
                    <a:pt x="202883" y="547688"/>
                  </a:cubicBezTo>
                  <a:cubicBezTo>
                    <a:pt x="218122" y="552450"/>
                    <a:pt x="234315" y="555307"/>
                    <a:pt x="250508" y="559118"/>
                  </a:cubicBezTo>
                  <a:cubicBezTo>
                    <a:pt x="256222" y="560070"/>
                    <a:pt x="261938" y="560070"/>
                    <a:pt x="267652" y="561023"/>
                  </a:cubicBezTo>
                  <a:cubicBezTo>
                    <a:pt x="271463" y="561023"/>
                    <a:pt x="275272" y="561023"/>
                    <a:pt x="279083" y="561023"/>
                  </a:cubicBezTo>
                  <a:cubicBezTo>
                    <a:pt x="280035" y="561023"/>
                    <a:pt x="281940" y="561023"/>
                    <a:pt x="282892" y="561023"/>
                  </a:cubicBezTo>
                  <a:cubicBezTo>
                    <a:pt x="292417" y="561023"/>
                    <a:pt x="300990" y="560070"/>
                    <a:pt x="309563" y="559118"/>
                  </a:cubicBezTo>
                  <a:cubicBezTo>
                    <a:pt x="310515" y="559118"/>
                    <a:pt x="311467" y="559118"/>
                    <a:pt x="312420" y="559118"/>
                  </a:cubicBezTo>
                  <a:cubicBezTo>
                    <a:pt x="314325" y="559118"/>
                    <a:pt x="316230" y="558165"/>
                    <a:pt x="319088" y="558165"/>
                  </a:cubicBezTo>
                  <a:cubicBezTo>
                    <a:pt x="321945" y="557213"/>
                    <a:pt x="325755" y="557213"/>
                    <a:pt x="328613" y="556260"/>
                  </a:cubicBezTo>
                  <a:cubicBezTo>
                    <a:pt x="330517" y="556260"/>
                    <a:pt x="332422" y="555307"/>
                    <a:pt x="335280" y="555307"/>
                  </a:cubicBezTo>
                  <a:cubicBezTo>
                    <a:pt x="343852" y="553403"/>
                    <a:pt x="352425" y="551498"/>
                    <a:pt x="360997" y="548640"/>
                  </a:cubicBezTo>
                  <a:cubicBezTo>
                    <a:pt x="384810" y="542925"/>
                    <a:pt x="406717" y="530543"/>
                    <a:pt x="428625" y="520065"/>
                  </a:cubicBezTo>
                  <a:cubicBezTo>
                    <a:pt x="430530" y="519113"/>
                    <a:pt x="433388" y="518160"/>
                    <a:pt x="435292" y="516255"/>
                  </a:cubicBezTo>
                  <a:cubicBezTo>
                    <a:pt x="436245" y="515303"/>
                    <a:pt x="437197" y="515303"/>
                    <a:pt x="438150" y="514350"/>
                  </a:cubicBezTo>
                  <a:cubicBezTo>
                    <a:pt x="444817" y="510540"/>
                    <a:pt x="450533" y="505778"/>
                    <a:pt x="457200" y="500063"/>
                  </a:cubicBezTo>
                  <a:cubicBezTo>
                    <a:pt x="461010" y="496253"/>
                    <a:pt x="465772" y="493395"/>
                    <a:pt x="469583" y="489585"/>
                  </a:cubicBezTo>
                  <a:cubicBezTo>
                    <a:pt x="471488" y="487680"/>
                    <a:pt x="473392" y="485775"/>
                    <a:pt x="475297" y="483870"/>
                  </a:cubicBezTo>
                  <a:cubicBezTo>
                    <a:pt x="476250" y="482918"/>
                    <a:pt x="477202" y="481965"/>
                    <a:pt x="478155" y="481013"/>
                  </a:cubicBezTo>
                  <a:cubicBezTo>
                    <a:pt x="492442" y="468630"/>
                    <a:pt x="504825" y="456248"/>
                    <a:pt x="515302" y="442913"/>
                  </a:cubicBezTo>
                  <a:cubicBezTo>
                    <a:pt x="518160" y="439103"/>
                    <a:pt x="521017" y="435293"/>
                    <a:pt x="523875" y="431482"/>
                  </a:cubicBezTo>
                  <a:cubicBezTo>
                    <a:pt x="543877" y="401955"/>
                    <a:pt x="555308" y="368618"/>
                    <a:pt x="560070" y="332423"/>
                  </a:cubicBezTo>
                  <a:cubicBezTo>
                    <a:pt x="561975" y="319088"/>
                    <a:pt x="562927" y="305753"/>
                    <a:pt x="563880" y="291465"/>
                  </a:cubicBezTo>
                  <a:cubicBezTo>
                    <a:pt x="563880" y="287655"/>
                    <a:pt x="563880" y="284798"/>
                    <a:pt x="563880" y="280988"/>
                  </a:cubicBezTo>
                  <a:cubicBezTo>
                    <a:pt x="563880" y="278130"/>
                    <a:pt x="563880" y="275273"/>
                    <a:pt x="563880" y="273368"/>
                  </a:cubicBezTo>
                  <a:cubicBezTo>
                    <a:pt x="563880" y="269557"/>
                    <a:pt x="563880" y="264795"/>
                    <a:pt x="563880" y="259080"/>
                  </a:cubicBezTo>
                  <a:cubicBezTo>
                    <a:pt x="563880" y="258128"/>
                    <a:pt x="563880" y="258128"/>
                    <a:pt x="563880" y="257175"/>
                  </a:cubicBezTo>
                  <a:cubicBezTo>
                    <a:pt x="563880" y="248603"/>
                    <a:pt x="562927" y="239078"/>
                    <a:pt x="561022" y="227648"/>
                  </a:cubicBezTo>
                  <a:cubicBezTo>
                    <a:pt x="560070" y="222885"/>
                    <a:pt x="559118" y="218123"/>
                    <a:pt x="558165" y="213360"/>
                  </a:cubicBezTo>
                  <a:cubicBezTo>
                    <a:pt x="557213" y="210503"/>
                    <a:pt x="557213" y="207645"/>
                    <a:pt x="556260" y="203835"/>
                  </a:cubicBezTo>
                  <a:cubicBezTo>
                    <a:pt x="553402" y="193357"/>
                    <a:pt x="550545" y="182880"/>
                    <a:pt x="545783" y="171450"/>
                  </a:cubicBezTo>
                  <a:cubicBezTo>
                    <a:pt x="543877" y="166688"/>
                    <a:pt x="541972" y="161925"/>
                    <a:pt x="539115" y="157163"/>
                  </a:cubicBezTo>
                  <a:cubicBezTo>
                    <a:pt x="539115" y="157163"/>
                    <a:pt x="539115" y="157163"/>
                    <a:pt x="539115" y="157163"/>
                  </a:cubicBezTo>
                  <a:cubicBezTo>
                    <a:pt x="539115" y="156210"/>
                    <a:pt x="538163" y="155257"/>
                    <a:pt x="538163" y="154305"/>
                  </a:cubicBezTo>
                  <a:cubicBezTo>
                    <a:pt x="538163" y="154305"/>
                    <a:pt x="538163" y="153353"/>
                    <a:pt x="537210" y="153353"/>
                  </a:cubicBezTo>
                  <a:cubicBezTo>
                    <a:pt x="537210" y="153353"/>
                    <a:pt x="537210" y="153353"/>
                    <a:pt x="537210" y="152400"/>
                  </a:cubicBezTo>
                  <a:cubicBezTo>
                    <a:pt x="536258" y="151448"/>
                    <a:pt x="536258" y="150495"/>
                    <a:pt x="535305" y="149543"/>
                  </a:cubicBezTo>
                  <a:cubicBezTo>
                    <a:pt x="535305" y="149543"/>
                    <a:pt x="535305" y="148590"/>
                    <a:pt x="535305" y="148590"/>
                  </a:cubicBezTo>
                  <a:cubicBezTo>
                    <a:pt x="534352" y="147638"/>
                    <a:pt x="534352" y="146685"/>
                    <a:pt x="533400" y="145732"/>
                  </a:cubicBezTo>
                  <a:cubicBezTo>
                    <a:pt x="533400" y="145732"/>
                    <a:pt x="533400" y="144780"/>
                    <a:pt x="532447" y="144780"/>
                  </a:cubicBezTo>
                  <a:cubicBezTo>
                    <a:pt x="531495" y="143828"/>
                    <a:pt x="531495" y="142875"/>
                    <a:pt x="530543" y="141923"/>
                  </a:cubicBezTo>
                  <a:cubicBezTo>
                    <a:pt x="530543" y="141923"/>
                    <a:pt x="530543" y="140970"/>
                    <a:pt x="529590" y="140970"/>
                  </a:cubicBezTo>
                  <a:cubicBezTo>
                    <a:pt x="528638" y="140018"/>
                    <a:pt x="528638" y="139065"/>
                    <a:pt x="527685" y="138113"/>
                  </a:cubicBezTo>
                  <a:cubicBezTo>
                    <a:pt x="527685" y="138113"/>
                    <a:pt x="527685" y="137160"/>
                    <a:pt x="526733" y="137160"/>
                  </a:cubicBezTo>
                  <a:cubicBezTo>
                    <a:pt x="525780" y="136207"/>
                    <a:pt x="525780" y="135255"/>
                    <a:pt x="524827" y="134303"/>
                  </a:cubicBezTo>
                  <a:cubicBezTo>
                    <a:pt x="524827" y="134303"/>
                    <a:pt x="524827" y="133350"/>
                    <a:pt x="523875" y="133350"/>
                  </a:cubicBezTo>
                  <a:cubicBezTo>
                    <a:pt x="522922" y="132398"/>
                    <a:pt x="522922" y="131445"/>
                    <a:pt x="521970" y="130493"/>
                  </a:cubicBezTo>
                  <a:cubicBezTo>
                    <a:pt x="521970" y="130493"/>
                    <a:pt x="521970" y="129540"/>
                    <a:pt x="521017" y="129540"/>
                  </a:cubicBezTo>
                  <a:cubicBezTo>
                    <a:pt x="519113" y="126682"/>
                    <a:pt x="518160" y="124778"/>
                    <a:pt x="516255" y="121920"/>
                  </a:cubicBezTo>
                  <a:cubicBezTo>
                    <a:pt x="516255" y="121920"/>
                    <a:pt x="516255" y="120968"/>
                    <a:pt x="515302" y="120968"/>
                  </a:cubicBezTo>
                  <a:cubicBezTo>
                    <a:pt x="514350" y="120015"/>
                    <a:pt x="514350" y="119063"/>
                    <a:pt x="513397" y="118110"/>
                  </a:cubicBezTo>
                  <a:cubicBezTo>
                    <a:pt x="513397" y="118110"/>
                    <a:pt x="512445" y="117157"/>
                    <a:pt x="512445" y="117157"/>
                  </a:cubicBezTo>
                  <a:cubicBezTo>
                    <a:pt x="512445" y="116205"/>
                    <a:pt x="511492" y="116205"/>
                    <a:pt x="511492" y="115253"/>
                  </a:cubicBezTo>
                  <a:cubicBezTo>
                    <a:pt x="511492" y="115253"/>
                    <a:pt x="511492" y="115253"/>
                    <a:pt x="511492" y="114300"/>
                  </a:cubicBezTo>
                  <a:cubicBezTo>
                    <a:pt x="511492" y="113348"/>
                    <a:pt x="510540" y="113348"/>
                    <a:pt x="510540" y="112395"/>
                  </a:cubicBezTo>
                  <a:cubicBezTo>
                    <a:pt x="509588" y="111443"/>
                    <a:pt x="509588" y="110490"/>
                    <a:pt x="508635" y="110490"/>
                  </a:cubicBezTo>
                  <a:cubicBezTo>
                    <a:pt x="508635" y="109538"/>
                    <a:pt x="507683" y="109538"/>
                    <a:pt x="507683" y="108585"/>
                  </a:cubicBezTo>
                  <a:cubicBezTo>
                    <a:pt x="506730" y="107632"/>
                    <a:pt x="506730" y="107632"/>
                    <a:pt x="505777" y="106680"/>
                  </a:cubicBezTo>
                  <a:cubicBezTo>
                    <a:pt x="505777" y="105728"/>
                    <a:pt x="504825" y="105728"/>
                    <a:pt x="504825" y="104775"/>
                  </a:cubicBezTo>
                  <a:cubicBezTo>
                    <a:pt x="503872" y="103823"/>
                    <a:pt x="503872" y="103823"/>
                    <a:pt x="502920" y="102870"/>
                  </a:cubicBezTo>
                  <a:cubicBezTo>
                    <a:pt x="502920" y="101918"/>
                    <a:pt x="501967" y="101918"/>
                    <a:pt x="501967" y="100965"/>
                  </a:cubicBezTo>
                  <a:cubicBezTo>
                    <a:pt x="501967" y="100965"/>
                    <a:pt x="501015" y="100013"/>
                    <a:pt x="501015" y="100013"/>
                  </a:cubicBezTo>
                  <a:cubicBezTo>
                    <a:pt x="501015" y="100013"/>
                    <a:pt x="500063" y="99060"/>
                    <a:pt x="500063" y="99060"/>
                  </a:cubicBezTo>
                  <a:cubicBezTo>
                    <a:pt x="500063" y="98107"/>
                    <a:pt x="499110" y="98107"/>
                    <a:pt x="499110" y="97155"/>
                  </a:cubicBezTo>
                  <a:cubicBezTo>
                    <a:pt x="498158" y="96203"/>
                    <a:pt x="498158" y="95250"/>
                    <a:pt x="497205" y="95250"/>
                  </a:cubicBezTo>
                  <a:cubicBezTo>
                    <a:pt x="496252" y="94298"/>
                    <a:pt x="496252" y="94298"/>
                    <a:pt x="495300" y="93345"/>
                  </a:cubicBezTo>
                  <a:cubicBezTo>
                    <a:pt x="495300" y="93345"/>
                    <a:pt x="495300" y="93345"/>
                    <a:pt x="495300" y="92393"/>
                  </a:cubicBezTo>
                  <a:cubicBezTo>
                    <a:pt x="494347" y="91440"/>
                    <a:pt x="494347" y="91440"/>
                    <a:pt x="493395" y="90488"/>
                  </a:cubicBezTo>
                  <a:cubicBezTo>
                    <a:pt x="493395" y="89535"/>
                    <a:pt x="492442" y="89535"/>
                    <a:pt x="492442" y="88582"/>
                  </a:cubicBezTo>
                  <a:cubicBezTo>
                    <a:pt x="491490" y="87630"/>
                    <a:pt x="490538" y="86678"/>
                    <a:pt x="489585" y="85725"/>
                  </a:cubicBezTo>
                  <a:cubicBezTo>
                    <a:pt x="489585" y="85725"/>
                    <a:pt x="488633" y="84773"/>
                    <a:pt x="488633" y="84773"/>
                  </a:cubicBezTo>
                  <a:cubicBezTo>
                    <a:pt x="487680" y="83820"/>
                    <a:pt x="485775" y="81915"/>
                    <a:pt x="484822" y="80963"/>
                  </a:cubicBezTo>
                  <a:cubicBezTo>
                    <a:pt x="420052" y="20003"/>
                    <a:pt x="345758" y="0"/>
                    <a:pt x="280035" y="0"/>
                  </a:cubicBezTo>
                  <a:cubicBezTo>
                    <a:pt x="279083" y="0"/>
                    <a:pt x="279083" y="0"/>
                    <a:pt x="278130" y="0"/>
                  </a:cubicBezTo>
                  <a:cubicBezTo>
                    <a:pt x="277177" y="0"/>
                    <a:pt x="277177" y="0"/>
                    <a:pt x="276225" y="0"/>
                  </a:cubicBezTo>
                  <a:cubicBezTo>
                    <a:pt x="269558" y="0"/>
                    <a:pt x="261938" y="0"/>
                    <a:pt x="255270" y="953"/>
                  </a:cubicBezTo>
                  <a:cubicBezTo>
                    <a:pt x="228600" y="2857"/>
                    <a:pt x="202883" y="7620"/>
                    <a:pt x="180022" y="15240"/>
                  </a:cubicBezTo>
                  <a:cubicBezTo>
                    <a:pt x="123825" y="36195"/>
                    <a:pt x="66675" y="79057"/>
                    <a:pt x="33338" y="131445"/>
                  </a:cubicBezTo>
                  <a:cubicBezTo>
                    <a:pt x="31433" y="134303"/>
                    <a:pt x="30480" y="137160"/>
                    <a:pt x="29527" y="140018"/>
                  </a:cubicBezTo>
                  <a:cubicBezTo>
                    <a:pt x="29527" y="140970"/>
                    <a:pt x="28575" y="140970"/>
                    <a:pt x="28575" y="141923"/>
                  </a:cubicBezTo>
                  <a:cubicBezTo>
                    <a:pt x="28575" y="142875"/>
                    <a:pt x="27622" y="143828"/>
                    <a:pt x="27622" y="144780"/>
                  </a:cubicBezTo>
                  <a:cubicBezTo>
                    <a:pt x="26670" y="146685"/>
                    <a:pt x="25717" y="148590"/>
                    <a:pt x="25717" y="149543"/>
                  </a:cubicBezTo>
                  <a:cubicBezTo>
                    <a:pt x="25717" y="149543"/>
                    <a:pt x="25717" y="149543"/>
                    <a:pt x="25717" y="149543"/>
                  </a:cubicBezTo>
                  <a:cubicBezTo>
                    <a:pt x="24765" y="152400"/>
                    <a:pt x="23813" y="155257"/>
                    <a:pt x="21908" y="157163"/>
                  </a:cubicBezTo>
                  <a:cubicBezTo>
                    <a:pt x="20002" y="160973"/>
                    <a:pt x="19050" y="164782"/>
                    <a:pt x="17145" y="168593"/>
                  </a:cubicBezTo>
                  <a:cubicBezTo>
                    <a:pt x="14288" y="176213"/>
                    <a:pt x="11430" y="184785"/>
                    <a:pt x="9525" y="193357"/>
                  </a:cubicBezTo>
                  <a:cubicBezTo>
                    <a:pt x="8572" y="198120"/>
                    <a:pt x="6667" y="203835"/>
                    <a:pt x="5715" y="208598"/>
                  </a:cubicBezTo>
                  <a:cubicBezTo>
                    <a:pt x="4763" y="211455"/>
                    <a:pt x="4763" y="213360"/>
                    <a:pt x="3810" y="216218"/>
                  </a:cubicBezTo>
                  <a:cubicBezTo>
                    <a:pt x="3810" y="218123"/>
                    <a:pt x="2858" y="219075"/>
                    <a:pt x="2858" y="220980"/>
                  </a:cubicBezTo>
                  <a:cubicBezTo>
                    <a:pt x="1905" y="245745"/>
                    <a:pt x="0" y="265748"/>
                    <a:pt x="0" y="284798"/>
                  </a:cubicBezTo>
                  <a:close/>
                  <a:moveTo>
                    <a:pt x="289560" y="22860"/>
                  </a:moveTo>
                  <a:cubicBezTo>
                    <a:pt x="289560" y="22860"/>
                    <a:pt x="290513" y="22860"/>
                    <a:pt x="290513" y="22860"/>
                  </a:cubicBezTo>
                  <a:cubicBezTo>
                    <a:pt x="293370" y="22860"/>
                    <a:pt x="295275" y="22860"/>
                    <a:pt x="298133" y="22860"/>
                  </a:cubicBezTo>
                  <a:cubicBezTo>
                    <a:pt x="298133" y="22860"/>
                    <a:pt x="298133" y="22860"/>
                    <a:pt x="299085" y="22860"/>
                  </a:cubicBezTo>
                  <a:cubicBezTo>
                    <a:pt x="340995" y="25718"/>
                    <a:pt x="385763" y="38100"/>
                    <a:pt x="429577" y="63818"/>
                  </a:cubicBezTo>
                  <a:lnTo>
                    <a:pt x="429577" y="63818"/>
                  </a:lnTo>
                  <a:cubicBezTo>
                    <a:pt x="432435" y="64770"/>
                    <a:pt x="435292" y="66675"/>
                    <a:pt x="439102" y="69532"/>
                  </a:cubicBezTo>
                  <a:cubicBezTo>
                    <a:pt x="440055" y="70485"/>
                    <a:pt x="441008" y="70485"/>
                    <a:pt x="441960" y="71438"/>
                  </a:cubicBezTo>
                  <a:cubicBezTo>
                    <a:pt x="447675" y="76200"/>
                    <a:pt x="455295" y="81915"/>
                    <a:pt x="461963" y="87630"/>
                  </a:cubicBezTo>
                  <a:cubicBezTo>
                    <a:pt x="470535" y="95250"/>
                    <a:pt x="478155" y="101918"/>
                    <a:pt x="481013" y="106680"/>
                  </a:cubicBezTo>
                  <a:cubicBezTo>
                    <a:pt x="481013" y="106680"/>
                    <a:pt x="481013" y="106680"/>
                    <a:pt x="481013" y="106680"/>
                  </a:cubicBezTo>
                  <a:cubicBezTo>
                    <a:pt x="488633" y="113348"/>
                    <a:pt x="495300" y="120015"/>
                    <a:pt x="501015" y="126682"/>
                  </a:cubicBezTo>
                  <a:cubicBezTo>
                    <a:pt x="502920" y="128588"/>
                    <a:pt x="503872" y="130493"/>
                    <a:pt x="504825" y="132398"/>
                  </a:cubicBezTo>
                  <a:cubicBezTo>
                    <a:pt x="507683" y="136207"/>
                    <a:pt x="510540" y="140018"/>
                    <a:pt x="512445" y="143828"/>
                  </a:cubicBezTo>
                  <a:cubicBezTo>
                    <a:pt x="517208" y="151448"/>
                    <a:pt x="521017" y="159068"/>
                    <a:pt x="524827" y="167640"/>
                  </a:cubicBezTo>
                  <a:cubicBezTo>
                    <a:pt x="526733" y="171450"/>
                    <a:pt x="528638" y="175260"/>
                    <a:pt x="529590" y="180023"/>
                  </a:cubicBezTo>
                  <a:cubicBezTo>
                    <a:pt x="543877" y="218123"/>
                    <a:pt x="546735" y="257175"/>
                    <a:pt x="548640" y="280035"/>
                  </a:cubicBezTo>
                  <a:cubicBezTo>
                    <a:pt x="549593" y="286703"/>
                    <a:pt x="547688" y="307657"/>
                    <a:pt x="541972" y="332423"/>
                  </a:cubicBezTo>
                  <a:cubicBezTo>
                    <a:pt x="540068" y="340995"/>
                    <a:pt x="538163" y="350520"/>
                    <a:pt x="535305" y="360045"/>
                  </a:cubicBezTo>
                  <a:cubicBezTo>
                    <a:pt x="533400" y="368618"/>
                    <a:pt x="530543" y="377190"/>
                    <a:pt x="527685" y="385763"/>
                  </a:cubicBezTo>
                  <a:cubicBezTo>
                    <a:pt x="525780" y="392430"/>
                    <a:pt x="522922" y="399098"/>
                    <a:pt x="520065" y="404813"/>
                  </a:cubicBezTo>
                  <a:cubicBezTo>
                    <a:pt x="518160" y="408623"/>
                    <a:pt x="515302" y="412432"/>
                    <a:pt x="512445" y="416243"/>
                  </a:cubicBezTo>
                  <a:lnTo>
                    <a:pt x="512445" y="416243"/>
                  </a:lnTo>
                  <a:cubicBezTo>
                    <a:pt x="512445" y="416243"/>
                    <a:pt x="512445" y="416243"/>
                    <a:pt x="512445" y="416243"/>
                  </a:cubicBezTo>
                  <a:cubicBezTo>
                    <a:pt x="511492" y="418148"/>
                    <a:pt x="510540" y="420053"/>
                    <a:pt x="508635" y="421957"/>
                  </a:cubicBezTo>
                  <a:cubicBezTo>
                    <a:pt x="508635" y="422910"/>
                    <a:pt x="507683" y="422910"/>
                    <a:pt x="507683" y="423863"/>
                  </a:cubicBezTo>
                  <a:cubicBezTo>
                    <a:pt x="506730" y="424815"/>
                    <a:pt x="505777" y="426720"/>
                    <a:pt x="505777" y="427673"/>
                  </a:cubicBezTo>
                  <a:cubicBezTo>
                    <a:pt x="504825" y="428625"/>
                    <a:pt x="504825" y="429578"/>
                    <a:pt x="503872" y="430530"/>
                  </a:cubicBezTo>
                  <a:cubicBezTo>
                    <a:pt x="502920" y="431482"/>
                    <a:pt x="502920" y="432435"/>
                    <a:pt x="501967" y="433388"/>
                  </a:cubicBezTo>
                  <a:cubicBezTo>
                    <a:pt x="501015" y="434340"/>
                    <a:pt x="501015" y="435293"/>
                    <a:pt x="500063" y="436245"/>
                  </a:cubicBezTo>
                  <a:cubicBezTo>
                    <a:pt x="499110" y="437198"/>
                    <a:pt x="499110" y="438150"/>
                    <a:pt x="498158" y="439103"/>
                  </a:cubicBezTo>
                  <a:cubicBezTo>
                    <a:pt x="497205" y="440055"/>
                    <a:pt x="497205" y="441007"/>
                    <a:pt x="496252" y="441960"/>
                  </a:cubicBezTo>
                  <a:cubicBezTo>
                    <a:pt x="495300" y="442913"/>
                    <a:pt x="495300" y="443865"/>
                    <a:pt x="494347" y="444818"/>
                  </a:cubicBezTo>
                  <a:cubicBezTo>
                    <a:pt x="493395" y="445770"/>
                    <a:pt x="492442" y="446723"/>
                    <a:pt x="492442" y="447675"/>
                  </a:cubicBezTo>
                  <a:cubicBezTo>
                    <a:pt x="491490" y="448628"/>
                    <a:pt x="491490" y="449580"/>
                    <a:pt x="490538" y="449580"/>
                  </a:cubicBezTo>
                  <a:cubicBezTo>
                    <a:pt x="489585" y="450532"/>
                    <a:pt x="488633" y="451485"/>
                    <a:pt x="487680" y="452438"/>
                  </a:cubicBezTo>
                  <a:cubicBezTo>
                    <a:pt x="486727" y="453390"/>
                    <a:pt x="486727" y="453390"/>
                    <a:pt x="485775" y="454343"/>
                  </a:cubicBezTo>
                  <a:cubicBezTo>
                    <a:pt x="484822" y="455295"/>
                    <a:pt x="483870" y="456248"/>
                    <a:pt x="482917" y="457200"/>
                  </a:cubicBezTo>
                  <a:cubicBezTo>
                    <a:pt x="481965" y="458153"/>
                    <a:pt x="481965" y="458153"/>
                    <a:pt x="481013" y="459105"/>
                  </a:cubicBezTo>
                  <a:cubicBezTo>
                    <a:pt x="480060" y="460057"/>
                    <a:pt x="479108" y="461010"/>
                    <a:pt x="478155" y="461963"/>
                  </a:cubicBezTo>
                  <a:cubicBezTo>
                    <a:pt x="477202" y="462915"/>
                    <a:pt x="477202" y="462915"/>
                    <a:pt x="476250" y="463868"/>
                  </a:cubicBezTo>
                  <a:cubicBezTo>
                    <a:pt x="475297" y="464820"/>
                    <a:pt x="474345" y="465773"/>
                    <a:pt x="473392" y="466725"/>
                  </a:cubicBezTo>
                  <a:cubicBezTo>
                    <a:pt x="472440" y="467678"/>
                    <a:pt x="472440" y="467678"/>
                    <a:pt x="471488" y="468630"/>
                  </a:cubicBezTo>
                  <a:cubicBezTo>
                    <a:pt x="470535" y="469582"/>
                    <a:pt x="469583" y="470535"/>
                    <a:pt x="468630" y="471488"/>
                  </a:cubicBezTo>
                  <a:cubicBezTo>
                    <a:pt x="467677" y="471488"/>
                    <a:pt x="467677" y="472440"/>
                    <a:pt x="466725" y="472440"/>
                  </a:cubicBezTo>
                  <a:cubicBezTo>
                    <a:pt x="465772" y="473393"/>
                    <a:pt x="464820" y="474345"/>
                    <a:pt x="462915" y="475298"/>
                  </a:cubicBezTo>
                  <a:cubicBezTo>
                    <a:pt x="462915" y="475298"/>
                    <a:pt x="461963" y="476250"/>
                    <a:pt x="461963" y="476250"/>
                  </a:cubicBezTo>
                  <a:cubicBezTo>
                    <a:pt x="461010" y="477203"/>
                    <a:pt x="459105" y="478155"/>
                    <a:pt x="458152" y="479107"/>
                  </a:cubicBezTo>
                  <a:cubicBezTo>
                    <a:pt x="458152" y="479107"/>
                    <a:pt x="457200" y="480060"/>
                    <a:pt x="457200" y="480060"/>
                  </a:cubicBezTo>
                  <a:cubicBezTo>
                    <a:pt x="456247" y="481013"/>
                    <a:pt x="454342" y="481965"/>
                    <a:pt x="453390" y="482918"/>
                  </a:cubicBezTo>
                  <a:cubicBezTo>
                    <a:pt x="453390" y="482918"/>
                    <a:pt x="452438" y="483870"/>
                    <a:pt x="452438" y="483870"/>
                  </a:cubicBezTo>
                  <a:cubicBezTo>
                    <a:pt x="450533" y="484823"/>
                    <a:pt x="449580" y="485775"/>
                    <a:pt x="447675" y="486728"/>
                  </a:cubicBezTo>
                  <a:cubicBezTo>
                    <a:pt x="447675" y="486728"/>
                    <a:pt x="447675" y="486728"/>
                    <a:pt x="446722" y="486728"/>
                  </a:cubicBezTo>
                  <a:cubicBezTo>
                    <a:pt x="444817" y="487680"/>
                    <a:pt x="443865" y="488632"/>
                    <a:pt x="441960" y="490538"/>
                  </a:cubicBezTo>
                  <a:lnTo>
                    <a:pt x="441960" y="490538"/>
                  </a:lnTo>
                  <a:cubicBezTo>
                    <a:pt x="435292" y="497205"/>
                    <a:pt x="401955" y="515303"/>
                    <a:pt x="391477" y="517207"/>
                  </a:cubicBezTo>
                  <a:lnTo>
                    <a:pt x="391477" y="517207"/>
                  </a:lnTo>
                  <a:cubicBezTo>
                    <a:pt x="390525" y="518160"/>
                    <a:pt x="389572" y="518160"/>
                    <a:pt x="388620" y="519113"/>
                  </a:cubicBezTo>
                  <a:cubicBezTo>
                    <a:pt x="388620" y="519113"/>
                    <a:pt x="388620" y="519113"/>
                    <a:pt x="388620" y="519113"/>
                  </a:cubicBezTo>
                  <a:cubicBezTo>
                    <a:pt x="387667" y="520065"/>
                    <a:pt x="386715" y="520065"/>
                    <a:pt x="385763" y="521018"/>
                  </a:cubicBezTo>
                  <a:cubicBezTo>
                    <a:pt x="385763" y="521018"/>
                    <a:pt x="385763" y="521018"/>
                    <a:pt x="385763" y="521018"/>
                  </a:cubicBezTo>
                  <a:cubicBezTo>
                    <a:pt x="381000" y="523875"/>
                    <a:pt x="376238" y="525780"/>
                    <a:pt x="370522" y="527685"/>
                  </a:cubicBezTo>
                  <a:cubicBezTo>
                    <a:pt x="370522" y="527685"/>
                    <a:pt x="370522" y="527685"/>
                    <a:pt x="370522" y="527685"/>
                  </a:cubicBezTo>
                  <a:cubicBezTo>
                    <a:pt x="369570" y="527685"/>
                    <a:pt x="368617" y="528638"/>
                    <a:pt x="367665" y="528638"/>
                  </a:cubicBezTo>
                  <a:cubicBezTo>
                    <a:pt x="367665" y="528638"/>
                    <a:pt x="367665" y="528638"/>
                    <a:pt x="366713" y="528638"/>
                  </a:cubicBezTo>
                  <a:cubicBezTo>
                    <a:pt x="365760" y="528638"/>
                    <a:pt x="364808" y="529590"/>
                    <a:pt x="363855" y="529590"/>
                  </a:cubicBezTo>
                  <a:cubicBezTo>
                    <a:pt x="363855" y="529590"/>
                    <a:pt x="363855" y="529590"/>
                    <a:pt x="363855" y="529590"/>
                  </a:cubicBezTo>
                  <a:cubicBezTo>
                    <a:pt x="361950" y="530543"/>
                    <a:pt x="360045" y="530543"/>
                    <a:pt x="358140" y="531495"/>
                  </a:cubicBezTo>
                  <a:cubicBezTo>
                    <a:pt x="358140" y="531495"/>
                    <a:pt x="358140" y="531495"/>
                    <a:pt x="357188" y="531495"/>
                  </a:cubicBezTo>
                  <a:cubicBezTo>
                    <a:pt x="356235" y="531495"/>
                    <a:pt x="356235" y="531495"/>
                    <a:pt x="355283" y="532448"/>
                  </a:cubicBezTo>
                  <a:cubicBezTo>
                    <a:pt x="354330" y="532448"/>
                    <a:pt x="354330" y="532448"/>
                    <a:pt x="353377" y="532448"/>
                  </a:cubicBezTo>
                  <a:cubicBezTo>
                    <a:pt x="352425" y="532448"/>
                    <a:pt x="352425" y="532448"/>
                    <a:pt x="351472" y="532448"/>
                  </a:cubicBezTo>
                  <a:cubicBezTo>
                    <a:pt x="350520" y="532448"/>
                    <a:pt x="350520" y="532448"/>
                    <a:pt x="349567" y="533400"/>
                  </a:cubicBezTo>
                  <a:cubicBezTo>
                    <a:pt x="349567" y="533400"/>
                    <a:pt x="348615" y="533400"/>
                    <a:pt x="348615" y="533400"/>
                  </a:cubicBezTo>
                  <a:cubicBezTo>
                    <a:pt x="347663" y="533400"/>
                    <a:pt x="347663" y="533400"/>
                    <a:pt x="346710" y="534353"/>
                  </a:cubicBezTo>
                  <a:cubicBezTo>
                    <a:pt x="346710" y="534353"/>
                    <a:pt x="345758" y="534353"/>
                    <a:pt x="345758" y="534353"/>
                  </a:cubicBezTo>
                  <a:cubicBezTo>
                    <a:pt x="344805" y="534353"/>
                    <a:pt x="343852" y="534353"/>
                    <a:pt x="342900" y="535305"/>
                  </a:cubicBezTo>
                  <a:cubicBezTo>
                    <a:pt x="342900" y="535305"/>
                    <a:pt x="342900" y="535305"/>
                    <a:pt x="342900" y="535305"/>
                  </a:cubicBezTo>
                  <a:cubicBezTo>
                    <a:pt x="337185" y="537210"/>
                    <a:pt x="329565" y="538163"/>
                    <a:pt x="321945" y="539115"/>
                  </a:cubicBezTo>
                  <a:cubicBezTo>
                    <a:pt x="320040" y="539115"/>
                    <a:pt x="317183" y="539115"/>
                    <a:pt x="314325" y="540068"/>
                  </a:cubicBezTo>
                  <a:cubicBezTo>
                    <a:pt x="311467" y="540068"/>
                    <a:pt x="309563" y="540068"/>
                    <a:pt x="306705" y="540068"/>
                  </a:cubicBezTo>
                  <a:cubicBezTo>
                    <a:pt x="296227" y="540068"/>
                    <a:pt x="284797" y="540068"/>
                    <a:pt x="272415" y="540068"/>
                  </a:cubicBezTo>
                  <a:cubicBezTo>
                    <a:pt x="269558" y="540068"/>
                    <a:pt x="265747" y="540068"/>
                    <a:pt x="262890" y="539115"/>
                  </a:cubicBezTo>
                  <a:cubicBezTo>
                    <a:pt x="251460" y="538163"/>
                    <a:pt x="240030" y="536257"/>
                    <a:pt x="227647" y="534353"/>
                  </a:cubicBezTo>
                  <a:cubicBezTo>
                    <a:pt x="223838" y="533400"/>
                    <a:pt x="220980" y="533400"/>
                    <a:pt x="217170" y="532448"/>
                  </a:cubicBezTo>
                  <a:cubicBezTo>
                    <a:pt x="210502" y="530543"/>
                    <a:pt x="202883" y="528638"/>
                    <a:pt x="196215" y="526732"/>
                  </a:cubicBezTo>
                  <a:cubicBezTo>
                    <a:pt x="192405" y="525780"/>
                    <a:pt x="189547" y="524828"/>
                    <a:pt x="185738" y="522923"/>
                  </a:cubicBezTo>
                  <a:cubicBezTo>
                    <a:pt x="173355" y="519113"/>
                    <a:pt x="160972" y="513398"/>
                    <a:pt x="149542" y="507682"/>
                  </a:cubicBezTo>
                  <a:cubicBezTo>
                    <a:pt x="145733" y="505778"/>
                    <a:pt x="142875" y="503873"/>
                    <a:pt x="139065" y="501968"/>
                  </a:cubicBezTo>
                  <a:cubicBezTo>
                    <a:pt x="106680" y="483870"/>
                    <a:pt x="77152" y="459105"/>
                    <a:pt x="53340" y="424815"/>
                  </a:cubicBezTo>
                  <a:cubicBezTo>
                    <a:pt x="17145" y="366713"/>
                    <a:pt x="-41910" y="134303"/>
                    <a:pt x="166688" y="42863"/>
                  </a:cubicBezTo>
                  <a:cubicBezTo>
                    <a:pt x="168592" y="41910"/>
                    <a:pt x="171450" y="40957"/>
                    <a:pt x="173355" y="40005"/>
                  </a:cubicBezTo>
                  <a:cubicBezTo>
                    <a:pt x="174308" y="40005"/>
                    <a:pt x="175260" y="39053"/>
                    <a:pt x="176213" y="39053"/>
                  </a:cubicBezTo>
                  <a:cubicBezTo>
                    <a:pt x="178117" y="38100"/>
                    <a:pt x="179070" y="38100"/>
                    <a:pt x="180975" y="37148"/>
                  </a:cubicBezTo>
                  <a:cubicBezTo>
                    <a:pt x="181927" y="37148"/>
                    <a:pt x="182880" y="36195"/>
                    <a:pt x="183833" y="36195"/>
                  </a:cubicBezTo>
                  <a:cubicBezTo>
                    <a:pt x="184785" y="36195"/>
                    <a:pt x="186690" y="35243"/>
                    <a:pt x="187642" y="35243"/>
                  </a:cubicBezTo>
                  <a:cubicBezTo>
                    <a:pt x="188595" y="35243"/>
                    <a:pt x="189547" y="34290"/>
                    <a:pt x="191452" y="34290"/>
                  </a:cubicBezTo>
                  <a:cubicBezTo>
                    <a:pt x="192405" y="34290"/>
                    <a:pt x="194310" y="33338"/>
                    <a:pt x="195263" y="33338"/>
                  </a:cubicBezTo>
                  <a:cubicBezTo>
                    <a:pt x="196215" y="33338"/>
                    <a:pt x="198120" y="32385"/>
                    <a:pt x="199072" y="32385"/>
                  </a:cubicBezTo>
                  <a:cubicBezTo>
                    <a:pt x="200025" y="32385"/>
                    <a:pt x="200977" y="31432"/>
                    <a:pt x="202883" y="31432"/>
                  </a:cubicBezTo>
                  <a:cubicBezTo>
                    <a:pt x="203835" y="31432"/>
                    <a:pt x="205740" y="30480"/>
                    <a:pt x="206692" y="30480"/>
                  </a:cubicBezTo>
                  <a:cubicBezTo>
                    <a:pt x="207645" y="30480"/>
                    <a:pt x="208597" y="29528"/>
                    <a:pt x="210502" y="29528"/>
                  </a:cubicBezTo>
                  <a:cubicBezTo>
                    <a:pt x="211455" y="29528"/>
                    <a:pt x="213360" y="28575"/>
                    <a:pt x="214313" y="28575"/>
                  </a:cubicBezTo>
                  <a:cubicBezTo>
                    <a:pt x="215265" y="28575"/>
                    <a:pt x="216217" y="27623"/>
                    <a:pt x="217170" y="27623"/>
                  </a:cubicBezTo>
                  <a:cubicBezTo>
                    <a:pt x="219075" y="27623"/>
                    <a:pt x="220027" y="26670"/>
                    <a:pt x="221933" y="26670"/>
                  </a:cubicBezTo>
                  <a:cubicBezTo>
                    <a:pt x="222885" y="26670"/>
                    <a:pt x="223838" y="26670"/>
                    <a:pt x="224790" y="25718"/>
                  </a:cubicBezTo>
                  <a:cubicBezTo>
                    <a:pt x="226695" y="25718"/>
                    <a:pt x="227647" y="24765"/>
                    <a:pt x="229552" y="24765"/>
                  </a:cubicBezTo>
                  <a:cubicBezTo>
                    <a:pt x="230505" y="24765"/>
                    <a:pt x="231458" y="24765"/>
                    <a:pt x="232410" y="23813"/>
                  </a:cubicBezTo>
                  <a:cubicBezTo>
                    <a:pt x="234315" y="23813"/>
                    <a:pt x="235267" y="22860"/>
                    <a:pt x="237172" y="22860"/>
                  </a:cubicBezTo>
                  <a:cubicBezTo>
                    <a:pt x="238125" y="22860"/>
                    <a:pt x="239077" y="22860"/>
                    <a:pt x="240030" y="22860"/>
                  </a:cubicBezTo>
                  <a:cubicBezTo>
                    <a:pt x="241935" y="22860"/>
                    <a:pt x="243840" y="22860"/>
                    <a:pt x="245745" y="21907"/>
                  </a:cubicBezTo>
                  <a:cubicBezTo>
                    <a:pt x="246697" y="21907"/>
                    <a:pt x="247650" y="21907"/>
                    <a:pt x="248602" y="21907"/>
                  </a:cubicBezTo>
                  <a:cubicBezTo>
                    <a:pt x="250508" y="21907"/>
                    <a:pt x="252413" y="21907"/>
                    <a:pt x="254317" y="20955"/>
                  </a:cubicBezTo>
                  <a:cubicBezTo>
                    <a:pt x="255270" y="20955"/>
                    <a:pt x="256222" y="20955"/>
                    <a:pt x="257175" y="20955"/>
                  </a:cubicBezTo>
                  <a:cubicBezTo>
                    <a:pt x="259080" y="20955"/>
                    <a:pt x="260985" y="20955"/>
                    <a:pt x="262890" y="20955"/>
                  </a:cubicBezTo>
                  <a:cubicBezTo>
                    <a:pt x="263842" y="20955"/>
                    <a:pt x="264795" y="20955"/>
                    <a:pt x="264795" y="20955"/>
                  </a:cubicBezTo>
                  <a:cubicBezTo>
                    <a:pt x="266700" y="20955"/>
                    <a:pt x="268605" y="20955"/>
                    <a:pt x="270510" y="20955"/>
                  </a:cubicBezTo>
                  <a:cubicBezTo>
                    <a:pt x="271463" y="20955"/>
                    <a:pt x="271463" y="20955"/>
                    <a:pt x="272415" y="20955"/>
                  </a:cubicBezTo>
                  <a:cubicBezTo>
                    <a:pt x="274320" y="20955"/>
                    <a:pt x="277177" y="20955"/>
                    <a:pt x="279083" y="20955"/>
                  </a:cubicBezTo>
                  <a:cubicBezTo>
                    <a:pt x="280035" y="20955"/>
                    <a:pt x="280035" y="20955"/>
                    <a:pt x="280988" y="20955"/>
                  </a:cubicBezTo>
                  <a:cubicBezTo>
                    <a:pt x="284797" y="22860"/>
                    <a:pt x="287655" y="22860"/>
                    <a:pt x="289560" y="22860"/>
                  </a:cubicBezTo>
                  <a:close/>
                </a:path>
              </a:pathLst>
            </a:custGeom>
            <a:solidFill>
              <a:srgbClr val="000000"/>
            </a:solidFill>
            <a:ln w="9525" cap="flat">
              <a:noFill/>
              <a:prstDash val="solid"/>
              <a:miter/>
            </a:ln>
          </p:spPr>
          <p:txBody>
            <a:bodyPr rtlCol="0" anchor="ctr"/>
            <a:lstStyle/>
            <a:p>
              <a:endParaRPr lang="en-US" dirty="0"/>
            </a:p>
          </p:txBody>
        </p:sp>
        <p:sp>
          <p:nvSpPr>
            <p:cNvPr id="194" name="Freeform 446">
              <a:extLst>
                <a:ext uri="{FF2B5EF4-FFF2-40B4-BE49-F238E27FC236}">
                  <a16:creationId xmlns:a16="http://schemas.microsoft.com/office/drawing/2014/main" id="{093694F0-3923-AF7F-DBC1-44968C7310DB}"/>
                </a:ext>
              </a:extLst>
            </p:cNvPr>
            <p:cNvSpPr/>
            <p:nvPr/>
          </p:nvSpPr>
          <p:spPr>
            <a:xfrm>
              <a:off x="4038709" y="5432107"/>
              <a:ext cx="176118" cy="293374"/>
            </a:xfrm>
            <a:custGeom>
              <a:avLst/>
              <a:gdLst>
                <a:gd name="connsiteX0" fmla="*/ 166578 w 176118"/>
                <a:gd name="connsiteY0" fmla="*/ 0 h 293374"/>
                <a:gd name="connsiteX1" fmla="*/ 2748 w 176118"/>
                <a:gd name="connsiteY1" fmla="*/ 155257 h 293374"/>
                <a:gd name="connsiteX2" fmla="*/ 3701 w 176118"/>
                <a:gd name="connsiteY2" fmla="*/ 240030 h 293374"/>
                <a:gd name="connsiteX3" fmla="*/ 31323 w 176118"/>
                <a:gd name="connsiteY3" fmla="*/ 291465 h 293374"/>
                <a:gd name="connsiteX4" fmla="*/ 168483 w 176118"/>
                <a:gd name="connsiteY4" fmla="*/ 8573 h 293374"/>
                <a:gd name="connsiteX5" fmla="*/ 166578 w 176118"/>
                <a:gd name="connsiteY5" fmla="*/ 0 h 293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6118" h="293374">
                  <a:moveTo>
                    <a:pt x="166578" y="0"/>
                  </a:moveTo>
                  <a:cubicBezTo>
                    <a:pt x="100856" y="0"/>
                    <a:pt x="16083" y="66675"/>
                    <a:pt x="2748" y="155257"/>
                  </a:cubicBezTo>
                  <a:cubicBezTo>
                    <a:pt x="-1062" y="180023"/>
                    <a:pt x="-1062" y="215265"/>
                    <a:pt x="3701" y="240030"/>
                  </a:cubicBezTo>
                  <a:cubicBezTo>
                    <a:pt x="5606" y="252413"/>
                    <a:pt x="33228" y="303848"/>
                    <a:pt x="31323" y="291465"/>
                  </a:cubicBezTo>
                  <a:cubicBezTo>
                    <a:pt x="17988" y="212407"/>
                    <a:pt x="46563" y="52388"/>
                    <a:pt x="168483" y="8573"/>
                  </a:cubicBezTo>
                  <a:cubicBezTo>
                    <a:pt x="178961" y="4763"/>
                    <a:pt x="178961" y="0"/>
                    <a:pt x="166578" y="0"/>
                  </a:cubicBezTo>
                  <a:close/>
                </a:path>
              </a:pathLst>
            </a:custGeom>
            <a:solidFill>
              <a:srgbClr val="FFFFFF"/>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125971564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A3216B7-853D-B81A-66DA-B09F6C885FE1}"/>
              </a:ext>
            </a:extLst>
          </p:cNvPr>
          <p:cNvSpPr>
            <a:spLocks noGrp="1"/>
          </p:cNvSpPr>
          <p:nvPr>
            <p:ph type="body" sz="quarter" idx="16"/>
          </p:nvPr>
        </p:nvSpPr>
        <p:spPr>
          <a:xfrm>
            <a:off x="389965" y="0"/>
            <a:ext cx="11470341" cy="582221"/>
          </a:xfrm>
        </p:spPr>
        <p:txBody>
          <a:bodyPr>
            <a:normAutofit/>
          </a:bodyPr>
          <a:lstStyle/>
          <a:p>
            <a:pPr algn="ctr"/>
            <a:r>
              <a:rPr lang="en-IE" sz="2800" dirty="0"/>
              <a:t>Impacts of Crisis on Tourism Regions</a:t>
            </a:r>
          </a:p>
        </p:txBody>
      </p:sp>
      <p:graphicFrame>
        <p:nvGraphicFramePr>
          <p:cNvPr id="4" name="Table 4">
            <a:extLst>
              <a:ext uri="{FF2B5EF4-FFF2-40B4-BE49-F238E27FC236}">
                <a16:creationId xmlns:a16="http://schemas.microsoft.com/office/drawing/2014/main" id="{4EF8CCE9-DD36-90FA-590E-5DFFE85F0AD9}"/>
              </a:ext>
            </a:extLst>
          </p:cNvPr>
          <p:cNvGraphicFramePr>
            <a:graphicFrameLocks noGrp="1"/>
          </p:cNvGraphicFramePr>
          <p:nvPr/>
        </p:nvGraphicFramePr>
        <p:xfrm>
          <a:off x="0" y="487207"/>
          <a:ext cx="12192000" cy="6380881"/>
        </p:xfrm>
        <a:graphic>
          <a:graphicData uri="http://schemas.openxmlformats.org/drawingml/2006/table">
            <a:tbl>
              <a:tblPr firstRow="1" bandRow="1">
                <a:tableStyleId>{5C22544A-7EE6-4342-B048-85BDC9FD1C3A}</a:tableStyleId>
              </a:tblPr>
              <a:tblGrid>
                <a:gridCol w="2023044">
                  <a:extLst>
                    <a:ext uri="{9D8B030D-6E8A-4147-A177-3AD203B41FA5}">
                      <a16:colId xmlns:a16="http://schemas.microsoft.com/office/drawing/2014/main" val="1244758679"/>
                    </a:ext>
                  </a:extLst>
                </a:gridCol>
                <a:gridCol w="10168956">
                  <a:extLst>
                    <a:ext uri="{9D8B030D-6E8A-4147-A177-3AD203B41FA5}">
                      <a16:colId xmlns:a16="http://schemas.microsoft.com/office/drawing/2014/main" val="2332177830"/>
                    </a:ext>
                  </a:extLst>
                </a:gridCol>
              </a:tblGrid>
              <a:tr h="523641">
                <a:tc>
                  <a:txBody>
                    <a:bodyPr/>
                    <a:lstStyle/>
                    <a:p>
                      <a:r>
                        <a:rPr lang="en-IE" dirty="0"/>
                        <a:t>Crisis</a:t>
                      </a:r>
                    </a:p>
                  </a:txBody>
                  <a:tcPr/>
                </a:tc>
                <a:tc>
                  <a:txBody>
                    <a:bodyPr/>
                    <a:lstStyle/>
                    <a:p>
                      <a:r>
                        <a:rPr lang="en-IE" dirty="0"/>
                        <a:t>Impact</a:t>
                      </a:r>
                    </a:p>
                  </a:txBody>
                  <a:tcPr/>
                </a:tc>
                <a:extLst>
                  <a:ext uri="{0D108BD9-81ED-4DB2-BD59-A6C34878D82A}">
                    <a16:rowId xmlns:a16="http://schemas.microsoft.com/office/drawing/2014/main" val="2269627654"/>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b="1" dirty="0"/>
                        <a:t>Economic</a:t>
                      </a:r>
                    </a:p>
                  </a:txBody>
                  <a:tcPr anchor="ctr"/>
                </a:tc>
                <a:tc>
                  <a:txBody>
                    <a:bodyPr/>
                    <a:lstStyle/>
                    <a:p>
                      <a:r>
                        <a:rPr lang="en-IE" dirty="0"/>
                        <a:t>Currency fluctuations, increase in interest rates, taxes, or VAT. The global financial crisis caused airline stocks to decline by 68%, and hotels, resorts and cruise lines to fall up to 74% </a:t>
                      </a:r>
                    </a:p>
                    <a:p>
                      <a:r>
                        <a:rPr lang="en-IE" b="1" i="1" dirty="0">
                          <a:solidFill>
                            <a:srgbClr val="F37C57"/>
                          </a:solidFill>
                          <a:hlinkClick r:id="rId2">
                            <a:extLst>
                              <a:ext uri="{A12FA001-AC4F-418D-AE19-62706E023703}">
                                <ahyp:hlinkClr xmlns:ahyp="http://schemas.microsoft.com/office/drawing/2018/hyperlinkcolor" val="tx"/>
                              </a:ext>
                            </a:extLst>
                          </a:hlinkClick>
                        </a:rPr>
                        <a:t>Read </a:t>
                      </a:r>
                      <a:r>
                        <a:rPr lang="en-IE" b="0" i="1" dirty="0">
                          <a:solidFill>
                            <a:srgbClr val="F37C57"/>
                          </a:solidFill>
                          <a:hlinkClick r:id="rId2">
                            <a:extLst>
                              <a:ext uri="{A12FA001-AC4F-418D-AE19-62706E023703}">
                                <ahyp:hlinkClr xmlns:ahyp="http://schemas.microsoft.com/office/drawing/2018/hyperlinkcolor" val="tx"/>
                              </a:ext>
                            </a:extLst>
                          </a:hlinkClick>
                        </a:rPr>
                        <a:t>How the Tourism Industry Responded to the Global Financial Crisis</a:t>
                      </a:r>
                      <a:endParaRPr lang="en-IE" b="0" i="1" dirty="0">
                        <a:solidFill>
                          <a:srgbClr val="F37C57"/>
                        </a:solidFill>
                      </a:endParaRPr>
                    </a:p>
                  </a:txBody>
                  <a:tcPr/>
                </a:tc>
                <a:extLst>
                  <a:ext uri="{0D108BD9-81ED-4DB2-BD59-A6C34878D82A}">
                    <a16:rowId xmlns:a16="http://schemas.microsoft.com/office/drawing/2014/main" val="3917586425"/>
                  </a:ext>
                </a:extLst>
              </a:tr>
              <a:tr h="370840">
                <a:tc>
                  <a:txBody>
                    <a:bodyPr/>
                    <a:lstStyle/>
                    <a:p>
                      <a:r>
                        <a:rPr lang="en-IE" b="1" dirty="0"/>
                        <a:t>Health Related</a:t>
                      </a:r>
                    </a:p>
                  </a:txBody>
                  <a:tcPr anchor="ctr"/>
                </a:tc>
                <a:tc>
                  <a:txBody>
                    <a:bodyPr/>
                    <a:lstStyle/>
                    <a:p>
                      <a:r>
                        <a:rPr lang="en-IE" dirty="0"/>
                        <a:t>COVID impact on tourism sectors in Ireland e.g., </a:t>
                      </a:r>
                      <a:r>
                        <a:rPr lang="en-IE" sz="1800" kern="1200" dirty="0">
                          <a:solidFill>
                            <a:schemeClr val="dk1"/>
                          </a:solidFill>
                          <a:latin typeface="+mn-lt"/>
                          <a:ea typeface="+mn-ea"/>
                          <a:cs typeface="+mn-cs"/>
                        </a:rPr>
                        <a:t>losses of nearly €12.2 billion, Iceland</a:t>
                      </a:r>
                    </a:p>
                  </a:txBody>
                  <a:tcPr/>
                </a:tc>
                <a:extLst>
                  <a:ext uri="{0D108BD9-81ED-4DB2-BD59-A6C34878D82A}">
                    <a16:rowId xmlns:a16="http://schemas.microsoft.com/office/drawing/2014/main" val="3719042414"/>
                  </a:ext>
                </a:extLst>
              </a:tr>
              <a:tr h="370840">
                <a:tc>
                  <a:txBody>
                    <a:bodyPr/>
                    <a:lstStyle/>
                    <a:p>
                      <a:r>
                        <a:rPr lang="en-IE" b="1" dirty="0"/>
                        <a:t>Psychological or Emotional</a:t>
                      </a:r>
                    </a:p>
                  </a:txBody>
                  <a:tcPr anchor="ctr"/>
                </a:tc>
                <a:tc>
                  <a:txBody>
                    <a:bodyPr/>
                    <a:lstStyle/>
                    <a:p>
                      <a:r>
                        <a:rPr lang="en-IE" dirty="0"/>
                        <a:t>Posting of negative images, malicious propaganda, and perceptions on the internet. Examples such as </a:t>
                      </a:r>
                      <a:r>
                        <a:rPr lang="en-GB" dirty="0"/>
                        <a:t>July bombing in London in 2005; the series of sexual assaults against female tourists in India; the sinking of the Italian cruise ship, Costa Concordia, in 2012 and the disappearance of Malaysia Airlines flight 370 in 2014 </a:t>
                      </a:r>
                      <a:r>
                        <a:rPr lang="en-GB" b="1" i="1" dirty="0">
                          <a:solidFill>
                            <a:srgbClr val="F37C57"/>
                          </a:solidFill>
                          <a:hlinkClick r:id="rId3">
                            <a:extLst>
                              <a:ext uri="{A12FA001-AC4F-418D-AE19-62706E023703}">
                                <ahyp:hlinkClr xmlns:ahyp="http://schemas.microsoft.com/office/drawing/2018/hyperlinkcolor" val="tx"/>
                              </a:ext>
                            </a:extLst>
                          </a:hlinkClick>
                        </a:rPr>
                        <a:t>Read </a:t>
                      </a:r>
                      <a:r>
                        <a:rPr lang="en-GB" b="0" i="1" dirty="0">
                          <a:solidFill>
                            <a:srgbClr val="F37C57"/>
                          </a:solidFill>
                          <a:hlinkClick r:id="rId3">
                            <a:extLst>
                              <a:ext uri="{A12FA001-AC4F-418D-AE19-62706E023703}">
                                <ahyp:hlinkClr xmlns:ahyp="http://schemas.microsoft.com/office/drawing/2018/hyperlinkcolor" val="tx"/>
                              </a:ext>
                            </a:extLst>
                          </a:hlinkClick>
                        </a:rPr>
                        <a:t>Tourism Marketing for Destinations with Negative Images</a:t>
                      </a:r>
                      <a:endParaRPr lang="en-IE" b="0" i="1" dirty="0">
                        <a:solidFill>
                          <a:srgbClr val="F37C57"/>
                        </a:solidFill>
                      </a:endParaRPr>
                    </a:p>
                  </a:txBody>
                  <a:tcPr/>
                </a:tc>
                <a:extLst>
                  <a:ext uri="{0D108BD9-81ED-4DB2-BD59-A6C34878D82A}">
                    <a16:rowId xmlns:a16="http://schemas.microsoft.com/office/drawing/2014/main" val="4231953889"/>
                  </a:ext>
                </a:extLst>
              </a:tr>
              <a:tr h="370840">
                <a:tc>
                  <a:txBody>
                    <a:bodyPr/>
                    <a:lstStyle/>
                    <a:p>
                      <a:r>
                        <a:rPr lang="en-IE" b="1" dirty="0"/>
                        <a:t>Environmental</a:t>
                      </a:r>
                    </a:p>
                  </a:txBody>
                  <a:tcPr anchor="ctr"/>
                </a:tc>
                <a:tc>
                  <a:txBody>
                    <a:bodyPr/>
                    <a:lstStyle/>
                    <a:p>
                      <a:r>
                        <a:rPr lang="en-IE" dirty="0"/>
                        <a:t>Environmental damage can be natural causes or human and </a:t>
                      </a:r>
                      <a:r>
                        <a:rPr lang="en-IE" sz="1800" kern="1200" dirty="0">
                          <a:solidFill>
                            <a:schemeClr val="dk1"/>
                          </a:solidFill>
                          <a:latin typeface="+mn-lt"/>
                          <a:ea typeface="+mn-ea"/>
                          <a:cs typeface="+mn-cs"/>
                        </a:rPr>
                        <a:t>business pollution. Examples are </a:t>
                      </a:r>
                      <a:r>
                        <a:rPr lang="en-GB" sz="1800" kern="1200" dirty="0">
                          <a:solidFill>
                            <a:schemeClr val="dk1"/>
                          </a:solidFill>
                          <a:latin typeface="+mn-lt"/>
                          <a:ea typeface="+mn-ea"/>
                          <a:cs typeface="+mn-cs"/>
                        </a:rPr>
                        <a:t>soil erosion, increased pollution, natural habitat loss, and endangered species, damage to tourism facilities, worsening destination image</a:t>
                      </a:r>
                      <a:endParaRPr lang="en-IE" sz="1800" kern="1200" dirty="0">
                        <a:solidFill>
                          <a:schemeClr val="dk1"/>
                        </a:solidFill>
                        <a:latin typeface="+mn-lt"/>
                        <a:ea typeface="+mn-ea"/>
                        <a:cs typeface="+mn-cs"/>
                      </a:endParaRPr>
                    </a:p>
                  </a:txBody>
                  <a:tcPr/>
                </a:tc>
                <a:extLst>
                  <a:ext uri="{0D108BD9-81ED-4DB2-BD59-A6C34878D82A}">
                    <a16:rowId xmlns:a16="http://schemas.microsoft.com/office/drawing/2014/main" val="182034169"/>
                  </a:ext>
                </a:extLst>
              </a:tr>
              <a:tr h="370840">
                <a:tc>
                  <a:txBody>
                    <a:bodyPr/>
                    <a:lstStyle/>
                    <a:p>
                      <a:r>
                        <a:rPr lang="en-IE" b="1" dirty="0"/>
                        <a:t>Financial</a:t>
                      </a:r>
                    </a:p>
                  </a:txBody>
                  <a:tcPr anchor="ctr"/>
                </a:tc>
                <a:tc>
                  <a:txBody>
                    <a:bodyPr/>
                    <a:lstStyle/>
                    <a:p>
                      <a:r>
                        <a:rPr lang="en-IE" dirty="0"/>
                        <a:t>Overpricing, fraud, embezzlement, a dispute over contractual agreements between suppliers or consumers.</a:t>
                      </a:r>
                      <a:r>
                        <a:rPr lang="en-GB" sz="1800" b="0" i="0" kern="1200" dirty="0">
                          <a:solidFill>
                            <a:schemeClr val="dk1"/>
                          </a:solidFill>
                          <a:effectLst/>
                          <a:latin typeface="+mn-lt"/>
                          <a:ea typeface="+mn-ea"/>
                          <a:cs typeface="+mn-cs"/>
                        </a:rPr>
                        <a:t> Corruption increases the uncertainty of tourists and increases the risks they have to undertake. All of that negatively affects the image of the tourist destination, which makes them more likely to switch to an alternative destination. </a:t>
                      </a:r>
                      <a:r>
                        <a:rPr lang="en-GB" sz="1800" b="1" i="1" kern="1200" dirty="0">
                          <a:solidFill>
                            <a:srgbClr val="F37C57"/>
                          </a:solidFill>
                          <a:effectLst/>
                          <a:latin typeface="+mn-lt"/>
                          <a:ea typeface="+mn-ea"/>
                          <a:cs typeface="+mn-cs"/>
                          <a:hlinkClick r:id="rId4">
                            <a:extLst>
                              <a:ext uri="{A12FA001-AC4F-418D-AE19-62706E023703}">
                                <ahyp:hlinkClr xmlns:ahyp="http://schemas.microsoft.com/office/drawing/2018/hyperlinkcolor" val="tx"/>
                              </a:ext>
                            </a:extLst>
                          </a:hlinkClick>
                        </a:rPr>
                        <a:t>Read </a:t>
                      </a:r>
                      <a:r>
                        <a:rPr lang="en-GB" sz="1800" b="0" i="1" kern="1200" dirty="0">
                          <a:solidFill>
                            <a:srgbClr val="F37C57"/>
                          </a:solidFill>
                          <a:effectLst/>
                          <a:latin typeface="+mn-lt"/>
                          <a:ea typeface="+mn-ea"/>
                          <a:cs typeface="+mn-cs"/>
                          <a:hlinkClick r:id="rId4">
                            <a:extLst>
                              <a:ext uri="{A12FA001-AC4F-418D-AE19-62706E023703}">
                                <ahyp:hlinkClr xmlns:ahyp="http://schemas.microsoft.com/office/drawing/2018/hyperlinkcolor" val="tx"/>
                              </a:ext>
                            </a:extLst>
                          </a:hlinkClick>
                        </a:rPr>
                        <a:t>Corruption and Tourism</a:t>
                      </a:r>
                      <a:endParaRPr lang="en-IE" b="0" i="1" dirty="0">
                        <a:solidFill>
                          <a:srgbClr val="F37C57"/>
                        </a:solidFill>
                      </a:endParaRPr>
                    </a:p>
                  </a:txBody>
                  <a:tcPr/>
                </a:tc>
                <a:extLst>
                  <a:ext uri="{0D108BD9-81ED-4DB2-BD59-A6C34878D82A}">
                    <a16:rowId xmlns:a16="http://schemas.microsoft.com/office/drawing/2014/main" val="679755064"/>
                  </a:ext>
                </a:extLst>
              </a:tr>
              <a:tr h="370840">
                <a:tc>
                  <a:txBody>
                    <a:bodyPr/>
                    <a:lstStyle/>
                    <a:p>
                      <a:r>
                        <a:rPr lang="en-IE" b="1" dirty="0"/>
                        <a:t>Human</a:t>
                      </a:r>
                    </a:p>
                  </a:txBody>
                  <a:tcPr anchor="ctr"/>
                </a:tc>
                <a:tc>
                  <a:txBody>
                    <a:bodyPr/>
                    <a:lstStyle/>
                    <a:p>
                      <a:r>
                        <a:rPr lang="en-IE" dirty="0"/>
                        <a:t>Riots, political instability, terrorism, war, crime waves, service error, and industrial actions damages image </a:t>
                      </a:r>
                      <a:r>
                        <a:rPr lang="en-IE" b="1" i="1" dirty="0">
                          <a:solidFill>
                            <a:srgbClr val="F37C57"/>
                          </a:solidFill>
                          <a:hlinkClick r:id="rId5">
                            <a:extLst>
                              <a:ext uri="{A12FA001-AC4F-418D-AE19-62706E023703}">
                                <ahyp:hlinkClr xmlns:ahyp="http://schemas.microsoft.com/office/drawing/2018/hyperlinkcolor" val="tx"/>
                              </a:ext>
                            </a:extLst>
                          </a:hlinkClick>
                        </a:rPr>
                        <a:t>Read </a:t>
                      </a:r>
                      <a:r>
                        <a:rPr lang="en-IE" b="0" i="1" dirty="0">
                          <a:solidFill>
                            <a:srgbClr val="F37C57"/>
                          </a:solidFill>
                          <a:hlinkClick r:id="rId5">
                            <a:extLst>
                              <a:ext uri="{A12FA001-AC4F-418D-AE19-62706E023703}">
                                <ahyp:hlinkClr xmlns:ahyp="http://schemas.microsoft.com/office/drawing/2018/hyperlinkcolor" val="tx"/>
                              </a:ext>
                            </a:extLst>
                          </a:hlinkClick>
                        </a:rPr>
                        <a:t>the Effects of Terrorism on the Travel and Tourism Industry</a:t>
                      </a:r>
                      <a:endParaRPr lang="en-IE" b="0" i="1" dirty="0">
                        <a:solidFill>
                          <a:srgbClr val="F37C57"/>
                        </a:solidFill>
                      </a:endParaRPr>
                    </a:p>
                  </a:txBody>
                  <a:tcPr/>
                </a:tc>
                <a:extLst>
                  <a:ext uri="{0D108BD9-81ED-4DB2-BD59-A6C34878D82A}">
                    <a16:rowId xmlns:a16="http://schemas.microsoft.com/office/drawing/2014/main" val="83039272"/>
                  </a:ext>
                </a:extLst>
              </a:tr>
              <a:tr h="370840">
                <a:tc>
                  <a:txBody>
                    <a:bodyPr/>
                    <a:lstStyle/>
                    <a:p>
                      <a:r>
                        <a:rPr lang="en-IE" b="1" dirty="0"/>
                        <a:t>Natural Hazards</a:t>
                      </a:r>
                    </a:p>
                  </a:txBody>
                  <a:tcPr anchor="ctr"/>
                </a:tc>
                <a:tc>
                  <a:txBody>
                    <a:bodyPr/>
                    <a:lstStyle/>
                    <a:p>
                      <a:r>
                        <a:rPr lang="en-IE" dirty="0"/>
                        <a:t>What needs to go on your list of a potential occurrences e.g., earthquakes, volcanos, storms, climate-related issues, forest fires, tsunamis </a:t>
                      </a:r>
                      <a:r>
                        <a:rPr lang="en-GB" sz="1800" b="1" i="1" kern="1200" dirty="0">
                          <a:solidFill>
                            <a:srgbClr val="F37C57"/>
                          </a:solidFill>
                          <a:latin typeface="+mn-lt"/>
                          <a:ea typeface="+mn-ea"/>
                          <a:cs typeface="+mn-cs"/>
                          <a:hlinkClick r:id="rId6">
                            <a:extLst>
                              <a:ext uri="{A12FA001-AC4F-418D-AE19-62706E023703}">
                                <ahyp:hlinkClr xmlns:ahyp="http://schemas.microsoft.com/office/drawing/2018/hyperlinkcolor" val="tx"/>
                              </a:ext>
                            </a:extLst>
                          </a:hlinkClick>
                        </a:rPr>
                        <a:t>Read </a:t>
                      </a:r>
                      <a:r>
                        <a:rPr lang="en-GB" sz="1800" b="0" i="1" kern="1200" dirty="0">
                          <a:solidFill>
                            <a:srgbClr val="F37C57"/>
                          </a:solidFill>
                          <a:latin typeface="+mn-lt"/>
                          <a:ea typeface="+mn-ea"/>
                          <a:cs typeface="+mn-cs"/>
                          <a:hlinkClick r:id="rId6">
                            <a:extLst>
                              <a:ext uri="{A12FA001-AC4F-418D-AE19-62706E023703}">
                                <ahyp:hlinkClr xmlns:ahyp="http://schemas.microsoft.com/office/drawing/2018/hyperlinkcolor" val="tx"/>
                              </a:ext>
                            </a:extLst>
                          </a:hlinkClick>
                        </a:rPr>
                        <a:t>The Impact of Natural Disasters on Tourism Industry</a:t>
                      </a:r>
                      <a:endParaRPr lang="en-IE" b="0" dirty="0">
                        <a:solidFill>
                          <a:srgbClr val="F37C57"/>
                        </a:solidFill>
                      </a:endParaRPr>
                    </a:p>
                  </a:txBody>
                  <a:tcPr/>
                </a:tc>
                <a:extLst>
                  <a:ext uri="{0D108BD9-81ED-4DB2-BD59-A6C34878D82A}">
                    <a16:rowId xmlns:a16="http://schemas.microsoft.com/office/drawing/2014/main" val="545701739"/>
                  </a:ext>
                </a:extLst>
              </a:tr>
            </a:tbl>
          </a:graphicData>
        </a:graphic>
      </p:graphicFrame>
    </p:spTree>
    <p:extLst>
      <p:ext uri="{BB962C8B-B14F-4D97-AF65-F5344CB8AC3E}">
        <p14:creationId xmlns:p14="http://schemas.microsoft.com/office/powerpoint/2010/main" val="286919985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4EF8CCE9-DD36-90FA-590E-5DFFE85F0AD9}"/>
              </a:ext>
            </a:extLst>
          </p:cNvPr>
          <p:cNvGraphicFramePr>
            <a:graphicFrameLocks noGrp="1"/>
          </p:cNvGraphicFramePr>
          <p:nvPr/>
        </p:nvGraphicFramePr>
        <p:xfrm>
          <a:off x="95250" y="98502"/>
          <a:ext cx="11953875" cy="6583044"/>
        </p:xfrm>
        <a:graphic>
          <a:graphicData uri="http://schemas.openxmlformats.org/drawingml/2006/table">
            <a:tbl>
              <a:tblPr firstRow="1" bandRow="1">
                <a:tableStyleId>{5C22544A-7EE6-4342-B048-85BDC9FD1C3A}</a:tableStyleId>
              </a:tblPr>
              <a:tblGrid>
                <a:gridCol w="1690031">
                  <a:extLst>
                    <a:ext uri="{9D8B030D-6E8A-4147-A177-3AD203B41FA5}">
                      <a16:colId xmlns:a16="http://schemas.microsoft.com/office/drawing/2014/main" val="1244758679"/>
                    </a:ext>
                  </a:extLst>
                </a:gridCol>
                <a:gridCol w="10263844">
                  <a:extLst>
                    <a:ext uri="{9D8B030D-6E8A-4147-A177-3AD203B41FA5}">
                      <a16:colId xmlns:a16="http://schemas.microsoft.com/office/drawing/2014/main" val="2332177830"/>
                    </a:ext>
                  </a:extLst>
                </a:gridCol>
              </a:tblGrid>
              <a:tr h="11703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b="1" dirty="0">
                          <a:solidFill>
                            <a:srgbClr val="086D6E"/>
                          </a:solidFill>
                        </a:rPr>
                        <a:t>Product Deficiencies</a:t>
                      </a:r>
                    </a:p>
                  </a:txBody>
                  <a:tcPr anchor="ctr">
                    <a:solidFill>
                      <a:srgbClr val="E7EBEB"/>
                    </a:solidFill>
                  </a:tcPr>
                </a:tc>
                <a:tc>
                  <a:txBody>
                    <a:bodyPr/>
                    <a:lstStyle/>
                    <a:p>
                      <a:r>
                        <a:rPr lang="en-IE" sz="1800" b="0" kern="1200" dirty="0">
                          <a:solidFill>
                            <a:schemeClr val="dk1"/>
                          </a:solidFill>
                          <a:latin typeface="+mn-lt"/>
                          <a:ea typeface="+mn-ea"/>
                          <a:cs typeface="+mn-cs"/>
                        </a:rPr>
                        <a:t>Building and engineering design failure, mechanical breakdowns e.g., in transport or attractions, lack of facilities or services, language barrier, no tourist information or support services. Destination image is damaged, and tourists are hesitant to visit due to a lack of services and health and safety measures. </a:t>
                      </a:r>
                    </a:p>
                    <a:p>
                      <a:r>
                        <a:rPr lang="en-IE" i="1" dirty="0">
                          <a:solidFill>
                            <a:srgbClr val="F37C57"/>
                          </a:solidFill>
                          <a:hlinkClick r:id="rId2">
                            <a:extLst>
                              <a:ext uri="{A12FA001-AC4F-418D-AE19-62706E023703}">
                                <ahyp:hlinkClr xmlns:ahyp="http://schemas.microsoft.com/office/drawing/2018/hyperlinkcolor" val="tx"/>
                              </a:ext>
                            </a:extLst>
                          </a:hlinkClick>
                        </a:rPr>
                        <a:t>Read </a:t>
                      </a:r>
                      <a:r>
                        <a:rPr lang="en-IE" b="0" i="1" dirty="0">
                          <a:solidFill>
                            <a:srgbClr val="F37C57"/>
                          </a:solidFill>
                          <a:hlinkClick r:id="rId2">
                            <a:extLst>
                              <a:ext uri="{A12FA001-AC4F-418D-AE19-62706E023703}">
                                <ahyp:hlinkClr xmlns:ahyp="http://schemas.microsoft.com/office/drawing/2018/hyperlinkcolor" val="tx"/>
                              </a:ext>
                            </a:extLst>
                          </a:hlinkClick>
                        </a:rPr>
                        <a:t>15 Places Struggling with Over tourism and What they are Doing about it. </a:t>
                      </a:r>
                      <a:endParaRPr lang="en-IE" b="0" dirty="0">
                        <a:solidFill>
                          <a:srgbClr val="F37C57"/>
                        </a:solidFill>
                      </a:endParaRPr>
                    </a:p>
                  </a:txBody>
                  <a:tcPr>
                    <a:solidFill>
                      <a:srgbClr val="E7EBEB"/>
                    </a:solidFill>
                  </a:tcPr>
                </a:tc>
                <a:extLst>
                  <a:ext uri="{0D108BD9-81ED-4DB2-BD59-A6C34878D82A}">
                    <a16:rowId xmlns:a16="http://schemas.microsoft.com/office/drawing/2014/main" val="3917586425"/>
                  </a:ext>
                </a:extLst>
              </a:tr>
              <a:tr h="900238">
                <a:tc>
                  <a:txBody>
                    <a:bodyPr/>
                    <a:lstStyle/>
                    <a:p>
                      <a:r>
                        <a:rPr lang="en-IE" b="1" dirty="0"/>
                        <a:t>Property Damage</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dirty="0"/>
                        <a:t>Loss, injury, or death likely due to poor design or construction fails. Lack of quality infrastructure such as footpaths, and ramps for wheelchairs. This can lead to a tourism business shutting down especially in the case of fatalities. </a:t>
                      </a:r>
                      <a:r>
                        <a:rPr lang="en-IE" b="1" dirty="0">
                          <a:solidFill>
                            <a:srgbClr val="F37C57"/>
                          </a:solidFill>
                        </a:rPr>
                        <a:t>Read</a:t>
                      </a:r>
                      <a:r>
                        <a:rPr lang="en-IE" dirty="0">
                          <a:solidFill>
                            <a:srgbClr val="F37C57"/>
                          </a:solidFill>
                        </a:rPr>
                        <a:t> </a:t>
                      </a:r>
                      <a:r>
                        <a:rPr lang="en-GB" sz="1800" b="0" i="1" kern="1200" dirty="0">
                          <a:solidFill>
                            <a:srgbClr val="F37C57"/>
                          </a:solidFill>
                          <a:effectLst/>
                          <a:latin typeface="+mn-lt"/>
                          <a:ea typeface="+mn-ea"/>
                          <a:cs typeface="+mn-cs"/>
                          <a:hlinkClick r:id="rId3">
                            <a:extLst>
                              <a:ext uri="{A12FA001-AC4F-418D-AE19-62706E023703}">
                                <ahyp:hlinkClr xmlns:ahyp="http://schemas.microsoft.com/office/drawing/2018/hyperlinkcolor" val="tx"/>
                              </a:ext>
                            </a:extLst>
                          </a:hlinkClick>
                        </a:rPr>
                        <a:t>Incidents at European amusement parks</a:t>
                      </a:r>
                      <a:r>
                        <a:rPr lang="en-GB" sz="1800" b="0" i="1" kern="1200" dirty="0">
                          <a:solidFill>
                            <a:srgbClr val="F37C57"/>
                          </a:solidFill>
                          <a:effectLst/>
                          <a:latin typeface="+mn-lt"/>
                          <a:ea typeface="+mn-ea"/>
                          <a:cs typeface="+mn-cs"/>
                        </a:rPr>
                        <a:t> </a:t>
                      </a:r>
                      <a:endParaRPr lang="en-IE" b="0" dirty="0">
                        <a:solidFill>
                          <a:srgbClr val="F37C57"/>
                        </a:solidFill>
                      </a:endParaRPr>
                    </a:p>
                  </a:txBody>
                  <a:tcPr/>
                </a:tc>
                <a:extLst>
                  <a:ext uri="{0D108BD9-81ED-4DB2-BD59-A6C34878D82A}">
                    <a16:rowId xmlns:a16="http://schemas.microsoft.com/office/drawing/2014/main" val="3719042414"/>
                  </a:ext>
                </a:extLst>
              </a:tr>
              <a:tr h="630167">
                <a:tc>
                  <a:txBody>
                    <a:bodyPr/>
                    <a:lstStyle/>
                    <a:p>
                      <a:r>
                        <a:rPr lang="en-IE" b="1" dirty="0"/>
                        <a:t>Professional Liability</a:t>
                      </a:r>
                    </a:p>
                  </a:txBody>
                  <a:tcPr anchor="ctr"/>
                </a:tc>
                <a:tc>
                  <a:txBody>
                    <a:bodyPr/>
                    <a:lstStyle/>
                    <a:p>
                      <a:r>
                        <a:rPr lang="en-IE" dirty="0"/>
                        <a:t>Failure to provide professional advice and safety, negligence, misrepresentation, failure to deliver contracted services, lack of insurance and safety measures</a:t>
                      </a:r>
                    </a:p>
                  </a:txBody>
                  <a:tcPr/>
                </a:tc>
                <a:extLst>
                  <a:ext uri="{0D108BD9-81ED-4DB2-BD59-A6C34878D82A}">
                    <a16:rowId xmlns:a16="http://schemas.microsoft.com/office/drawing/2014/main" val="4231953889"/>
                  </a:ext>
                </a:extLst>
              </a:tr>
              <a:tr h="360095">
                <a:tc>
                  <a:txBody>
                    <a:bodyPr/>
                    <a:lstStyle/>
                    <a:p>
                      <a:r>
                        <a:rPr lang="en-IE" b="1" dirty="0"/>
                        <a:t>Public Liability</a:t>
                      </a:r>
                    </a:p>
                  </a:txBody>
                  <a:tcPr anchor="ctr"/>
                </a:tc>
                <a:tc>
                  <a:txBody>
                    <a:bodyPr/>
                    <a:lstStyle/>
                    <a:p>
                      <a:r>
                        <a:rPr lang="en-IE" dirty="0"/>
                        <a:t>Danger to people who are on the property of the business or using the facilities or services</a:t>
                      </a:r>
                    </a:p>
                  </a:txBody>
                  <a:tcPr/>
                </a:tc>
                <a:extLst>
                  <a:ext uri="{0D108BD9-81ED-4DB2-BD59-A6C34878D82A}">
                    <a16:rowId xmlns:a16="http://schemas.microsoft.com/office/drawing/2014/main" val="182034169"/>
                  </a:ext>
                </a:extLst>
              </a:tr>
              <a:tr h="630167">
                <a:tc>
                  <a:txBody>
                    <a:bodyPr/>
                    <a:lstStyle/>
                    <a:p>
                      <a:r>
                        <a:rPr lang="en-IE" b="1" dirty="0"/>
                        <a:t>Security</a:t>
                      </a:r>
                    </a:p>
                  </a:txBody>
                  <a:tcPr anchor="ctr"/>
                </a:tc>
                <a:tc>
                  <a:txBody>
                    <a:bodyPr/>
                    <a:lstStyle/>
                    <a:p>
                      <a:r>
                        <a:rPr lang="en-IE" dirty="0"/>
                        <a:t>Vandalism, theft, terrorism, vulnerable computer or data systems, lack of protection for staff and guests, lack of safety for event attendees, no vetting measures for staff</a:t>
                      </a:r>
                    </a:p>
                  </a:txBody>
                  <a:tcPr/>
                </a:tc>
                <a:extLst>
                  <a:ext uri="{0D108BD9-81ED-4DB2-BD59-A6C34878D82A}">
                    <a16:rowId xmlns:a16="http://schemas.microsoft.com/office/drawing/2014/main" val="679755064"/>
                  </a:ext>
                </a:extLst>
              </a:tr>
              <a:tr h="1440381">
                <a:tc>
                  <a:txBody>
                    <a:bodyPr/>
                    <a:lstStyle/>
                    <a:p>
                      <a:r>
                        <a:rPr lang="en-IE" b="1" dirty="0"/>
                        <a:t>Technological</a:t>
                      </a:r>
                    </a:p>
                  </a:txBody>
                  <a:tcPr anchor="ctr"/>
                </a:tc>
                <a:tc>
                  <a:txBody>
                    <a:bodyPr/>
                    <a:lstStyle/>
                    <a:p>
                      <a:r>
                        <a:rPr lang="en-IE" dirty="0"/>
                        <a:t>Vehicles e.g., train crash due to poor maintenance. Failure to replace old or obsolete technology results in service failure. Failure of computer systems leads to corruption, fraud, scams, theft, or corruption of data. Train crashes are more frequent than we would like them to be and can shut down service for a long time costing huge disruptions as well as possible injuries and fatalities. </a:t>
                      </a:r>
                    </a:p>
                    <a:p>
                      <a:r>
                        <a:rPr lang="en-IE" b="1" i="1" dirty="0">
                          <a:solidFill>
                            <a:srgbClr val="F37C57"/>
                          </a:solidFill>
                        </a:rPr>
                        <a:t>Read </a:t>
                      </a:r>
                      <a:r>
                        <a:rPr lang="en-IE" i="1" dirty="0">
                          <a:solidFill>
                            <a:srgbClr val="F37C57"/>
                          </a:solidFill>
                          <a:hlinkClick r:id="rId4">
                            <a:extLst>
                              <a:ext uri="{A12FA001-AC4F-418D-AE19-62706E023703}">
                                <ahyp:hlinkClr xmlns:ahyp="http://schemas.microsoft.com/office/drawing/2018/hyperlinkcolor" val="tx"/>
                              </a:ext>
                            </a:extLst>
                          </a:hlinkClick>
                        </a:rPr>
                        <a:t>Spanish train in Barcelona injures 155 people.</a:t>
                      </a:r>
                      <a:endParaRPr lang="en-IE" i="1" dirty="0">
                        <a:solidFill>
                          <a:srgbClr val="F37C57"/>
                        </a:solidFill>
                      </a:endParaRPr>
                    </a:p>
                  </a:txBody>
                  <a:tcPr/>
                </a:tc>
                <a:extLst>
                  <a:ext uri="{0D108BD9-81ED-4DB2-BD59-A6C34878D82A}">
                    <a16:rowId xmlns:a16="http://schemas.microsoft.com/office/drawing/2014/main" val="83039272"/>
                  </a:ext>
                </a:extLst>
              </a:tr>
              <a:tr h="1370964">
                <a:tc>
                  <a:txBody>
                    <a:bodyPr/>
                    <a:lstStyle/>
                    <a:p>
                      <a:r>
                        <a:rPr lang="en-IE" b="1" dirty="0"/>
                        <a:t>Occupational Health and Safety</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dirty="0"/>
                        <a:t>Inadequate safety measures, poor safety management, little security or police, few or lack of vetting and visa controls, inadequate sanitation, poor water quality, lack of refuse services, and lack of crowd control damages the environment, can cause disputes, violence and inevitable bad experiences for tourists and visitors. </a:t>
                      </a:r>
                      <a:r>
                        <a:rPr lang="en-IE" b="1" i="1" dirty="0">
                          <a:solidFill>
                            <a:srgbClr val="F37C57"/>
                          </a:solidFill>
                          <a:hlinkClick r:id="rId5">
                            <a:extLst>
                              <a:ext uri="{A12FA001-AC4F-418D-AE19-62706E023703}">
                                <ahyp:hlinkClr xmlns:ahyp="http://schemas.microsoft.com/office/drawing/2018/hyperlinkcolor" val="tx"/>
                              </a:ext>
                            </a:extLst>
                          </a:hlinkClick>
                        </a:rPr>
                        <a:t>Read</a:t>
                      </a:r>
                      <a:r>
                        <a:rPr lang="en-IE" b="0" i="1" dirty="0">
                          <a:solidFill>
                            <a:srgbClr val="F37C57"/>
                          </a:solidFill>
                          <a:hlinkClick r:id="rId5">
                            <a:extLst>
                              <a:ext uri="{A12FA001-AC4F-418D-AE19-62706E023703}">
                                <ahyp:hlinkClr xmlns:ahyp="http://schemas.microsoft.com/office/drawing/2018/hyperlinkcolor" val="tx"/>
                              </a:ext>
                            </a:extLst>
                          </a:hlinkClick>
                        </a:rPr>
                        <a:t> </a:t>
                      </a:r>
                      <a:r>
                        <a:rPr lang="en-GB" sz="1800" b="0" i="1" kern="1200" dirty="0">
                          <a:solidFill>
                            <a:srgbClr val="F37C57"/>
                          </a:solidFill>
                          <a:effectLst/>
                          <a:latin typeface="+mn-lt"/>
                          <a:ea typeface="+mn-ea"/>
                          <a:cs typeface="+mn-cs"/>
                          <a:hlinkClick r:id="rId5">
                            <a:extLst>
                              <a:ext uri="{A12FA001-AC4F-418D-AE19-62706E023703}">
                                <ahyp:hlinkClr xmlns:ahyp="http://schemas.microsoft.com/office/drawing/2018/hyperlinkcolor" val="tx"/>
                              </a:ext>
                            </a:extLst>
                          </a:hlinkClick>
                        </a:rPr>
                        <a:t>Five Common Hospitality Industry Injuries and How to Prevent Them</a:t>
                      </a:r>
                      <a:endParaRPr lang="en-IE" i="1" dirty="0">
                        <a:solidFill>
                          <a:srgbClr val="F37C57"/>
                        </a:solidFill>
                      </a:endParaRPr>
                    </a:p>
                  </a:txBody>
                  <a:tcPr/>
                </a:tc>
                <a:extLst>
                  <a:ext uri="{0D108BD9-81ED-4DB2-BD59-A6C34878D82A}">
                    <a16:rowId xmlns:a16="http://schemas.microsoft.com/office/drawing/2014/main" val="837428565"/>
                  </a:ext>
                </a:extLst>
              </a:tr>
            </a:tbl>
          </a:graphicData>
        </a:graphic>
      </p:graphicFrame>
    </p:spTree>
    <p:extLst>
      <p:ext uri="{BB962C8B-B14F-4D97-AF65-F5344CB8AC3E}">
        <p14:creationId xmlns:p14="http://schemas.microsoft.com/office/powerpoint/2010/main" val="364140870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E1DFAECE-D51D-F755-C0E0-E772E547F424}"/>
              </a:ext>
            </a:extLst>
          </p:cNvPr>
          <p:cNvSpPr>
            <a:spLocks noGrp="1"/>
          </p:cNvSpPr>
          <p:nvPr>
            <p:ph type="body" sz="quarter" idx="20"/>
          </p:nvPr>
        </p:nvSpPr>
        <p:spPr>
          <a:xfrm>
            <a:off x="5967313" y="169732"/>
            <a:ext cx="5785415" cy="3722513"/>
          </a:xfrm>
        </p:spPr>
        <p:txBody>
          <a:bodyPr/>
          <a:lstStyle/>
          <a:p>
            <a:pPr marL="342900" indent="-342900" algn="l" fontAlgn="base">
              <a:lnSpc>
                <a:spcPct val="100000"/>
              </a:lnSpc>
              <a:spcBef>
                <a:spcPts val="0"/>
              </a:spcBef>
              <a:buClr>
                <a:srgbClr val="916395"/>
              </a:buClr>
              <a:buFont typeface="Wingdings" panose="05000000000000000000" pitchFamily="2" charset="2"/>
              <a:buChar char="q"/>
            </a:pPr>
            <a:r>
              <a:rPr lang="en-GB" sz="2000" b="0" i="0" dirty="0">
                <a:solidFill>
                  <a:srgbClr val="4D4D4D"/>
                </a:solidFill>
                <a:effectLst/>
              </a:rPr>
              <a:t>Customer flights disrupted or cancelled</a:t>
            </a:r>
          </a:p>
          <a:p>
            <a:pPr marL="342900" indent="-342900" algn="l" fontAlgn="base">
              <a:lnSpc>
                <a:spcPct val="100000"/>
              </a:lnSpc>
              <a:spcBef>
                <a:spcPts val="0"/>
              </a:spcBef>
              <a:buClr>
                <a:srgbClr val="916395"/>
              </a:buClr>
              <a:buFont typeface="Wingdings" panose="05000000000000000000" pitchFamily="2" charset="2"/>
              <a:buChar char="q"/>
            </a:pPr>
            <a:r>
              <a:rPr lang="en-GB" sz="2000" b="0" i="0" dirty="0">
                <a:solidFill>
                  <a:srgbClr val="4D4D4D"/>
                </a:solidFill>
                <a:effectLst/>
              </a:rPr>
              <a:t>Damage to or destruction of assets and infrastructure such as buildings and roads</a:t>
            </a:r>
          </a:p>
          <a:p>
            <a:pPr marL="342900" indent="-342900" algn="l" fontAlgn="base">
              <a:lnSpc>
                <a:spcPct val="100000"/>
              </a:lnSpc>
              <a:spcBef>
                <a:spcPts val="0"/>
              </a:spcBef>
              <a:buClr>
                <a:srgbClr val="916395"/>
              </a:buClr>
              <a:buFont typeface="Wingdings" panose="05000000000000000000" pitchFamily="2" charset="2"/>
              <a:buChar char="q"/>
            </a:pPr>
            <a:r>
              <a:rPr lang="en-GB" sz="2000" b="0" i="0" dirty="0">
                <a:solidFill>
                  <a:srgbClr val="4D4D4D"/>
                </a:solidFill>
                <a:effectLst/>
              </a:rPr>
              <a:t>Disruption to operations</a:t>
            </a:r>
          </a:p>
          <a:p>
            <a:pPr marL="342900" indent="-342900" algn="l" fontAlgn="base">
              <a:lnSpc>
                <a:spcPct val="100000"/>
              </a:lnSpc>
              <a:spcBef>
                <a:spcPts val="0"/>
              </a:spcBef>
              <a:buClr>
                <a:srgbClr val="916395"/>
              </a:buClr>
              <a:buFont typeface="Wingdings" panose="05000000000000000000" pitchFamily="2" charset="2"/>
              <a:buChar char="q"/>
            </a:pPr>
            <a:r>
              <a:rPr lang="en-GB" sz="2000" b="0" i="0" dirty="0">
                <a:solidFill>
                  <a:srgbClr val="4D4D4D"/>
                </a:solidFill>
                <a:effectLst/>
              </a:rPr>
              <a:t>Exit of key employees</a:t>
            </a:r>
          </a:p>
          <a:p>
            <a:pPr marL="342900" indent="-342900" algn="l" fontAlgn="base">
              <a:lnSpc>
                <a:spcPct val="100000"/>
              </a:lnSpc>
              <a:spcBef>
                <a:spcPts val="0"/>
              </a:spcBef>
              <a:buClr>
                <a:srgbClr val="916395"/>
              </a:buClr>
              <a:buFont typeface="Wingdings" panose="05000000000000000000" pitchFamily="2" charset="2"/>
              <a:buChar char="q"/>
            </a:pPr>
            <a:r>
              <a:rPr lang="en-GB" sz="2000" b="0" i="0" dirty="0">
                <a:solidFill>
                  <a:srgbClr val="4D4D4D"/>
                </a:solidFill>
                <a:effectLst/>
              </a:rPr>
              <a:t>Higher expenses</a:t>
            </a:r>
          </a:p>
          <a:p>
            <a:pPr marL="342900" indent="-342900" algn="l" fontAlgn="base">
              <a:lnSpc>
                <a:spcPct val="100000"/>
              </a:lnSpc>
              <a:spcBef>
                <a:spcPts val="0"/>
              </a:spcBef>
              <a:buClr>
                <a:srgbClr val="916395"/>
              </a:buClr>
              <a:buFont typeface="Wingdings" panose="05000000000000000000" pitchFamily="2" charset="2"/>
              <a:buChar char="q"/>
            </a:pPr>
            <a:r>
              <a:rPr lang="en-GB" sz="2000" b="0" i="0" dirty="0">
                <a:solidFill>
                  <a:srgbClr val="4D4D4D"/>
                </a:solidFill>
                <a:effectLst/>
              </a:rPr>
              <a:t>Legal claims for damages</a:t>
            </a:r>
          </a:p>
          <a:p>
            <a:pPr marL="342900" indent="-342900" algn="l" fontAlgn="base">
              <a:lnSpc>
                <a:spcPct val="100000"/>
              </a:lnSpc>
              <a:spcBef>
                <a:spcPts val="0"/>
              </a:spcBef>
              <a:buClr>
                <a:srgbClr val="916395"/>
              </a:buClr>
              <a:buFont typeface="Wingdings" panose="05000000000000000000" pitchFamily="2" charset="2"/>
              <a:buChar char="q"/>
            </a:pPr>
            <a:r>
              <a:rPr lang="en-GB" sz="2000" b="0" i="0" dirty="0">
                <a:solidFill>
                  <a:srgbClr val="4D4D4D"/>
                </a:solidFill>
                <a:effectLst/>
              </a:rPr>
              <a:t>Loss of intellectual property and proprietary information</a:t>
            </a:r>
          </a:p>
          <a:p>
            <a:pPr marL="342900" indent="-342900" algn="l" fontAlgn="base">
              <a:lnSpc>
                <a:spcPct val="100000"/>
              </a:lnSpc>
              <a:spcBef>
                <a:spcPts val="0"/>
              </a:spcBef>
              <a:buClr>
                <a:srgbClr val="916395"/>
              </a:buClr>
              <a:buFont typeface="Wingdings" panose="05000000000000000000" pitchFamily="2" charset="2"/>
              <a:buChar char="q"/>
            </a:pPr>
            <a:r>
              <a:rPr lang="en-GB" sz="2000" b="0" i="0" dirty="0">
                <a:solidFill>
                  <a:srgbClr val="4D4D4D"/>
                </a:solidFill>
                <a:effectLst/>
              </a:rPr>
              <a:t>Loss of key products, attractions, and experiences</a:t>
            </a:r>
          </a:p>
          <a:p>
            <a:pPr marL="342900" indent="-342900" algn="l" fontAlgn="base">
              <a:lnSpc>
                <a:spcPct val="100000"/>
              </a:lnSpc>
              <a:spcBef>
                <a:spcPts val="0"/>
              </a:spcBef>
              <a:buClr>
                <a:srgbClr val="916395"/>
              </a:buClr>
              <a:buFont typeface="Wingdings" panose="05000000000000000000" pitchFamily="2" charset="2"/>
              <a:buChar char="q"/>
            </a:pPr>
            <a:r>
              <a:rPr lang="en-GB" sz="2000" b="0" i="0" dirty="0">
                <a:solidFill>
                  <a:srgbClr val="4D4D4D"/>
                </a:solidFill>
                <a:effectLst/>
              </a:rPr>
              <a:t>Negative environmental, social, and economic impacts</a:t>
            </a:r>
          </a:p>
          <a:p>
            <a:pPr marL="342900" indent="-342900" algn="l" fontAlgn="base">
              <a:lnSpc>
                <a:spcPct val="100000"/>
              </a:lnSpc>
              <a:spcBef>
                <a:spcPts val="0"/>
              </a:spcBef>
              <a:buClr>
                <a:srgbClr val="916395"/>
              </a:buClr>
              <a:buFont typeface="Wingdings" panose="05000000000000000000" pitchFamily="2" charset="2"/>
              <a:buChar char="q"/>
            </a:pPr>
            <a:r>
              <a:rPr lang="en-GB" sz="2000" b="0" i="0" dirty="0">
                <a:solidFill>
                  <a:srgbClr val="4D4D4D"/>
                </a:solidFill>
                <a:effectLst/>
              </a:rPr>
              <a:t>Physical injury to workers or other stakeholders</a:t>
            </a:r>
          </a:p>
          <a:p>
            <a:pPr marL="342900" indent="-342900" algn="l" fontAlgn="base">
              <a:lnSpc>
                <a:spcPct val="100000"/>
              </a:lnSpc>
              <a:spcBef>
                <a:spcPts val="0"/>
              </a:spcBef>
              <a:buClr>
                <a:srgbClr val="916395"/>
              </a:buClr>
              <a:buFont typeface="Wingdings" panose="05000000000000000000" pitchFamily="2" charset="2"/>
              <a:buChar char="q"/>
            </a:pPr>
            <a:r>
              <a:rPr lang="en-GB" sz="2000" b="0" i="0" dirty="0">
                <a:solidFill>
                  <a:srgbClr val="4D4D4D"/>
                </a:solidFill>
                <a:effectLst/>
              </a:rPr>
              <a:t>Reduced access to credit or worsening loan terms</a:t>
            </a:r>
          </a:p>
          <a:p>
            <a:pPr marL="342900" indent="-342900" algn="l" fontAlgn="base">
              <a:lnSpc>
                <a:spcPct val="100000"/>
              </a:lnSpc>
              <a:spcBef>
                <a:spcPts val="0"/>
              </a:spcBef>
              <a:buClr>
                <a:srgbClr val="916395"/>
              </a:buClr>
              <a:buFont typeface="Wingdings" panose="05000000000000000000" pitchFamily="2" charset="2"/>
              <a:buChar char="q"/>
            </a:pPr>
            <a:r>
              <a:rPr lang="en-GB" sz="2000" b="0" i="0" dirty="0">
                <a:solidFill>
                  <a:srgbClr val="4D4D4D"/>
                </a:solidFill>
                <a:effectLst/>
              </a:rPr>
              <a:t>Reduction in sales and profits</a:t>
            </a:r>
          </a:p>
          <a:p>
            <a:pPr marL="342900" indent="-342900" algn="l" fontAlgn="base">
              <a:lnSpc>
                <a:spcPct val="100000"/>
              </a:lnSpc>
              <a:spcBef>
                <a:spcPts val="0"/>
              </a:spcBef>
              <a:buClr>
                <a:srgbClr val="916395"/>
              </a:buClr>
              <a:buFont typeface="Wingdings" panose="05000000000000000000" pitchFamily="2" charset="2"/>
              <a:buChar char="q"/>
            </a:pPr>
            <a:r>
              <a:rPr lang="en-GB" sz="2000" dirty="0">
                <a:solidFill>
                  <a:srgbClr val="4D4D4D"/>
                </a:solidFill>
              </a:rPr>
              <a:t>Insurance inflation or impossible to source</a:t>
            </a:r>
            <a:endParaRPr lang="en-GB" sz="2000" b="0" i="0" dirty="0">
              <a:solidFill>
                <a:srgbClr val="4D4D4D"/>
              </a:solidFill>
              <a:effectLst/>
            </a:endParaRPr>
          </a:p>
          <a:p>
            <a:pPr marL="342900" indent="-342900" algn="l" fontAlgn="base">
              <a:lnSpc>
                <a:spcPct val="100000"/>
              </a:lnSpc>
              <a:spcBef>
                <a:spcPts val="0"/>
              </a:spcBef>
              <a:buClr>
                <a:srgbClr val="916395"/>
              </a:buClr>
              <a:buFont typeface="Wingdings" panose="05000000000000000000" pitchFamily="2" charset="2"/>
              <a:buChar char="q"/>
            </a:pPr>
            <a:r>
              <a:rPr lang="en-GB" sz="2000" b="0" i="0" dirty="0">
                <a:solidFill>
                  <a:srgbClr val="4D4D4D"/>
                </a:solidFill>
                <a:effectLst/>
              </a:rPr>
              <a:t>Regulatory scrutiny and enforcement</a:t>
            </a:r>
          </a:p>
          <a:p>
            <a:pPr marL="342900" indent="-342900" algn="l" fontAlgn="base">
              <a:lnSpc>
                <a:spcPct val="100000"/>
              </a:lnSpc>
              <a:spcBef>
                <a:spcPts val="0"/>
              </a:spcBef>
              <a:buClr>
                <a:srgbClr val="916395"/>
              </a:buClr>
              <a:buFont typeface="Wingdings" panose="05000000000000000000" pitchFamily="2" charset="2"/>
              <a:buChar char="q"/>
            </a:pPr>
            <a:r>
              <a:rPr lang="en-GB" sz="2000" b="0" i="0" dirty="0">
                <a:solidFill>
                  <a:srgbClr val="4D4D4D"/>
                </a:solidFill>
                <a:effectLst/>
              </a:rPr>
              <a:t>Reputation harm and brand damage</a:t>
            </a:r>
          </a:p>
          <a:p>
            <a:pPr marL="342900" indent="-342900" algn="l" fontAlgn="base">
              <a:lnSpc>
                <a:spcPct val="100000"/>
              </a:lnSpc>
              <a:spcBef>
                <a:spcPts val="0"/>
              </a:spcBef>
              <a:buClr>
                <a:srgbClr val="916395"/>
              </a:buClr>
              <a:buFont typeface="Wingdings" panose="05000000000000000000" pitchFamily="2" charset="2"/>
              <a:buChar char="q"/>
            </a:pPr>
            <a:r>
              <a:rPr lang="en-GB" sz="2000" b="0" i="0" dirty="0">
                <a:solidFill>
                  <a:srgbClr val="4D4D4D"/>
                </a:solidFill>
                <a:effectLst/>
              </a:rPr>
              <a:t>Weakened competitive position and erosion of market share</a:t>
            </a:r>
          </a:p>
          <a:p>
            <a:pPr marL="342900" indent="-342900" algn="l" fontAlgn="base">
              <a:lnSpc>
                <a:spcPct val="100000"/>
              </a:lnSpc>
              <a:spcBef>
                <a:spcPts val="0"/>
              </a:spcBef>
              <a:buClr>
                <a:srgbClr val="916395"/>
              </a:buClr>
              <a:buFont typeface="Wingdings" panose="05000000000000000000" pitchFamily="2" charset="2"/>
              <a:buChar char="q"/>
            </a:pPr>
            <a:r>
              <a:rPr lang="en-GB" sz="2000" b="0" i="0" dirty="0">
                <a:solidFill>
                  <a:srgbClr val="4D4D4D"/>
                </a:solidFill>
                <a:effectLst/>
              </a:rPr>
              <a:t>Weakened morale among employees</a:t>
            </a:r>
          </a:p>
          <a:p>
            <a:pPr>
              <a:lnSpc>
                <a:spcPct val="100000"/>
              </a:lnSpc>
              <a:spcBef>
                <a:spcPts val="0"/>
              </a:spcBef>
              <a:buClr>
                <a:srgbClr val="916395"/>
              </a:buClr>
            </a:pPr>
            <a:endParaRPr lang="en-IE" sz="2000" dirty="0">
              <a:solidFill>
                <a:srgbClr val="4D4D4D"/>
              </a:solidFill>
            </a:endParaRPr>
          </a:p>
        </p:txBody>
      </p:sp>
      <p:sp>
        <p:nvSpPr>
          <p:cNvPr id="6" name="Text Placeholder 5">
            <a:extLst>
              <a:ext uri="{FF2B5EF4-FFF2-40B4-BE49-F238E27FC236}">
                <a16:creationId xmlns:a16="http://schemas.microsoft.com/office/drawing/2014/main" id="{8B604A8E-849B-9231-6705-3BC8BD37B880}"/>
              </a:ext>
            </a:extLst>
          </p:cNvPr>
          <p:cNvSpPr>
            <a:spLocks noGrp="1"/>
          </p:cNvSpPr>
          <p:nvPr>
            <p:ph type="body" sz="quarter" idx="22"/>
          </p:nvPr>
        </p:nvSpPr>
        <p:spPr>
          <a:xfrm>
            <a:off x="439272" y="303431"/>
            <a:ext cx="4492820" cy="857158"/>
          </a:xfrm>
        </p:spPr>
        <p:txBody>
          <a:bodyPr>
            <a:noAutofit/>
          </a:bodyPr>
          <a:lstStyle/>
          <a:p>
            <a:pPr>
              <a:lnSpc>
                <a:spcPct val="100000"/>
              </a:lnSpc>
              <a:spcBef>
                <a:spcPts val="0"/>
              </a:spcBef>
            </a:pPr>
            <a:r>
              <a:rPr lang="en-IE" sz="3200" b="1" dirty="0">
                <a:solidFill>
                  <a:srgbClr val="7A547C"/>
                </a:solidFill>
              </a:rPr>
              <a:t>A Crisis can Cripple a Tourism Region</a:t>
            </a:r>
          </a:p>
          <a:p>
            <a:pPr>
              <a:lnSpc>
                <a:spcPct val="100000"/>
              </a:lnSpc>
              <a:spcBef>
                <a:spcPts val="0"/>
              </a:spcBef>
            </a:pPr>
            <a:endParaRPr lang="en-GB" sz="2400" dirty="0">
              <a:solidFill>
                <a:srgbClr val="916395"/>
              </a:solidFill>
            </a:endParaRPr>
          </a:p>
          <a:p>
            <a:pPr>
              <a:lnSpc>
                <a:spcPct val="100000"/>
              </a:lnSpc>
              <a:spcBef>
                <a:spcPts val="0"/>
              </a:spcBef>
            </a:pPr>
            <a:r>
              <a:rPr lang="en-GB" sz="2800" dirty="0">
                <a:solidFill>
                  <a:srgbClr val="916395"/>
                </a:solidFill>
              </a:rPr>
              <a:t>Examples of l</a:t>
            </a:r>
            <a:r>
              <a:rPr lang="en-GB" sz="2800" i="0" dirty="0">
                <a:solidFill>
                  <a:srgbClr val="916395"/>
                </a:solidFill>
                <a:effectLst/>
              </a:rPr>
              <a:t>osses </a:t>
            </a:r>
            <a:r>
              <a:rPr lang="en-GB" sz="2800" dirty="0">
                <a:solidFill>
                  <a:srgbClr val="916395"/>
                </a:solidFill>
              </a:rPr>
              <a:t>as a direct result of a crisis </a:t>
            </a:r>
            <a:r>
              <a:rPr lang="en-GB" sz="2800" i="0" dirty="0">
                <a:solidFill>
                  <a:srgbClr val="916395"/>
                </a:solidFill>
                <a:effectLst/>
              </a:rPr>
              <a:t>can cripple a business or region, examples</a:t>
            </a:r>
            <a:endParaRPr lang="en-IE" sz="2800" dirty="0">
              <a:solidFill>
                <a:srgbClr val="916395"/>
              </a:solidFill>
            </a:endParaRPr>
          </a:p>
        </p:txBody>
      </p:sp>
      <p:sp>
        <p:nvSpPr>
          <p:cNvPr id="7" name="Text Placeholder 6">
            <a:extLst>
              <a:ext uri="{FF2B5EF4-FFF2-40B4-BE49-F238E27FC236}">
                <a16:creationId xmlns:a16="http://schemas.microsoft.com/office/drawing/2014/main" id="{6048441D-5023-598F-89DB-5DE5D42674EB}"/>
              </a:ext>
            </a:extLst>
          </p:cNvPr>
          <p:cNvSpPr>
            <a:spLocks noGrp="1"/>
          </p:cNvSpPr>
          <p:nvPr>
            <p:ph type="body" sz="quarter" idx="23"/>
          </p:nvPr>
        </p:nvSpPr>
        <p:spPr>
          <a:xfrm>
            <a:off x="439272" y="3120600"/>
            <a:ext cx="4492820" cy="3433969"/>
          </a:xfrm>
        </p:spPr>
        <p:txBody>
          <a:bodyPr>
            <a:noAutofit/>
          </a:bodyPr>
          <a:lstStyle/>
          <a:p>
            <a:pPr marL="0" indent="0" algn="l" fontAlgn="base">
              <a:lnSpc>
                <a:spcPct val="100000"/>
              </a:lnSpc>
              <a:spcBef>
                <a:spcPts val="0"/>
              </a:spcBef>
            </a:pPr>
            <a:r>
              <a:rPr lang="en-GB" sz="2400" dirty="0">
                <a:solidFill>
                  <a:srgbClr val="4D4D4D"/>
                </a:solidFill>
              </a:rPr>
              <a:t>A crisis can stem from internal or external causes and harm a tourism business or region in multiple ways. The fallout of a crisis often affects more than one dimension. Sometimes, the damage is so great that the company or region cannot survive. </a:t>
            </a:r>
          </a:p>
          <a:p>
            <a:pPr>
              <a:lnSpc>
                <a:spcPct val="100000"/>
              </a:lnSpc>
              <a:spcBef>
                <a:spcPts val="0"/>
              </a:spcBef>
            </a:pPr>
            <a:endParaRPr lang="en-IE" sz="2400" dirty="0">
              <a:solidFill>
                <a:srgbClr val="4D4D4D"/>
              </a:solidFill>
            </a:endParaRPr>
          </a:p>
        </p:txBody>
      </p:sp>
    </p:spTree>
    <p:extLst>
      <p:ext uri="{BB962C8B-B14F-4D97-AF65-F5344CB8AC3E}">
        <p14:creationId xmlns:p14="http://schemas.microsoft.com/office/powerpoint/2010/main" val="393202949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5747B941-D0BD-7C9C-F150-F9FDAD3E7C40}"/>
              </a:ext>
            </a:extLst>
          </p:cNvPr>
          <p:cNvPicPr>
            <a:picLocks noGrp="1" noChangeAspect="1"/>
          </p:cNvPicPr>
          <p:nvPr>
            <p:ph type="pic" sz="quarter" idx="10"/>
          </p:nvPr>
        </p:nvPicPr>
        <p:blipFill>
          <a:blip r:embed="rId2"/>
          <a:srcRect t="6197" b="6197"/>
          <a:stretch/>
        </p:blipFill>
        <p:spPr>
          <a:xfrm>
            <a:off x="241300" y="228600"/>
            <a:ext cx="11696700" cy="5763986"/>
          </a:xfrm>
        </p:spPr>
      </p:pic>
      <p:sp>
        <p:nvSpPr>
          <p:cNvPr id="6" name="Text Placeholder 5">
            <a:extLst>
              <a:ext uri="{FF2B5EF4-FFF2-40B4-BE49-F238E27FC236}">
                <a16:creationId xmlns:a16="http://schemas.microsoft.com/office/drawing/2014/main" id="{1FEF99F0-EC51-9344-0992-E5646395826F}"/>
              </a:ext>
            </a:extLst>
          </p:cNvPr>
          <p:cNvSpPr>
            <a:spLocks noGrp="1"/>
          </p:cNvSpPr>
          <p:nvPr>
            <p:ph type="body" sz="quarter" idx="16"/>
          </p:nvPr>
        </p:nvSpPr>
        <p:spPr>
          <a:xfrm>
            <a:off x="6420495" y="1219201"/>
            <a:ext cx="5771505" cy="2028496"/>
          </a:xfrm>
        </p:spPr>
        <p:txBody>
          <a:bodyPr anchor="ctr">
            <a:normAutofit/>
          </a:bodyPr>
          <a:lstStyle/>
          <a:p>
            <a:pPr>
              <a:lnSpc>
                <a:spcPct val="100000"/>
              </a:lnSpc>
              <a:spcBef>
                <a:spcPts val="0"/>
              </a:spcBef>
            </a:pPr>
            <a:r>
              <a:rPr lang="en-IE" dirty="0"/>
              <a:t>5.  European Case Studies</a:t>
            </a:r>
          </a:p>
          <a:p>
            <a:pPr>
              <a:lnSpc>
                <a:spcPct val="100000"/>
              </a:lnSpc>
              <a:spcBef>
                <a:spcPts val="0"/>
              </a:spcBef>
            </a:pPr>
            <a:r>
              <a:rPr lang="en-IE" sz="2800" i="1" dirty="0"/>
              <a:t>Impact of Crises on Tourism Regions</a:t>
            </a:r>
            <a:endParaRPr lang="en-IE" dirty="0"/>
          </a:p>
        </p:txBody>
      </p:sp>
    </p:spTree>
    <p:extLst>
      <p:ext uri="{BB962C8B-B14F-4D97-AF65-F5344CB8AC3E}">
        <p14:creationId xmlns:p14="http://schemas.microsoft.com/office/powerpoint/2010/main" val="378891622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DF955BDD-A86B-8A4D-6F79-4E486686C322}"/>
              </a:ext>
            </a:extLst>
          </p:cNvPr>
          <p:cNvSpPr>
            <a:spLocks noGrp="1"/>
          </p:cNvSpPr>
          <p:nvPr>
            <p:ph type="body" sz="quarter" idx="18"/>
          </p:nvPr>
        </p:nvSpPr>
        <p:spPr>
          <a:xfrm>
            <a:off x="1244528" y="1166023"/>
            <a:ext cx="5842071" cy="4525954"/>
          </a:xfrm>
        </p:spPr>
        <p:txBody>
          <a:bodyPr>
            <a:noAutofit/>
          </a:bodyPr>
          <a:lstStyle/>
          <a:p>
            <a:pPr marL="0" indent="0"/>
            <a:r>
              <a:rPr lang="en-GB" i="0" dirty="0">
                <a:effectLst/>
              </a:rPr>
              <a:t>Are natural or as a result of nature </a:t>
            </a:r>
            <a:r>
              <a:rPr lang="en-GB" dirty="0"/>
              <a:t>such as </a:t>
            </a:r>
            <a:r>
              <a:rPr lang="en-GB" b="0" i="0" dirty="0">
                <a:effectLst/>
              </a:rPr>
              <a:t>earthquakes, volcanic eruptions, tsunamis and floods, hurricanes, and other extreme weather disasters. </a:t>
            </a:r>
          </a:p>
          <a:p>
            <a:pPr marL="457200" indent="-457200">
              <a:buFont typeface="+mj-lt"/>
              <a:buAutoNum type="arabicPeriod"/>
            </a:pPr>
            <a:r>
              <a:rPr lang="en-GB" dirty="0"/>
              <a:t>The </a:t>
            </a:r>
            <a:r>
              <a:rPr lang="en-IE" b="1" dirty="0">
                <a:hlinkClick r:id="rId2">
                  <a:extLst>
                    <a:ext uri="{A12FA001-AC4F-418D-AE19-62706E023703}">
                      <ahyp:hlinkClr xmlns:ahyp="http://schemas.microsoft.com/office/drawing/2018/hyperlinkcolor" val="tx"/>
                    </a:ext>
                  </a:extLst>
                </a:hlinkClick>
              </a:rPr>
              <a:t>Eyjafjöll volcanic eruption </a:t>
            </a:r>
            <a:r>
              <a:rPr lang="en-IE" dirty="0"/>
              <a:t>occurred over April and May 2010 causing major impact and disruptions on European air travel affecting airlines, travel agencies, businesses, and tourists. It had erupted twice before this however no risk or crisis management plan was put in place.  </a:t>
            </a:r>
          </a:p>
          <a:p>
            <a:pPr marL="457200" indent="-457200">
              <a:buFont typeface="+mj-lt"/>
              <a:buAutoNum type="arabicPeriod"/>
            </a:pPr>
            <a:r>
              <a:rPr lang="en-GB" b="0" i="0" dirty="0">
                <a:effectLst/>
              </a:rPr>
              <a:t>The </a:t>
            </a:r>
            <a:r>
              <a:rPr lang="en-GB" b="1" i="0" u="none" strike="noStrike" dirty="0">
                <a:effectLst/>
                <a:hlinkClick r:id="rId3">
                  <a:extLst>
                    <a:ext uri="{A12FA001-AC4F-418D-AE19-62706E023703}">
                      <ahyp:hlinkClr xmlns:ahyp="http://schemas.microsoft.com/office/drawing/2018/hyperlinkcolor" val="tx"/>
                    </a:ext>
                  </a:extLst>
                </a:hlinkClick>
              </a:rPr>
              <a:t>Boxing Day Tsunami</a:t>
            </a:r>
            <a:r>
              <a:rPr lang="en-GB" b="1" i="0" dirty="0">
                <a:effectLst/>
              </a:rPr>
              <a:t> </a:t>
            </a:r>
            <a:r>
              <a:rPr lang="en-GB" b="0" i="0" dirty="0">
                <a:effectLst/>
              </a:rPr>
              <a:t>in 2004, which devastated numerous coastal communities in Asia and killed more than 230,000 people.</a:t>
            </a:r>
          </a:p>
          <a:p>
            <a:pPr marL="0" indent="0"/>
            <a:endParaRPr lang="en-IE" dirty="0"/>
          </a:p>
        </p:txBody>
      </p:sp>
      <p:sp>
        <p:nvSpPr>
          <p:cNvPr id="8" name="Text Placeholder 7">
            <a:extLst>
              <a:ext uri="{FF2B5EF4-FFF2-40B4-BE49-F238E27FC236}">
                <a16:creationId xmlns:a16="http://schemas.microsoft.com/office/drawing/2014/main" id="{829B99DB-0ACD-EF8C-6F32-A949FC55E1E8}"/>
              </a:ext>
            </a:extLst>
          </p:cNvPr>
          <p:cNvSpPr>
            <a:spLocks noGrp="1"/>
          </p:cNvSpPr>
          <p:nvPr>
            <p:ph type="body" sz="quarter" idx="16"/>
          </p:nvPr>
        </p:nvSpPr>
        <p:spPr>
          <a:xfrm>
            <a:off x="1244529" y="390920"/>
            <a:ext cx="4716425" cy="582221"/>
          </a:xfrm>
        </p:spPr>
        <p:txBody>
          <a:bodyPr>
            <a:normAutofit lnSpcReduction="10000"/>
          </a:bodyPr>
          <a:lstStyle/>
          <a:p>
            <a:r>
              <a:rPr lang="en-IE" b="1" dirty="0"/>
              <a:t>Natural Disasters</a:t>
            </a:r>
          </a:p>
        </p:txBody>
      </p:sp>
      <p:pic>
        <p:nvPicPr>
          <p:cNvPr id="10" name="Picture 2" descr="Icelandic volcano: UK flight disruption | World news | The Guardian">
            <a:extLst>
              <a:ext uri="{FF2B5EF4-FFF2-40B4-BE49-F238E27FC236}">
                <a16:creationId xmlns:a16="http://schemas.microsoft.com/office/drawing/2014/main" id="{04A3083D-B1C1-A0D2-014D-40D9C797FE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39398" y="230110"/>
            <a:ext cx="4952602" cy="3010347"/>
          </a:xfrm>
          <a:prstGeom prst="rect">
            <a:avLst/>
          </a:prstGeom>
          <a:noFill/>
          <a:extLst>
            <a:ext uri="{909E8E84-426E-40DD-AFC4-6F175D3DCCD1}">
              <a14:hiddenFill xmlns:a14="http://schemas.microsoft.com/office/drawing/2010/main">
                <a:solidFill>
                  <a:srgbClr val="FFFFFF"/>
                </a:solidFill>
              </a14:hiddenFill>
            </a:ext>
          </a:extLst>
        </p:spPr>
      </p:pic>
      <p:pic>
        <p:nvPicPr>
          <p:cNvPr id="10242" name="Picture 2" descr="Asian Tsunami Disaster - Top Documentary Films">
            <a:extLst>
              <a:ext uri="{FF2B5EF4-FFF2-40B4-BE49-F238E27FC236}">
                <a16:creationId xmlns:a16="http://schemas.microsoft.com/office/drawing/2014/main" id="{D54508C8-A2D3-628A-7570-FCEF0BA95949}"/>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7917"/>
          <a:stretch/>
        </p:blipFill>
        <p:spPr bwMode="auto">
          <a:xfrm>
            <a:off x="7235335" y="4566246"/>
            <a:ext cx="4948542" cy="228483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7C41978D-7755-05AD-D067-EF16BA2E8808}"/>
              </a:ext>
            </a:extLst>
          </p:cNvPr>
          <p:cNvSpPr txBox="1"/>
          <p:nvPr/>
        </p:nvSpPr>
        <p:spPr>
          <a:xfrm>
            <a:off x="8753474" y="3416713"/>
            <a:ext cx="3296157" cy="954107"/>
          </a:xfrm>
          <a:prstGeom prst="rect">
            <a:avLst/>
          </a:prstGeom>
          <a:solidFill>
            <a:srgbClr val="F37C57"/>
          </a:solidFill>
        </p:spPr>
        <p:txBody>
          <a:bodyPr wrap="square" rtlCol="0">
            <a:spAutoFit/>
          </a:bodyPr>
          <a:lstStyle/>
          <a:p>
            <a:r>
              <a:rPr lang="en-IE" sz="1400" b="1" dirty="0">
                <a:solidFill>
                  <a:schemeClr val="bg1"/>
                </a:solidFill>
              </a:rPr>
              <a:t>Guardian </a:t>
            </a:r>
            <a:r>
              <a:rPr lang="en-IE" sz="1400" dirty="0">
                <a:solidFill>
                  <a:schemeClr val="bg1"/>
                </a:solidFill>
                <a:hlinkClick r:id="rId6">
                  <a:extLst>
                    <a:ext uri="{A12FA001-AC4F-418D-AE19-62706E023703}">
                      <ahyp:hlinkClr xmlns:ahyp="http://schemas.microsoft.com/office/drawing/2018/hyperlinkcolor" val="tx"/>
                    </a:ext>
                  </a:extLst>
                </a:hlinkClick>
              </a:rPr>
              <a:t>https://www.theguardian.com/world/blog/2010/apr/15/volcano-airport-disruption-iceland</a:t>
            </a:r>
            <a:r>
              <a:rPr lang="en-IE" sz="1400" dirty="0">
                <a:solidFill>
                  <a:schemeClr val="bg1"/>
                </a:solidFill>
              </a:rPr>
              <a:t> </a:t>
            </a:r>
          </a:p>
        </p:txBody>
      </p:sp>
      <p:pic>
        <p:nvPicPr>
          <p:cNvPr id="2" name="Graphic 1" descr="Document outline">
            <a:hlinkClick r:id="rId6"/>
            <a:extLst>
              <a:ext uri="{FF2B5EF4-FFF2-40B4-BE49-F238E27FC236}">
                <a16:creationId xmlns:a16="http://schemas.microsoft.com/office/drawing/2014/main" id="{E93FB77C-D974-2851-9EE3-811E502DB8D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817432" y="3399139"/>
            <a:ext cx="1069394" cy="1069394"/>
          </a:xfrm>
          <a:prstGeom prst="rect">
            <a:avLst/>
          </a:prstGeom>
        </p:spPr>
      </p:pic>
      <p:sp>
        <p:nvSpPr>
          <p:cNvPr id="3" name="TextBox 2">
            <a:extLst>
              <a:ext uri="{FF2B5EF4-FFF2-40B4-BE49-F238E27FC236}">
                <a16:creationId xmlns:a16="http://schemas.microsoft.com/office/drawing/2014/main" id="{7E14B1CB-9052-00C1-6F4D-FCA0256F59A8}"/>
              </a:ext>
            </a:extLst>
          </p:cNvPr>
          <p:cNvSpPr txBox="1"/>
          <p:nvPr/>
        </p:nvSpPr>
        <p:spPr>
          <a:xfrm>
            <a:off x="7239396" y="-14333"/>
            <a:ext cx="4952604" cy="707886"/>
          </a:xfrm>
          <a:prstGeom prst="rect">
            <a:avLst/>
          </a:prstGeom>
          <a:solidFill>
            <a:srgbClr val="086D6E"/>
          </a:solidFill>
        </p:spPr>
        <p:txBody>
          <a:bodyPr wrap="square" rtlCol="0">
            <a:spAutoFit/>
          </a:bodyPr>
          <a:lstStyle/>
          <a:p>
            <a:pPr algn="ctr"/>
            <a:r>
              <a:rPr lang="en-IE" sz="4000" dirty="0">
                <a:solidFill>
                  <a:schemeClr val="bg1"/>
                </a:solidFill>
                <a:latin typeface="Aharoni" panose="02010803020104030203" pitchFamily="2" charset="-79"/>
                <a:cs typeface="Aharoni" panose="02010803020104030203" pitchFamily="2" charset="-79"/>
              </a:rPr>
              <a:t>Case Studies</a:t>
            </a:r>
            <a:endParaRPr lang="en-IE" dirty="0">
              <a:solidFill>
                <a:schemeClr val="bg1"/>
              </a:solidFill>
            </a:endParaRPr>
          </a:p>
        </p:txBody>
      </p:sp>
      <p:pic>
        <p:nvPicPr>
          <p:cNvPr id="4" name="Graphic 3" descr="Touchscreen with solid fill">
            <a:extLst>
              <a:ext uri="{FF2B5EF4-FFF2-40B4-BE49-F238E27FC236}">
                <a16:creationId xmlns:a16="http://schemas.microsoft.com/office/drawing/2014/main" id="{6188AA2E-C556-40DE-3931-1066A0EF56EA}"/>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77329" y="2649907"/>
            <a:ext cx="914400" cy="914400"/>
          </a:xfrm>
          <a:prstGeom prst="rect">
            <a:avLst/>
          </a:prstGeom>
        </p:spPr>
      </p:pic>
      <p:pic>
        <p:nvPicPr>
          <p:cNvPr id="5" name="Graphic 4" descr="Touchscreen with solid fill">
            <a:extLst>
              <a:ext uri="{FF2B5EF4-FFF2-40B4-BE49-F238E27FC236}">
                <a16:creationId xmlns:a16="http://schemas.microsoft.com/office/drawing/2014/main" id="{FB536AD8-7914-A949-1DEC-4EAA7C32838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77329" y="5116882"/>
            <a:ext cx="914400" cy="914400"/>
          </a:xfrm>
          <a:prstGeom prst="rect">
            <a:avLst/>
          </a:prstGeom>
        </p:spPr>
      </p:pic>
    </p:spTree>
    <p:extLst>
      <p:ext uri="{BB962C8B-B14F-4D97-AF65-F5344CB8AC3E}">
        <p14:creationId xmlns:p14="http://schemas.microsoft.com/office/powerpoint/2010/main" val="30263636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2D74372-409B-C6C4-90B6-809BD6AFE633}"/>
              </a:ext>
            </a:extLst>
          </p:cNvPr>
          <p:cNvSpPr>
            <a:spLocks noGrp="1"/>
          </p:cNvSpPr>
          <p:nvPr>
            <p:ph type="body" sz="quarter" idx="18"/>
          </p:nvPr>
        </p:nvSpPr>
        <p:spPr>
          <a:xfrm>
            <a:off x="1185226" y="886620"/>
            <a:ext cx="5587049" cy="5085555"/>
          </a:xfrm>
        </p:spPr>
        <p:txBody>
          <a:bodyPr>
            <a:normAutofit fontScale="85000" lnSpcReduction="20000"/>
          </a:bodyPr>
          <a:lstStyle/>
          <a:p>
            <a:pPr marL="0" indent="0">
              <a:lnSpc>
                <a:spcPct val="120000"/>
              </a:lnSpc>
              <a:spcBef>
                <a:spcPts val="0"/>
              </a:spcBef>
            </a:pPr>
            <a:r>
              <a:rPr lang="en-GB" i="0" dirty="0">
                <a:effectLst/>
              </a:rPr>
              <a:t>T</a:t>
            </a:r>
            <a:r>
              <a:rPr lang="en-GB" b="0" i="0" dirty="0">
                <a:effectLst/>
              </a:rPr>
              <a:t>axation, lack of basic regional development e.g., accessibility, services, facilities and infrastructure, border security, airport security, safety issues, unfavourable</a:t>
            </a:r>
            <a:r>
              <a:rPr lang="en-GB" dirty="0"/>
              <a:t> exchange rates, employment and skills shortages</a:t>
            </a:r>
            <a:r>
              <a:rPr lang="en-GB" b="0" i="0" dirty="0">
                <a:effectLst/>
              </a:rPr>
              <a:t>….</a:t>
            </a:r>
          </a:p>
          <a:p>
            <a:pPr marL="0" indent="0">
              <a:lnSpc>
                <a:spcPct val="120000"/>
              </a:lnSpc>
              <a:spcBef>
                <a:spcPts val="0"/>
              </a:spcBef>
            </a:pPr>
            <a:endParaRPr lang="en-GB" b="1" dirty="0"/>
          </a:p>
          <a:p>
            <a:pPr marL="0" indent="0">
              <a:lnSpc>
                <a:spcPct val="120000"/>
              </a:lnSpc>
              <a:spcBef>
                <a:spcPts val="0"/>
              </a:spcBef>
            </a:pPr>
            <a:r>
              <a:rPr lang="en-GB" b="1" i="0" dirty="0">
                <a:effectLst/>
              </a:rPr>
              <a:t>Example: </a:t>
            </a:r>
            <a:r>
              <a:rPr lang="en-GB" b="0" i="0" dirty="0">
                <a:effectLst/>
              </a:rPr>
              <a:t>Tax and VAT is often passed onto the customer. 4 Star Hoteliers facing high Tax or VAT rates </a:t>
            </a:r>
            <a:r>
              <a:rPr lang="en-GB" dirty="0"/>
              <a:t>often </a:t>
            </a:r>
            <a:r>
              <a:rPr lang="en-GB" b="0" i="0" dirty="0">
                <a:effectLst/>
              </a:rPr>
              <a:t>pass it onto their guests</a:t>
            </a:r>
            <a:r>
              <a:rPr lang="en-GB" dirty="0"/>
              <a:t> r</a:t>
            </a:r>
            <a:r>
              <a:rPr lang="en-GB" b="0" i="0" dirty="0">
                <a:effectLst/>
              </a:rPr>
              <a:t>esulting in the hotel is less competitive compared to </a:t>
            </a:r>
            <a:r>
              <a:rPr lang="en-GB" dirty="0"/>
              <a:t>other </a:t>
            </a:r>
            <a:r>
              <a:rPr lang="en-GB" b="0" i="0" dirty="0">
                <a:effectLst/>
              </a:rPr>
              <a:t>countries and 4 Star </a:t>
            </a:r>
            <a:r>
              <a:rPr lang="en-GB" dirty="0"/>
              <a:t>H</a:t>
            </a:r>
            <a:r>
              <a:rPr lang="en-GB" b="0" i="0" dirty="0">
                <a:effectLst/>
              </a:rPr>
              <a:t>oteliers with lower Tax and VAT rates. The tourist (person with the buying power) will often chose the cheaper hotel as this is usually one of the largest but necessary holiday expenses.</a:t>
            </a:r>
          </a:p>
          <a:p>
            <a:pPr marL="0" indent="0">
              <a:lnSpc>
                <a:spcPct val="120000"/>
              </a:lnSpc>
              <a:spcBef>
                <a:spcPts val="0"/>
              </a:spcBef>
            </a:pPr>
            <a:endParaRPr lang="en-GB" dirty="0"/>
          </a:p>
          <a:p>
            <a:pPr marL="0" indent="0">
              <a:lnSpc>
                <a:spcPct val="120000"/>
              </a:lnSpc>
              <a:spcBef>
                <a:spcPts val="0"/>
              </a:spcBef>
            </a:pPr>
            <a:endParaRPr lang="en-IE" dirty="0"/>
          </a:p>
        </p:txBody>
      </p:sp>
      <p:sp>
        <p:nvSpPr>
          <p:cNvPr id="4" name="Text Placeholder 3">
            <a:extLst>
              <a:ext uri="{FF2B5EF4-FFF2-40B4-BE49-F238E27FC236}">
                <a16:creationId xmlns:a16="http://schemas.microsoft.com/office/drawing/2014/main" id="{83FEE279-CDF0-14D9-8992-41BCFF7E63D6}"/>
              </a:ext>
            </a:extLst>
          </p:cNvPr>
          <p:cNvSpPr>
            <a:spLocks noGrp="1"/>
          </p:cNvSpPr>
          <p:nvPr>
            <p:ph type="body" sz="quarter" idx="16"/>
          </p:nvPr>
        </p:nvSpPr>
        <p:spPr>
          <a:xfrm>
            <a:off x="1185227" y="116113"/>
            <a:ext cx="5972622" cy="790754"/>
          </a:xfrm>
        </p:spPr>
        <p:txBody>
          <a:bodyPr>
            <a:normAutofit/>
          </a:bodyPr>
          <a:lstStyle/>
          <a:p>
            <a:r>
              <a:rPr lang="en-IE" b="1" dirty="0"/>
              <a:t>Political/Economic Issues</a:t>
            </a:r>
          </a:p>
        </p:txBody>
      </p:sp>
      <p:pic>
        <p:nvPicPr>
          <p:cNvPr id="12" name="Graphic 11" descr="Open book outline">
            <a:extLst>
              <a:ext uri="{FF2B5EF4-FFF2-40B4-BE49-F238E27FC236}">
                <a16:creationId xmlns:a16="http://schemas.microsoft.com/office/drawing/2014/main" id="{E742567E-263C-0B6B-3096-652B7E49CB7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85226" y="5943600"/>
            <a:ext cx="914400" cy="914400"/>
          </a:xfrm>
          <a:prstGeom prst="rect">
            <a:avLst/>
          </a:prstGeom>
        </p:spPr>
      </p:pic>
      <p:pic>
        <p:nvPicPr>
          <p:cNvPr id="12296" name="Picture 8" descr="Warning that Dublin Airport chaos 'to get worse in June and July' as expert  gives key advice - Irish Mirror Online">
            <a:extLst>
              <a:ext uri="{FF2B5EF4-FFF2-40B4-BE49-F238E27FC236}">
                <a16:creationId xmlns:a16="http://schemas.microsoft.com/office/drawing/2014/main" id="{3CC7D3D4-BE27-BA8F-3623-754D9937776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2679" b="19039"/>
          <a:stretch/>
        </p:blipFill>
        <p:spPr bwMode="auto">
          <a:xfrm>
            <a:off x="7224341" y="397966"/>
            <a:ext cx="5034151" cy="2286000"/>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a16="http://schemas.microsoft.com/office/drawing/2014/main" id="{988C2329-560F-12D8-6992-42F939987CA5}"/>
              </a:ext>
            </a:extLst>
          </p:cNvPr>
          <p:cNvSpPr txBox="1"/>
          <p:nvPr/>
        </p:nvSpPr>
        <p:spPr>
          <a:xfrm>
            <a:off x="7391400" y="2683966"/>
            <a:ext cx="4643841" cy="4216539"/>
          </a:xfrm>
          <a:prstGeom prst="rect">
            <a:avLst/>
          </a:prstGeom>
          <a:noFill/>
        </p:spPr>
        <p:txBody>
          <a:bodyPr wrap="square" rtlCol="0">
            <a:spAutoFit/>
          </a:bodyPr>
          <a:lstStyle/>
          <a:p>
            <a:r>
              <a:rPr lang="en-IE" sz="2400" b="1" dirty="0">
                <a:solidFill>
                  <a:srgbClr val="57B1A4"/>
                </a:solidFill>
              </a:rPr>
              <a:t>Irish Focus: </a:t>
            </a:r>
            <a:r>
              <a:rPr lang="en-IE" sz="2400" dirty="0">
                <a:solidFill>
                  <a:srgbClr val="57B1A4"/>
                </a:solidFill>
              </a:rPr>
              <a:t>Political Tourism Crisis</a:t>
            </a:r>
            <a:endParaRPr lang="en-IE" sz="2400" dirty="0">
              <a:solidFill>
                <a:srgbClr val="57B1A4"/>
              </a:solidFill>
              <a:hlinkClick r:id="rId5">
                <a:extLst>
                  <a:ext uri="{A12FA001-AC4F-418D-AE19-62706E023703}">
                    <ahyp:hlinkClr xmlns:ahyp="http://schemas.microsoft.com/office/drawing/2018/hyperlinkcolor" val="tx"/>
                  </a:ext>
                </a:extLst>
              </a:hlinkClick>
            </a:endParaRPr>
          </a:p>
          <a:p>
            <a:endParaRPr lang="en-IE" sz="1000" b="1" dirty="0">
              <a:solidFill>
                <a:srgbClr val="4D4D4D"/>
              </a:solidFill>
              <a:hlinkClick r:id="rId5">
                <a:extLst>
                  <a:ext uri="{A12FA001-AC4F-418D-AE19-62706E023703}">
                    <ahyp:hlinkClr xmlns:ahyp="http://schemas.microsoft.com/office/drawing/2018/hyperlinkcolor" val="tx"/>
                  </a:ext>
                </a:extLst>
              </a:hlinkClick>
            </a:endParaRPr>
          </a:p>
          <a:p>
            <a:r>
              <a:rPr lang="en-IE" sz="1600" b="1" dirty="0">
                <a:solidFill>
                  <a:srgbClr val="57B1A4"/>
                </a:solidFill>
                <a:hlinkClick r:id="rId5">
                  <a:extLst>
                    <a:ext uri="{A12FA001-AC4F-418D-AE19-62706E023703}">
                      <ahyp:hlinkClr xmlns:ahyp="http://schemas.microsoft.com/office/drawing/2018/hyperlinkcolor" val="tx"/>
                    </a:ext>
                  </a:extLst>
                </a:hlinkClick>
              </a:rPr>
              <a:t>Dublin Airport (2022) </a:t>
            </a:r>
            <a:r>
              <a:rPr lang="en-IE" sz="1600" dirty="0">
                <a:solidFill>
                  <a:srgbClr val="4D4D4D"/>
                </a:solidFill>
                <a:hlinkClick r:id="rId5">
                  <a:extLst>
                    <a:ext uri="{A12FA001-AC4F-418D-AE19-62706E023703}">
                      <ahyp:hlinkClr xmlns:ahyp="http://schemas.microsoft.com/office/drawing/2018/hyperlinkcolor" val="tx"/>
                    </a:ext>
                  </a:extLst>
                </a:hlinkClick>
              </a:rPr>
              <a:t>along with other airports across the globe</a:t>
            </a:r>
            <a:r>
              <a:rPr lang="en-IE" sz="1600" b="1" dirty="0">
                <a:solidFill>
                  <a:srgbClr val="4D4D4D"/>
                </a:solidFill>
                <a:hlinkClick r:id="rId5">
                  <a:extLst>
                    <a:ext uri="{A12FA001-AC4F-418D-AE19-62706E023703}">
                      <ahyp:hlinkClr xmlns:ahyp="http://schemas.microsoft.com/office/drawing/2018/hyperlinkcolor" val="tx"/>
                    </a:ext>
                  </a:extLst>
                </a:hlinkClick>
              </a:rPr>
              <a:t> </a:t>
            </a:r>
            <a:r>
              <a:rPr lang="en-IE" sz="1600" dirty="0">
                <a:solidFill>
                  <a:srgbClr val="4D4D4D"/>
                </a:solidFill>
                <a:hlinkClick r:id="rId5">
                  <a:extLst>
                    <a:ext uri="{A12FA001-AC4F-418D-AE19-62706E023703}">
                      <ahyp:hlinkClr xmlns:ahyp="http://schemas.microsoft.com/office/drawing/2018/hyperlinkcolor" val="tx"/>
                    </a:ext>
                  </a:extLst>
                </a:hlinkClick>
              </a:rPr>
              <a:t>experienced serious staff shortages and chaotic traveller queues post COVID </a:t>
            </a:r>
            <a:endParaRPr lang="en-IE" sz="1600" dirty="0">
              <a:solidFill>
                <a:srgbClr val="4D4D4D"/>
              </a:solidFill>
            </a:endParaRPr>
          </a:p>
          <a:p>
            <a:endParaRPr lang="en-IE" sz="1600" b="1" dirty="0">
              <a:solidFill>
                <a:srgbClr val="57B1A4"/>
              </a:solidFill>
            </a:endParaRPr>
          </a:p>
          <a:p>
            <a:r>
              <a:rPr lang="en-IE" sz="1600" b="1" dirty="0">
                <a:solidFill>
                  <a:srgbClr val="57B1A4"/>
                </a:solidFill>
                <a:hlinkClick r:id="rId6">
                  <a:extLst>
                    <a:ext uri="{A12FA001-AC4F-418D-AE19-62706E023703}">
                      <ahyp:hlinkClr xmlns:ahyp="http://schemas.microsoft.com/office/drawing/2018/hyperlinkcolor" val="tx"/>
                    </a:ext>
                  </a:extLst>
                </a:hlinkClick>
              </a:rPr>
              <a:t>Dublin’s hotel prices soared up to 19.4% in July 2022 </a:t>
            </a:r>
            <a:r>
              <a:rPr lang="en-IE" sz="1600" dirty="0">
                <a:solidFill>
                  <a:srgbClr val="4D4D4D"/>
                </a:solidFill>
              </a:rPr>
              <a:t>due to lack of available space, increased costs with inflation hitting 7.3%, food up 30% and energy bills over 80%. They are also having staff shortages as 42% of hospitality workers did not return since COVID pandemic hit. The Ukrainian refugee contracts also put pressure on supply. </a:t>
            </a:r>
          </a:p>
          <a:p>
            <a:endParaRPr lang="en-IE" sz="1000" dirty="0">
              <a:solidFill>
                <a:srgbClr val="4D4D4D"/>
              </a:solidFill>
            </a:endParaRPr>
          </a:p>
          <a:p>
            <a:pPr algn="ctr"/>
            <a:r>
              <a:rPr lang="en-IE" sz="1600" i="1" dirty="0">
                <a:solidFill>
                  <a:srgbClr val="57B1A4"/>
                </a:solidFill>
              </a:rPr>
              <a:t>In 2019 </a:t>
            </a:r>
            <a:r>
              <a:rPr lang="en-GB" sz="1600" b="0" i="1" dirty="0">
                <a:solidFill>
                  <a:srgbClr val="57B1A4"/>
                </a:solidFill>
                <a:effectLst/>
                <a:latin typeface="Nuacht Serif Text"/>
              </a:rPr>
              <a:t>Dublin hotels’ average occupancy rate was 82pc – the third-highest of all European capitals behind London and Amsterdam.</a:t>
            </a:r>
            <a:endParaRPr lang="en-IE" sz="1600" i="1" dirty="0">
              <a:solidFill>
                <a:srgbClr val="57B1A4"/>
              </a:solidFill>
            </a:endParaRPr>
          </a:p>
        </p:txBody>
      </p:sp>
      <p:sp>
        <p:nvSpPr>
          <p:cNvPr id="2" name="TextBox 1">
            <a:extLst>
              <a:ext uri="{FF2B5EF4-FFF2-40B4-BE49-F238E27FC236}">
                <a16:creationId xmlns:a16="http://schemas.microsoft.com/office/drawing/2014/main" id="{5160E382-D8A8-956B-54A1-D3F70AB41481}"/>
              </a:ext>
            </a:extLst>
          </p:cNvPr>
          <p:cNvSpPr txBox="1"/>
          <p:nvPr/>
        </p:nvSpPr>
        <p:spPr>
          <a:xfrm>
            <a:off x="2099626" y="6006942"/>
            <a:ext cx="4520249" cy="734945"/>
          </a:xfrm>
          <a:prstGeom prst="rect">
            <a:avLst/>
          </a:prstGeom>
          <a:solidFill>
            <a:schemeClr val="bg1"/>
          </a:solidFill>
        </p:spPr>
        <p:txBody>
          <a:bodyPr wrap="square" rtlCol="0">
            <a:spAutoFit/>
          </a:bodyPr>
          <a:lstStyle/>
          <a:p>
            <a:pPr marL="0" lvl="3" indent="0" algn="ctr">
              <a:lnSpc>
                <a:spcPct val="120000"/>
              </a:lnSpc>
              <a:spcBef>
                <a:spcPts val="0"/>
              </a:spcBef>
            </a:pPr>
            <a:r>
              <a:rPr lang="en-GB" sz="1800" b="1" i="0">
                <a:effectLst/>
                <a:latin typeface="+mn-lt"/>
                <a:hlinkClick r:id="rId7">
                  <a:extLst>
                    <a:ext uri="{A12FA001-AC4F-418D-AE19-62706E023703}">
                      <ahyp:hlinkClr xmlns:ahyp="http://schemas.microsoft.com/office/drawing/2018/hyperlinkcolor" val="tx"/>
                    </a:ext>
                  </a:extLst>
                </a:hlinkClick>
              </a:rPr>
              <a:t>The Impact of Taxes on the Competitiveness of European Tourism</a:t>
            </a:r>
            <a:endParaRPr lang="en-GB" sz="1800" b="1" i="0" dirty="0">
              <a:effectLst/>
              <a:latin typeface="+mn-lt"/>
            </a:endParaRPr>
          </a:p>
        </p:txBody>
      </p:sp>
      <p:sp>
        <p:nvSpPr>
          <p:cNvPr id="5" name="TextBox 4">
            <a:extLst>
              <a:ext uri="{FF2B5EF4-FFF2-40B4-BE49-F238E27FC236}">
                <a16:creationId xmlns:a16="http://schemas.microsoft.com/office/drawing/2014/main" id="{A9E96F59-3F55-3314-61B3-49C41204A878}"/>
              </a:ext>
            </a:extLst>
          </p:cNvPr>
          <p:cNvSpPr txBox="1"/>
          <p:nvPr/>
        </p:nvSpPr>
        <p:spPr>
          <a:xfrm>
            <a:off x="7239396" y="-14333"/>
            <a:ext cx="4952604" cy="707886"/>
          </a:xfrm>
          <a:prstGeom prst="rect">
            <a:avLst/>
          </a:prstGeom>
          <a:solidFill>
            <a:srgbClr val="086D6E"/>
          </a:solidFill>
        </p:spPr>
        <p:txBody>
          <a:bodyPr wrap="square" rtlCol="0">
            <a:spAutoFit/>
          </a:bodyPr>
          <a:lstStyle/>
          <a:p>
            <a:pPr algn="ctr"/>
            <a:r>
              <a:rPr lang="en-IE" sz="4000" dirty="0">
                <a:solidFill>
                  <a:schemeClr val="bg1"/>
                </a:solidFill>
                <a:latin typeface="Aharoni" panose="02010803020104030203" pitchFamily="2" charset="-79"/>
                <a:cs typeface="Aharoni" panose="02010803020104030203" pitchFamily="2" charset="-79"/>
              </a:rPr>
              <a:t>Case Study</a:t>
            </a:r>
            <a:endParaRPr lang="en-IE" dirty="0">
              <a:solidFill>
                <a:schemeClr val="bg1"/>
              </a:solidFill>
            </a:endParaRPr>
          </a:p>
        </p:txBody>
      </p:sp>
      <p:pic>
        <p:nvPicPr>
          <p:cNvPr id="6" name="Graphic 5" descr="Touchscreen with solid fill">
            <a:extLst>
              <a:ext uri="{FF2B5EF4-FFF2-40B4-BE49-F238E27FC236}">
                <a16:creationId xmlns:a16="http://schemas.microsoft.com/office/drawing/2014/main" id="{026865B4-9640-6315-E7C3-CA760A2B0D4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1454449" y="5259757"/>
            <a:ext cx="914400" cy="914400"/>
          </a:xfrm>
          <a:prstGeom prst="rect">
            <a:avLst/>
          </a:prstGeom>
        </p:spPr>
      </p:pic>
    </p:spTree>
    <p:extLst>
      <p:ext uri="{BB962C8B-B14F-4D97-AF65-F5344CB8AC3E}">
        <p14:creationId xmlns:p14="http://schemas.microsoft.com/office/powerpoint/2010/main" val="27272150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724D7CB0-A666-6E27-6CED-81D9925D5E21}"/>
              </a:ext>
            </a:extLst>
          </p:cNvPr>
          <p:cNvGraphicFramePr>
            <a:graphicFrameLocks noGrp="1"/>
          </p:cNvGraphicFramePr>
          <p:nvPr/>
        </p:nvGraphicFramePr>
        <p:xfrm>
          <a:off x="30956" y="1163949"/>
          <a:ext cx="12192001" cy="5638122"/>
        </p:xfrm>
        <a:graphic>
          <a:graphicData uri="http://schemas.openxmlformats.org/drawingml/2006/table">
            <a:tbl>
              <a:tblPr firstRow="1" bandRow="1">
                <a:tableStyleId>{5C22544A-7EE6-4342-B048-85BDC9FD1C3A}</a:tableStyleId>
              </a:tblPr>
              <a:tblGrid>
                <a:gridCol w="3857625">
                  <a:extLst>
                    <a:ext uri="{9D8B030D-6E8A-4147-A177-3AD203B41FA5}">
                      <a16:colId xmlns:a16="http://schemas.microsoft.com/office/drawing/2014/main" val="3397093220"/>
                    </a:ext>
                  </a:extLst>
                </a:gridCol>
                <a:gridCol w="4314826">
                  <a:extLst>
                    <a:ext uri="{9D8B030D-6E8A-4147-A177-3AD203B41FA5}">
                      <a16:colId xmlns:a16="http://schemas.microsoft.com/office/drawing/2014/main" val="3284956068"/>
                    </a:ext>
                  </a:extLst>
                </a:gridCol>
                <a:gridCol w="4019550">
                  <a:extLst>
                    <a:ext uri="{9D8B030D-6E8A-4147-A177-3AD203B41FA5}">
                      <a16:colId xmlns:a16="http://schemas.microsoft.com/office/drawing/2014/main" val="2549890576"/>
                    </a:ext>
                  </a:extLst>
                </a:gridCol>
              </a:tblGrid>
              <a:tr h="136971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E" sz="3200" b="1" kern="1200" dirty="0">
                        <a:solidFill>
                          <a:srgbClr val="FF5353"/>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E" sz="1600" b="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algn="l" defTabSz="914400" rtl="0" eaLnBrk="1" latinLnBrk="0" hangingPunct="1"/>
                      <a:endParaRPr lang="en-IE" sz="1600" b="0" kern="1200" dirty="0">
                        <a:solidFill>
                          <a:schemeClr val="bg1"/>
                        </a:solidFill>
                        <a:latin typeface="+mn-lt"/>
                        <a:ea typeface="+mn-ea"/>
                        <a:cs typeface="+mn-cs"/>
                      </a:endParaRPr>
                    </a:p>
                    <a:p>
                      <a:pPr marL="0" algn="l" defTabSz="914400" rtl="0" eaLnBrk="1" latinLnBrk="0" hangingPunct="1"/>
                      <a:endParaRPr lang="en-IE" sz="1600" b="0" kern="1200" dirty="0">
                        <a:solidFill>
                          <a:schemeClr val="bg1"/>
                        </a:solidFill>
                        <a:latin typeface="+mn-lt"/>
                        <a:ea typeface="+mn-ea"/>
                        <a:cs typeface="+mn-cs"/>
                      </a:endParaRPr>
                    </a:p>
                    <a:p>
                      <a:pPr marL="0" algn="l" defTabSz="914400" rtl="0" eaLnBrk="1" latinLnBrk="0" hangingPunct="1"/>
                      <a:endParaRPr lang="en-IE" sz="1600" b="0" kern="1200" dirty="0">
                        <a:solidFill>
                          <a:schemeClr val="bg1"/>
                        </a:solidFill>
                        <a:latin typeface="+mn-lt"/>
                        <a:ea typeface="+mn-ea"/>
                        <a:cs typeface="+mn-cs"/>
                      </a:endParaRPr>
                    </a:p>
                    <a:p>
                      <a:pPr marL="0" algn="l" defTabSz="914400" rtl="0" eaLnBrk="1" latinLnBrk="0" hangingPunct="1"/>
                      <a:endParaRPr lang="en-IE" sz="1600" b="0" kern="1200" dirty="0">
                        <a:solidFill>
                          <a:schemeClr val="bg1"/>
                        </a:solidFill>
                        <a:latin typeface="+mn-lt"/>
                        <a:ea typeface="+mn-ea"/>
                        <a:cs typeface="+mn-cs"/>
                      </a:endParaRPr>
                    </a:p>
                    <a:p>
                      <a:pPr marL="0" algn="l" defTabSz="914400" rtl="0" eaLnBrk="1" latinLnBrk="0" hangingPunct="1"/>
                      <a:endParaRPr lang="en-IE" sz="1600" b="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extLst>
                  <a:ext uri="{0D108BD9-81ED-4DB2-BD59-A6C34878D82A}">
                    <a16:rowId xmlns:a16="http://schemas.microsoft.com/office/drawing/2014/main" val="3670043815"/>
                  </a:ext>
                </a:extLst>
              </a:tr>
              <a:tr h="1624544">
                <a:tc>
                  <a:txBody>
                    <a:bodyPr/>
                    <a:lstStyle/>
                    <a:p>
                      <a:endParaRPr lang="en-IE" sz="1600" i="1"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endParaRPr lang="en-IE" sz="1600" b="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77B5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3200" b="1" kern="1200" dirty="0">
                          <a:solidFill>
                            <a:srgbClr val="FF5353"/>
                          </a:solidFill>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3200" b="1" kern="1200" dirty="0">
                        <a:solidFill>
                          <a:srgbClr val="FF5353"/>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800" b="1" kern="1200" dirty="0">
                        <a:solidFill>
                          <a:srgbClr val="FF5353"/>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400"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77B55"/>
                    </a:solidFill>
                  </a:tcPr>
                </a:tc>
                <a:extLst>
                  <a:ext uri="{0D108BD9-81ED-4DB2-BD59-A6C34878D82A}">
                    <a16:rowId xmlns:a16="http://schemas.microsoft.com/office/drawing/2014/main" val="3085167703"/>
                  </a:ext>
                </a:extLst>
              </a:tr>
              <a:tr h="2643865">
                <a:tc>
                  <a:txBody>
                    <a:bodyPr/>
                    <a:lstStyle/>
                    <a:p>
                      <a:endParaRPr lang="en-IE" dirty="0"/>
                    </a:p>
                    <a:p>
                      <a:endParaRPr lang="en-IE" dirty="0"/>
                    </a:p>
                    <a:p>
                      <a:endParaRPr lang="en-IE" dirty="0"/>
                    </a:p>
                    <a:p>
                      <a:endParaRPr lang="en-IE" dirty="0"/>
                    </a:p>
                    <a:p>
                      <a:endParaRPr lang="en-IE" dirty="0"/>
                    </a:p>
                    <a:p>
                      <a:endParaRPr lang="en-IE" dirty="0"/>
                    </a:p>
                    <a:p>
                      <a:endParaRPr lang="en-IE" dirty="0"/>
                    </a:p>
                    <a:p>
                      <a:endParaRPr lang="en-I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AA091"/>
                    </a:solidFill>
                  </a:tcPr>
                </a:tc>
                <a:tc>
                  <a:txBody>
                    <a:bodyPr/>
                    <a:lstStyle/>
                    <a:p>
                      <a:pPr marL="0" algn="l" defTabSz="914400" rtl="0" eaLnBrk="1" latinLnBrk="0" hangingPunct="1"/>
                      <a:endParaRPr lang="en-IE" sz="160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AA091"/>
                    </a:solidFill>
                  </a:tcPr>
                </a:tc>
                <a:tc>
                  <a:txBody>
                    <a:bodyPr/>
                    <a:lstStyle/>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AA091"/>
                    </a:solidFill>
                  </a:tcPr>
                </a:tc>
                <a:extLst>
                  <a:ext uri="{0D108BD9-81ED-4DB2-BD59-A6C34878D82A}">
                    <a16:rowId xmlns:a16="http://schemas.microsoft.com/office/drawing/2014/main" val="3959722406"/>
                  </a:ext>
                </a:extLst>
              </a:tr>
            </a:tbl>
          </a:graphicData>
        </a:graphic>
      </p:graphicFrame>
      <p:sp>
        <p:nvSpPr>
          <p:cNvPr id="3" name="TextBox 2">
            <a:extLst>
              <a:ext uri="{FF2B5EF4-FFF2-40B4-BE49-F238E27FC236}">
                <a16:creationId xmlns:a16="http://schemas.microsoft.com/office/drawing/2014/main" id="{55262975-0358-9E6B-C8F2-A6FDAA4B82BE}"/>
              </a:ext>
            </a:extLst>
          </p:cNvPr>
          <p:cNvSpPr txBox="1"/>
          <p:nvPr/>
        </p:nvSpPr>
        <p:spPr>
          <a:xfrm>
            <a:off x="4803893" y="1202638"/>
            <a:ext cx="3390900" cy="1231106"/>
          </a:xfrm>
          <a:prstGeom prst="rect">
            <a:avLst/>
          </a:prstGeom>
          <a:noFill/>
        </p:spPr>
        <p:txBody>
          <a:bodyPr wrap="square" rtlCol="0">
            <a:spAutoFit/>
          </a:bodyPr>
          <a:lstStyle/>
          <a:p>
            <a:r>
              <a:rPr lang="en-IE" sz="2000" b="1" kern="1200" dirty="0">
                <a:solidFill>
                  <a:schemeClr val="bg1"/>
                </a:solidFill>
                <a:latin typeface="+mn-lt"/>
                <a:ea typeface="+mn-ea"/>
                <a:cs typeface="+mn-cs"/>
              </a:rPr>
              <a:t>Regional Risk Analysis </a:t>
            </a:r>
          </a:p>
          <a:p>
            <a:r>
              <a:rPr lang="en-IE" b="0" kern="1200" dirty="0">
                <a:solidFill>
                  <a:schemeClr val="bg1"/>
                </a:solidFill>
                <a:latin typeface="+mn-lt"/>
                <a:ea typeface="+mn-ea"/>
                <a:cs typeface="+mn-cs"/>
              </a:rPr>
              <a:t>Assess the most likely crisis a region will face and the priority actions </a:t>
            </a:r>
            <a:r>
              <a:rPr lang="en-IE" dirty="0">
                <a:solidFill>
                  <a:schemeClr val="bg1"/>
                </a:solidFill>
              </a:rPr>
              <a:t>to </a:t>
            </a:r>
            <a:r>
              <a:rPr lang="en-IE" b="0" kern="1200" dirty="0">
                <a:solidFill>
                  <a:schemeClr val="bg1"/>
                </a:solidFill>
                <a:latin typeface="+mn-lt"/>
                <a:ea typeface="+mn-ea"/>
                <a:cs typeface="+mn-cs"/>
              </a:rPr>
              <a:t>mitigate the risk.</a:t>
            </a:r>
            <a:endParaRPr lang="en-IE" dirty="0"/>
          </a:p>
        </p:txBody>
      </p:sp>
      <p:sp>
        <p:nvSpPr>
          <p:cNvPr id="5" name="Flowchart: Connector 4">
            <a:extLst>
              <a:ext uri="{FF2B5EF4-FFF2-40B4-BE49-F238E27FC236}">
                <a16:creationId xmlns:a16="http://schemas.microsoft.com/office/drawing/2014/main" id="{596B3A26-00CF-4784-952F-37EF71972A2A}"/>
              </a:ext>
            </a:extLst>
          </p:cNvPr>
          <p:cNvSpPr/>
          <p:nvPr/>
        </p:nvSpPr>
        <p:spPr>
          <a:xfrm>
            <a:off x="81950" y="1258166"/>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7A547C"/>
                </a:solidFill>
              </a:rPr>
              <a:t>1</a:t>
            </a:r>
          </a:p>
        </p:txBody>
      </p:sp>
      <p:sp>
        <p:nvSpPr>
          <p:cNvPr id="6" name="TextBox 5">
            <a:extLst>
              <a:ext uri="{FF2B5EF4-FFF2-40B4-BE49-F238E27FC236}">
                <a16:creationId xmlns:a16="http://schemas.microsoft.com/office/drawing/2014/main" id="{98E7691F-C000-2B23-70EB-EF7C644DCDFA}"/>
              </a:ext>
            </a:extLst>
          </p:cNvPr>
          <p:cNvSpPr txBox="1"/>
          <p:nvPr/>
        </p:nvSpPr>
        <p:spPr>
          <a:xfrm>
            <a:off x="8951820" y="1188669"/>
            <a:ext cx="3505200" cy="15081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2000" b="1" kern="1200" dirty="0">
                <a:solidFill>
                  <a:schemeClr val="bg1"/>
                </a:solidFill>
                <a:latin typeface="+mn-lt"/>
                <a:ea typeface="+mn-ea"/>
                <a:cs typeface="+mn-cs"/>
              </a:rPr>
              <a:t>SWOT Analysis</a:t>
            </a:r>
          </a:p>
          <a:p>
            <a:pPr marL="0" marR="0" lvl="0" indent="0" algn="l" defTabSz="914400" rtl="0" eaLnBrk="1" fontAlgn="auto" latinLnBrk="0" hangingPunct="1">
              <a:lnSpc>
                <a:spcPct val="100000"/>
              </a:lnSpc>
              <a:spcBef>
                <a:spcPts val="0"/>
              </a:spcBef>
              <a:spcAft>
                <a:spcPts val="0"/>
              </a:spcAft>
              <a:buClrTx/>
              <a:buSzTx/>
              <a:buFontTx/>
              <a:buNone/>
              <a:tabLst/>
              <a:defRPr/>
            </a:pPr>
            <a:r>
              <a:rPr lang="en-IE" sz="1800" kern="1200" dirty="0">
                <a:solidFill>
                  <a:schemeClr val="bg1"/>
                </a:solidFill>
                <a:latin typeface="+mn-lt"/>
                <a:ea typeface="+mn-ea"/>
                <a:cs typeface="+mn-cs"/>
              </a:rPr>
              <a:t>Analyse</a:t>
            </a:r>
            <a:r>
              <a:rPr lang="en-IE" sz="1800" b="1" kern="1200" dirty="0">
                <a:solidFill>
                  <a:schemeClr val="bg1"/>
                </a:solidFill>
                <a:latin typeface="+mn-lt"/>
                <a:ea typeface="+mn-ea"/>
                <a:cs typeface="+mn-cs"/>
              </a:rPr>
              <a:t> </a:t>
            </a:r>
            <a:r>
              <a:rPr lang="en-IE" sz="1800" b="0" kern="1200" dirty="0">
                <a:solidFill>
                  <a:schemeClr val="bg1"/>
                </a:solidFill>
                <a:latin typeface="+mn-lt"/>
                <a:ea typeface="+mn-ea"/>
                <a:cs typeface="+mn-cs"/>
              </a:rPr>
              <a:t>strengths, opportunities, and threats to review and strengthen a tourism region. </a:t>
            </a:r>
          </a:p>
          <a:p>
            <a:endParaRPr lang="en-IE" dirty="0"/>
          </a:p>
        </p:txBody>
      </p:sp>
      <p:sp>
        <p:nvSpPr>
          <p:cNvPr id="8" name="TextBox 7">
            <a:extLst>
              <a:ext uri="{FF2B5EF4-FFF2-40B4-BE49-F238E27FC236}">
                <a16:creationId xmlns:a16="http://schemas.microsoft.com/office/drawing/2014/main" id="{F2487019-265E-7BA8-A4FC-5F3DA7F357C6}"/>
              </a:ext>
            </a:extLst>
          </p:cNvPr>
          <p:cNvSpPr txBox="1"/>
          <p:nvPr/>
        </p:nvSpPr>
        <p:spPr>
          <a:xfrm>
            <a:off x="811165" y="2667636"/>
            <a:ext cx="3045620" cy="1231106"/>
          </a:xfrm>
          <a:prstGeom prst="rect">
            <a:avLst/>
          </a:prstGeom>
          <a:noFill/>
        </p:spPr>
        <p:txBody>
          <a:bodyPr wrap="square" rtlCol="0">
            <a:spAutoFit/>
          </a:bodyPr>
          <a:lstStyle/>
          <a:p>
            <a:r>
              <a:rPr lang="en-IE" sz="2000" b="1" kern="1200" dirty="0">
                <a:solidFill>
                  <a:schemeClr val="bg1"/>
                </a:solidFill>
                <a:latin typeface="+mn-lt"/>
                <a:ea typeface="+mn-ea"/>
                <a:cs typeface="+mn-cs"/>
              </a:rPr>
              <a:t>Regional Crisis Audit</a:t>
            </a:r>
          </a:p>
          <a:p>
            <a:r>
              <a:rPr lang="en-IE" dirty="0">
                <a:solidFill>
                  <a:schemeClr val="bg1"/>
                </a:solidFill>
              </a:rPr>
              <a:t>Audit regional gaps and needs to implement Risk and SWOT Priorities and Actions</a:t>
            </a:r>
          </a:p>
        </p:txBody>
      </p:sp>
      <p:sp>
        <p:nvSpPr>
          <p:cNvPr id="10" name="TextBox 9">
            <a:extLst>
              <a:ext uri="{FF2B5EF4-FFF2-40B4-BE49-F238E27FC236}">
                <a16:creationId xmlns:a16="http://schemas.microsoft.com/office/drawing/2014/main" id="{7FB03BD2-75BA-BAA3-6880-EE584807A1FC}"/>
              </a:ext>
            </a:extLst>
          </p:cNvPr>
          <p:cNvSpPr txBox="1"/>
          <p:nvPr/>
        </p:nvSpPr>
        <p:spPr>
          <a:xfrm>
            <a:off x="800244" y="1157891"/>
            <a:ext cx="3174905" cy="1292662"/>
          </a:xfrm>
          <a:prstGeom prst="rect">
            <a:avLst/>
          </a:prstGeom>
          <a:noFill/>
        </p:spPr>
        <p:txBody>
          <a:bodyPr wrap="square" rtlCol="0">
            <a:spAutoFit/>
          </a:bodyPr>
          <a:lstStyle/>
          <a:p>
            <a:r>
              <a:rPr lang="en-IE" sz="2000" b="1" kern="1200" dirty="0">
                <a:solidFill>
                  <a:schemeClr val="bg1"/>
                </a:solidFill>
                <a:latin typeface="+mn-lt"/>
                <a:ea typeface="+mn-ea"/>
                <a:cs typeface="+mn-cs"/>
              </a:rPr>
              <a:t>Regional </a:t>
            </a:r>
            <a:r>
              <a:rPr lang="en-IE" sz="2000" b="1" dirty="0">
                <a:solidFill>
                  <a:schemeClr val="bg1"/>
                </a:solidFill>
              </a:rPr>
              <a:t>Tourism </a:t>
            </a:r>
            <a:r>
              <a:rPr lang="en-IE" sz="2000" b="1" kern="1200" dirty="0">
                <a:solidFill>
                  <a:schemeClr val="bg1"/>
                </a:solidFill>
                <a:latin typeface="+mn-lt"/>
                <a:ea typeface="+mn-ea"/>
                <a:cs typeface="+mn-cs"/>
              </a:rPr>
              <a:t>Crisis Management Team </a:t>
            </a:r>
            <a:r>
              <a:rPr lang="en-IE" sz="2000" kern="1200" dirty="0">
                <a:solidFill>
                  <a:schemeClr val="bg1"/>
                </a:solidFill>
                <a:latin typeface="+mn-lt"/>
                <a:ea typeface="+mn-ea"/>
                <a:cs typeface="+mn-cs"/>
              </a:rPr>
              <a:t>(TCMT) </a:t>
            </a:r>
            <a:r>
              <a:rPr lang="en-IE" dirty="0">
                <a:solidFill>
                  <a:schemeClr val="bg1"/>
                </a:solidFill>
              </a:rPr>
              <a:t>Create for a</a:t>
            </a:r>
            <a:r>
              <a:rPr lang="en-IE" sz="2000" b="1" kern="1200" dirty="0">
                <a:solidFill>
                  <a:schemeClr val="bg1"/>
                </a:solidFill>
                <a:latin typeface="+mn-lt"/>
                <a:ea typeface="+mn-ea"/>
                <a:cs typeface="+mn-cs"/>
              </a:rPr>
              <a:t> </a:t>
            </a:r>
            <a:r>
              <a:rPr lang="en-IE" dirty="0">
                <a:solidFill>
                  <a:schemeClr val="bg1"/>
                </a:solidFill>
              </a:rPr>
              <a:t>collaborated, coordinated </a:t>
            </a:r>
            <a:r>
              <a:rPr lang="en-IE" kern="1200" dirty="0">
                <a:solidFill>
                  <a:schemeClr val="bg1"/>
                </a:solidFill>
                <a:latin typeface="+mn-lt"/>
                <a:ea typeface="+mn-ea"/>
                <a:cs typeface="+mn-cs"/>
              </a:rPr>
              <a:t>response to a crisis</a:t>
            </a:r>
            <a:endParaRPr lang="en-IE" dirty="0"/>
          </a:p>
        </p:txBody>
      </p:sp>
      <p:sp>
        <p:nvSpPr>
          <p:cNvPr id="12" name="TextBox 11">
            <a:extLst>
              <a:ext uri="{FF2B5EF4-FFF2-40B4-BE49-F238E27FC236}">
                <a16:creationId xmlns:a16="http://schemas.microsoft.com/office/drawing/2014/main" id="{BC9B00F2-7362-0E07-8042-5085FD9D362E}"/>
              </a:ext>
            </a:extLst>
          </p:cNvPr>
          <p:cNvSpPr txBox="1"/>
          <p:nvPr/>
        </p:nvSpPr>
        <p:spPr>
          <a:xfrm>
            <a:off x="4693443" y="2601215"/>
            <a:ext cx="3571875" cy="1508105"/>
          </a:xfrm>
          <a:prstGeom prst="rect">
            <a:avLst/>
          </a:prstGeom>
          <a:noFill/>
        </p:spPr>
        <p:txBody>
          <a:bodyPr wrap="square" rtlCol="0">
            <a:spAutoFit/>
          </a:bodyPr>
          <a:lstStyle/>
          <a:p>
            <a:r>
              <a:rPr lang="en-IE" sz="2000" b="1" dirty="0">
                <a:solidFill>
                  <a:schemeClr val="bg1"/>
                </a:solidFill>
              </a:rPr>
              <a:t>Crisis Management Strategy</a:t>
            </a:r>
          </a:p>
          <a:p>
            <a:r>
              <a:rPr lang="en-IE" dirty="0">
                <a:solidFill>
                  <a:schemeClr val="bg1"/>
                </a:solidFill>
              </a:rPr>
              <a:t>Develop a CMS so a tourism region can follow a long-term plan to mitigate and prevent the impact of a crisis</a:t>
            </a:r>
          </a:p>
        </p:txBody>
      </p:sp>
      <p:sp>
        <p:nvSpPr>
          <p:cNvPr id="15" name="TextBox 14">
            <a:extLst>
              <a:ext uri="{FF2B5EF4-FFF2-40B4-BE49-F238E27FC236}">
                <a16:creationId xmlns:a16="http://schemas.microsoft.com/office/drawing/2014/main" id="{A62EEDC9-742F-7BAC-F6E6-FF916011BDFB}"/>
              </a:ext>
            </a:extLst>
          </p:cNvPr>
          <p:cNvSpPr txBox="1"/>
          <p:nvPr/>
        </p:nvSpPr>
        <p:spPr>
          <a:xfrm>
            <a:off x="8951820" y="2619746"/>
            <a:ext cx="3302094" cy="1785104"/>
          </a:xfrm>
          <a:prstGeom prst="rect">
            <a:avLst/>
          </a:prstGeom>
          <a:noFill/>
        </p:spPr>
        <p:txBody>
          <a:bodyPr wrap="square" rtlCol="0">
            <a:spAutoFit/>
          </a:bodyPr>
          <a:lstStyle/>
          <a:p>
            <a:r>
              <a:rPr lang="en-IE" sz="2000" b="1" kern="1200" dirty="0">
                <a:solidFill>
                  <a:schemeClr val="bg1"/>
                </a:solidFill>
                <a:latin typeface="+mn-lt"/>
                <a:ea typeface="+mn-ea"/>
                <a:cs typeface="+mn-cs"/>
              </a:rPr>
              <a:t>Crisis Management Plan</a:t>
            </a:r>
          </a:p>
          <a:p>
            <a:r>
              <a:rPr lang="en-IE" dirty="0">
                <a:solidFill>
                  <a:schemeClr val="bg1"/>
                </a:solidFill>
              </a:rPr>
              <a:t>Develop a CMP so a tourism region can follow a short term  plan to respond and recover from a crisis</a:t>
            </a:r>
          </a:p>
          <a:p>
            <a:endParaRPr lang="en-IE" dirty="0"/>
          </a:p>
        </p:txBody>
      </p:sp>
      <p:sp>
        <p:nvSpPr>
          <p:cNvPr id="19" name="TextBox 18">
            <a:extLst>
              <a:ext uri="{FF2B5EF4-FFF2-40B4-BE49-F238E27FC236}">
                <a16:creationId xmlns:a16="http://schemas.microsoft.com/office/drawing/2014/main" id="{7B0DE5EB-47F7-E6D9-3190-BFBE473832AA}"/>
              </a:ext>
            </a:extLst>
          </p:cNvPr>
          <p:cNvSpPr txBox="1"/>
          <p:nvPr/>
        </p:nvSpPr>
        <p:spPr>
          <a:xfrm>
            <a:off x="842825" y="4311926"/>
            <a:ext cx="3045620" cy="2369880"/>
          </a:xfrm>
          <a:prstGeom prst="rect">
            <a:avLst/>
          </a:prstGeom>
          <a:solidFill>
            <a:srgbClr val="3AA091"/>
          </a:solidFill>
        </p:spPr>
        <p:txBody>
          <a:bodyPr wrap="square" rtlCol="0">
            <a:spAutoFit/>
          </a:bodyPr>
          <a:lstStyle/>
          <a:p>
            <a:r>
              <a:rPr lang="en-IE" sz="2000" b="1" dirty="0">
                <a:solidFill>
                  <a:schemeClr val="bg1"/>
                </a:solidFill>
              </a:rPr>
              <a:t>Activating a Response to a Regional Crisis</a:t>
            </a:r>
          </a:p>
          <a:p>
            <a:r>
              <a:rPr lang="en-IE" dirty="0">
                <a:solidFill>
                  <a:schemeClr val="bg1"/>
                </a:solidFill>
              </a:rPr>
              <a:t>Crisis response activation measures, protocols, systems of communication, and information sharing with internal industry stakeholders to ensure an aligned response.</a:t>
            </a:r>
          </a:p>
        </p:txBody>
      </p:sp>
      <p:sp>
        <p:nvSpPr>
          <p:cNvPr id="21" name="TextBox 20">
            <a:extLst>
              <a:ext uri="{FF2B5EF4-FFF2-40B4-BE49-F238E27FC236}">
                <a16:creationId xmlns:a16="http://schemas.microsoft.com/office/drawing/2014/main" id="{8739F42F-0B72-9ECC-18EE-FFC114E59680}"/>
              </a:ext>
            </a:extLst>
          </p:cNvPr>
          <p:cNvSpPr txBox="1"/>
          <p:nvPr/>
        </p:nvSpPr>
        <p:spPr>
          <a:xfrm>
            <a:off x="4815588" y="4296538"/>
            <a:ext cx="3302094" cy="2400657"/>
          </a:xfrm>
          <a:prstGeom prst="rect">
            <a:avLst/>
          </a:prstGeom>
          <a:noFill/>
        </p:spPr>
        <p:txBody>
          <a:bodyPr wrap="square" rtlCol="0">
            <a:spAutoFit/>
          </a:bodyPr>
          <a:lstStyle/>
          <a:p>
            <a:r>
              <a:rPr lang="en-IE" sz="2000" b="1" dirty="0">
                <a:solidFill>
                  <a:schemeClr val="bg1"/>
                </a:solidFill>
              </a:rPr>
              <a:t>External Communication with PR, Media, and Tourist Marketing </a:t>
            </a:r>
            <a:r>
              <a:rPr lang="en-IE" dirty="0">
                <a:solidFill>
                  <a:schemeClr val="bg1"/>
                </a:solidFill>
              </a:rPr>
              <a:t>Regional response and communication approaches with different external stakeholders. How each is dealt with differently in terms of messaging, approach and timing.</a:t>
            </a:r>
          </a:p>
        </p:txBody>
      </p:sp>
      <p:sp>
        <p:nvSpPr>
          <p:cNvPr id="22" name="TextBox 21">
            <a:extLst>
              <a:ext uri="{FF2B5EF4-FFF2-40B4-BE49-F238E27FC236}">
                <a16:creationId xmlns:a16="http://schemas.microsoft.com/office/drawing/2014/main" id="{87472D22-2C8A-156F-5F38-0F439A200F9E}"/>
              </a:ext>
            </a:extLst>
          </p:cNvPr>
          <p:cNvSpPr txBox="1"/>
          <p:nvPr/>
        </p:nvSpPr>
        <p:spPr>
          <a:xfrm>
            <a:off x="9044825" y="4298668"/>
            <a:ext cx="3080566" cy="2369880"/>
          </a:xfrm>
          <a:prstGeom prst="rect">
            <a:avLst/>
          </a:prstGeom>
          <a:noFill/>
        </p:spPr>
        <p:txBody>
          <a:bodyPr wrap="square" rtlCol="0">
            <a:spAutoFit/>
          </a:bodyPr>
          <a:lstStyle/>
          <a:p>
            <a:r>
              <a:rPr lang="en-IE" sz="2000" b="1" dirty="0">
                <a:solidFill>
                  <a:schemeClr val="bg1"/>
                </a:solidFill>
              </a:rPr>
              <a:t>Rebuild, Recovery, and Resilience </a:t>
            </a:r>
            <a:r>
              <a:rPr lang="en-IE" dirty="0">
                <a:solidFill>
                  <a:schemeClr val="bg1"/>
                </a:solidFill>
              </a:rPr>
              <a:t>Rebuilding tourism regions to a ‘new normal’ using business continuity and resilience approaches, discovering a need to prioritize change, and adapting to the ‘new norm’.</a:t>
            </a:r>
          </a:p>
        </p:txBody>
      </p:sp>
      <p:sp>
        <p:nvSpPr>
          <p:cNvPr id="24" name="TextBox 23">
            <a:extLst>
              <a:ext uri="{FF2B5EF4-FFF2-40B4-BE49-F238E27FC236}">
                <a16:creationId xmlns:a16="http://schemas.microsoft.com/office/drawing/2014/main" id="{9DDA7FBF-AC1F-D31A-5F15-A0F562955505}"/>
              </a:ext>
            </a:extLst>
          </p:cNvPr>
          <p:cNvSpPr txBox="1"/>
          <p:nvPr/>
        </p:nvSpPr>
        <p:spPr>
          <a:xfrm>
            <a:off x="0" y="171587"/>
            <a:ext cx="12192000" cy="769441"/>
          </a:xfrm>
          <a:prstGeom prst="rect">
            <a:avLst/>
          </a:prstGeom>
          <a:solidFill>
            <a:schemeClr val="bg1"/>
          </a:solidFill>
        </p:spPr>
        <p:txBody>
          <a:bodyPr wrap="square" rtlCol="0">
            <a:spAutoFit/>
          </a:bodyPr>
          <a:lstStyle/>
          <a:p>
            <a:pPr algn="ctr"/>
            <a:r>
              <a:rPr lang="en-IE" sz="2400" b="1" dirty="0">
                <a:solidFill>
                  <a:srgbClr val="086D6E"/>
                </a:solidFill>
              </a:rPr>
              <a:t>Regional Tourism Roadmap to Managing a Crisis</a:t>
            </a:r>
          </a:p>
          <a:p>
            <a:pPr algn="ctr"/>
            <a:r>
              <a:rPr lang="en-IE" sz="2000" i="1" dirty="0">
                <a:solidFill>
                  <a:srgbClr val="086D6E"/>
                </a:solidFill>
              </a:rPr>
              <a:t>(Prepare, Prevent, Mitigate, Plan, Respond, Recover, and Rebuild)</a:t>
            </a:r>
          </a:p>
        </p:txBody>
      </p:sp>
      <p:sp>
        <p:nvSpPr>
          <p:cNvPr id="2" name="Flowchart: Connector 1">
            <a:extLst>
              <a:ext uri="{FF2B5EF4-FFF2-40B4-BE49-F238E27FC236}">
                <a16:creationId xmlns:a16="http://schemas.microsoft.com/office/drawing/2014/main" id="{5073AB51-7472-7828-E94D-EE4F10923967}"/>
              </a:ext>
            </a:extLst>
          </p:cNvPr>
          <p:cNvSpPr/>
          <p:nvPr/>
        </p:nvSpPr>
        <p:spPr>
          <a:xfrm>
            <a:off x="4014372" y="1238868"/>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7A547C"/>
                </a:solidFill>
              </a:rPr>
              <a:t>2</a:t>
            </a:r>
          </a:p>
        </p:txBody>
      </p:sp>
      <p:sp>
        <p:nvSpPr>
          <p:cNvPr id="14" name="Flowchart: Connector 13">
            <a:extLst>
              <a:ext uri="{FF2B5EF4-FFF2-40B4-BE49-F238E27FC236}">
                <a16:creationId xmlns:a16="http://schemas.microsoft.com/office/drawing/2014/main" id="{8D7A3F2D-6E2B-CB42-4668-D26C947EEDB7}"/>
              </a:ext>
            </a:extLst>
          </p:cNvPr>
          <p:cNvSpPr/>
          <p:nvPr/>
        </p:nvSpPr>
        <p:spPr>
          <a:xfrm>
            <a:off x="8233526" y="1254657"/>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7A547C"/>
                </a:solidFill>
              </a:rPr>
              <a:t>3</a:t>
            </a:r>
          </a:p>
        </p:txBody>
      </p:sp>
      <p:sp>
        <p:nvSpPr>
          <p:cNvPr id="17" name="Flowchart: Connector 16">
            <a:extLst>
              <a:ext uri="{FF2B5EF4-FFF2-40B4-BE49-F238E27FC236}">
                <a16:creationId xmlns:a16="http://schemas.microsoft.com/office/drawing/2014/main" id="{24F5DF37-983E-6A94-E40F-D66B5F4DB793}"/>
              </a:ext>
            </a:extLst>
          </p:cNvPr>
          <p:cNvSpPr/>
          <p:nvPr/>
        </p:nvSpPr>
        <p:spPr>
          <a:xfrm>
            <a:off x="109683" y="2667636"/>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7A547C"/>
                </a:solidFill>
              </a:rPr>
              <a:t>4</a:t>
            </a:r>
          </a:p>
        </p:txBody>
      </p:sp>
      <p:sp>
        <p:nvSpPr>
          <p:cNvPr id="25" name="Flowchart: Connector 24">
            <a:extLst>
              <a:ext uri="{FF2B5EF4-FFF2-40B4-BE49-F238E27FC236}">
                <a16:creationId xmlns:a16="http://schemas.microsoft.com/office/drawing/2014/main" id="{BCED203A-65CC-C011-66D0-5825F70727CF}"/>
              </a:ext>
            </a:extLst>
          </p:cNvPr>
          <p:cNvSpPr/>
          <p:nvPr/>
        </p:nvSpPr>
        <p:spPr>
          <a:xfrm>
            <a:off x="3975149" y="2695263"/>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F77B55"/>
                </a:solidFill>
              </a:rPr>
              <a:t>5</a:t>
            </a:r>
          </a:p>
        </p:txBody>
      </p:sp>
      <p:sp>
        <p:nvSpPr>
          <p:cNvPr id="26" name="Flowchart: Connector 25">
            <a:extLst>
              <a:ext uri="{FF2B5EF4-FFF2-40B4-BE49-F238E27FC236}">
                <a16:creationId xmlns:a16="http://schemas.microsoft.com/office/drawing/2014/main" id="{7D30FE9E-A7B6-2948-D1D6-277EB3F5CB27}"/>
              </a:ext>
            </a:extLst>
          </p:cNvPr>
          <p:cNvSpPr/>
          <p:nvPr/>
        </p:nvSpPr>
        <p:spPr>
          <a:xfrm>
            <a:off x="8249422" y="2695263"/>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F77B55"/>
                </a:solidFill>
              </a:rPr>
              <a:t>6</a:t>
            </a:r>
          </a:p>
        </p:txBody>
      </p:sp>
      <p:sp>
        <p:nvSpPr>
          <p:cNvPr id="27" name="Flowchart: Connector 26">
            <a:extLst>
              <a:ext uri="{FF2B5EF4-FFF2-40B4-BE49-F238E27FC236}">
                <a16:creationId xmlns:a16="http://schemas.microsoft.com/office/drawing/2014/main" id="{9352668B-B994-53CA-17C9-05ACE4922396}"/>
              </a:ext>
            </a:extLst>
          </p:cNvPr>
          <p:cNvSpPr/>
          <p:nvPr/>
        </p:nvSpPr>
        <p:spPr>
          <a:xfrm>
            <a:off x="118370" y="4404850"/>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3AA091"/>
                </a:solidFill>
              </a:rPr>
              <a:t>7</a:t>
            </a:r>
          </a:p>
        </p:txBody>
      </p:sp>
      <p:sp>
        <p:nvSpPr>
          <p:cNvPr id="28" name="Flowchart: Connector 27">
            <a:extLst>
              <a:ext uri="{FF2B5EF4-FFF2-40B4-BE49-F238E27FC236}">
                <a16:creationId xmlns:a16="http://schemas.microsoft.com/office/drawing/2014/main" id="{0EF0FABC-98E2-4BE6-3CD8-5CF37499B1A6}"/>
              </a:ext>
            </a:extLst>
          </p:cNvPr>
          <p:cNvSpPr/>
          <p:nvPr/>
        </p:nvSpPr>
        <p:spPr>
          <a:xfrm>
            <a:off x="4046515" y="4341957"/>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3AA091"/>
                </a:solidFill>
              </a:rPr>
              <a:t>8</a:t>
            </a:r>
          </a:p>
        </p:txBody>
      </p:sp>
      <p:sp>
        <p:nvSpPr>
          <p:cNvPr id="29" name="Flowchart: Connector 28">
            <a:extLst>
              <a:ext uri="{FF2B5EF4-FFF2-40B4-BE49-F238E27FC236}">
                <a16:creationId xmlns:a16="http://schemas.microsoft.com/office/drawing/2014/main" id="{330C94BA-0135-4ACB-C48F-689035375231}"/>
              </a:ext>
            </a:extLst>
          </p:cNvPr>
          <p:cNvSpPr/>
          <p:nvPr/>
        </p:nvSpPr>
        <p:spPr>
          <a:xfrm>
            <a:off x="8301103" y="4388105"/>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3AA091"/>
                </a:solidFill>
              </a:rPr>
              <a:t>9</a:t>
            </a:r>
          </a:p>
        </p:txBody>
      </p:sp>
    </p:spTree>
    <p:extLst>
      <p:ext uri="{BB962C8B-B14F-4D97-AF65-F5344CB8AC3E}">
        <p14:creationId xmlns:p14="http://schemas.microsoft.com/office/powerpoint/2010/main" val="87734636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00C7198-5B08-0AA6-C1DF-B7EC9188310D}"/>
              </a:ext>
            </a:extLst>
          </p:cNvPr>
          <p:cNvSpPr txBox="1"/>
          <p:nvPr/>
        </p:nvSpPr>
        <p:spPr>
          <a:xfrm>
            <a:off x="7277097" y="4391025"/>
            <a:ext cx="4969565" cy="2133600"/>
          </a:xfrm>
          <a:prstGeom prst="rect">
            <a:avLst/>
          </a:prstGeom>
          <a:solidFill>
            <a:srgbClr val="F27954"/>
          </a:solidFill>
        </p:spPr>
        <p:txBody>
          <a:bodyPr wrap="square" rtlCol="0">
            <a:spAutoFit/>
          </a:bodyPr>
          <a:lstStyle/>
          <a:p>
            <a:endParaRPr lang="en-IE" dirty="0"/>
          </a:p>
        </p:txBody>
      </p:sp>
      <p:sp>
        <p:nvSpPr>
          <p:cNvPr id="3" name="Text Placeholder 2">
            <a:extLst>
              <a:ext uri="{FF2B5EF4-FFF2-40B4-BE49-F238E27FC236}">
                <a16:creationId xmlns:a16="http://schemas.microsoft.com/office/drawing/2014/main" id="{BCCC4AF5-2715-D266-7808-2500B488D5E9}"/>
              </a:ext>
            </a:extLst>
          </p:cNvPr>
          <p:cNvSpPr>
            <a:spLocks noGrp="1"/>
          </p:cNvSpPr>
          <p:nvPr>
            <p:ph type="body" sz="quarter" idx="18"/>
          </p:nvPr>
        </p:nvSpPr>
        <p:spPr>
          <a:xfrm>
            <a:off x="1288360" y="863204"/>
            <a:ext cx="5664890" cy="4525954"/>
          </a:xfrm>
        </p:spPr>
        <p:txBody>
          <a:bodyPr>
            <a:noAutofit/>
          </a:bodyPr>
          <a:lstStyle/>
          <a:p>
            <a:pPr marL="0" indent="0" algn="l">
              <a:lnSpc>
                <a:spcPct val="100000"/>
              </a:lnSpc>
              <a:spcBef>
                <a:spcPts val="0"/>
              </a:spcBef>
            </a:pPr>
            <a:r>
              <a:rPr lang="en-GB" sz="2200" dirty="0"/>
              <a:t>The </a:t>
            </a:r>
            <a:r>
              <a:rPr lang="en-GB" sz="2200" b="1" dirty="0"/>
              <a:t>2009 Global Economic Crisis </a:t>
            </a:r>
            <a:r>
              <a:rPr lang="en-GB" sz="2200" dirty="0"/>
              <a:t>had a significant effect on the European wide tourism industry, which lead to a 4% drop in international tourist arrivals. However, by 2010, tourism had rebounded strongly. (</a:t>
            </a:r>
            <a:r>
              <a:rPr lang="en-GB" sz="2200" dirty="0">
                <a:hlinkClick r:id="rId2">
                  <a:extLst>
                    <a:ext uri="{A12FA001-AC4F-418D-AE19-62706E023703}">
                      <ahyp:hlinkClr xmlns:ahyp="http://schemas.microsoft.com/office/drawing/2018/hyperlinkcolor" val="tx"/>
                    </a:ext>
                  </a:extLst>
                </a:hlinkClick>
              </a:rPr>
              <a:t>Source</a:t>
            </a:r>
            <a:r>
              <a:rPr lang="en-GB" sz="2200" dirty="0"/>
              <a:t>)</a:t>
            </a:r>
          </a:p>
          <a:p>
            <a:pPr marL="0" indent="0" algn="l">
              <a:lnSpc>
                <a:spcPct val="100000"/>
              </a:lnSpc>
              <a:spcBef>
                <a:spcPts val="0"/>
              </a:spcBef>
            </a:pPr>
            <a:endParaRPr lang="en-GB" sz="2200" dirty="0"/>
          </a:p>
          <a:p>
            <a:pPr marL="0" indent="0" algn="l">
              <a:lnSpc>
                <a:spcPct val="100000"/>
              </a:lnSpc>
              <a:spcBef>
                <a:spcPts val="0"/>
              </a:spcBef>
            </a:pPr>
            <a:r>
              <a:rPr lang="en-GB" sz="2200" b="1" dirty="0"/>
              <a:t>Tourism Bottom of the Spending List; </a:t>
            </a:r>
            <a:r>
              <a:rPr lang="en-GB" sz="2200" dirty="0"/>
              <a:t>During the period businesses cut back on travel expenses, lodgings, events, food service etc. thereby reducing demand for e.g., high-end hotel rooms. </a:t>
            </a:r>
          </a:p>
          <a:p>
            <a:pPr marL="0" indent="0" algn="l">
              <a:lnSpc>
                <a:spcPct val="100000"/>
              </a:lnSpc>
              <a:spcBef>
                <a:spcPts val="0"/>
              </a:spcBef>
            </a:pPr>
            <a:endParaRPr lang="en-GB" sz="2200" dirty="0"/>
          </a:p>
          <a:p>
            <a:pPr marL="0" indent="0" algn="l">
              <a:lnSpc>
                <a:spcPct val="100000"/>
              </a:lnSpc>
              <a:spcBef>
                <a:spcPts val="0"/>
              </a:spcBef>
            </a:pPr>
            <a:r>
              <a:rPr lang="en-GB" sz="2200" b="1" dirty="0"/>
              <a:t>Domestic currency devalued substantially </a:t>
            </a:r>
            <a:r>
              <a:rPr lang="en-GB" sz="2200" dirty="0"/>
              <a:t>potential tourists had less purchasing power, and as a result, the demand for international tourism declined. Iceland saw its stock exchange fall by more than 90% (</a:t>
            </a:r>
            <a:r>
              <a:rPr lang="en-GB" sz="2200" dirty="0">
                <a:hlinkClick r:id="rId3">
                  <a:extLst>
                    <a:ext uri="{A12FA001-AC4F-418D-AE19-62706E023703}">
                      <ahyp:hlinkClr xmlns:ahyp="http://schemas.microsoft.com/office/drawing/2018/hyperlinkcolor" val="tx"/>
                    </a:ext>
                  </a:extLst>
                </a:hlinkClick>
              </a:rPr>
              <a:t>Source</a:t>
            </a:r>
            <a:r>
              <a:rPr lang="en-GB" sz="2200" dirty="0"/>
              <a:t>)</a:t>
            </a:r>
          </a:p>
          <a:p>
            <a:pPr marL="0" indent="0">
              <a:lnSpc>
                <a:spcPct val="100000"/>
              </a:lnSpc>
              <a:spcBef>
                <a:spcPts val="0"/>
              </a:spcBef>
            </a:pPr>
            <a:endParaRPr lang="en-IE" sz="2200" dirty="0"/>
          </a:p>
          <a:p>
            <a:pPr marL="0" indent="0">
              <a:lnSpc>
                <a:spcPct val="100000"/>
              </a:lnSpc>
              <a:spcBef>
                <a:spcPts val="0"/>
              </a:spcBef>
            </a:pPr>
            <a:endParaRPr lang="en-IE" sz="2200" dirty="0"/>
          </a:p>
        </p:txBody>
      </p:sp>
      <p:sp>
        <p:nvSpPr>
          <p:cNvPr id="4" name="Text Placeholder 3">
            <a:extLst>
              <a:ext uri="{FF2B5EF4-FFF2-40B4-BE49-F238E27FC236}">
                <a16:creationId xmlns:a16="http://schemas.microsoft.com/office/drawing/2014/main" id="{3A3FC89E-22D0-0B3A-F11D-9F2B49F87810}"/>
              </a:ext>
            </a:extLst>
          </p:cNvPr>
          <p:cNvSpPr>
            <a:spLocks noGrp="1"/>
          </p:cNvSpPr>
          <p:nvPr>
            <p:ph type="body" sz="quarter" idx="16"/>
          </p:nvPr>
        </p:nvSpPr>
        <p:spPr>
          <a:xfrm>
            <a:off x="1288360" y="280983"/>
            <a:ext cx="4716425" cy="582221"/>
          </a:xfrm>
        </p:spPr>
        <p:txBody>
          <a:bodyPr>
            <a:normAutofit lnSpcReduction="10000"/>
          </a:bodyPr>
          <a:lstStyle/>
          <a:p>
            <a:r>
              <a:rPr lang="en-IE" b="1" dirty="0"/>
              <a:t>Economic Crisis - Global</a:t>
            </a:r>
          </a:p>
        </p:txBody>
      </p:sp>
      <p:sp>
        <p:nvSpPr>
          <p:cNvPr id="5" name="Text Placeholder 2">
            <a:extLst>
              <a:ext uri="{FF2B5EF4-FFF2-40B4-BE49-F238E27FC236}">
                <a16:creationId xmlns:a16="http://schemas.microsoft.com/office/drawing/2014/main" id="{23FCD09D-CDA8-DD1F-D720-04EC2BCF8669}"/>
              </a:ext>
            </a:extLst>
          </p:cNvPr>
          <p:cNvSpPr txBox="1">
            <a:spLocks/>
          </p:cNvSpPr>
          <p:nvPr/>
        </p:nvSpPr>
        <p:spPr>
          <a:xfrm>
            <a:off x="7162797" y="411958"/>
            <a:ext cx="4914903" cy="1146571"/>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GB" sz="2000" b="1" i="0" dirty="0">
                <a:solidFill>
                  <a:srgbClr val="F27954"/>
                </a:solidFill>
                <a:effectLst/>
                <a:latin typeface="ff1"/>
              </a:rPr>
              <a:t>‘Crises occur at all levels of tourism operations with varying degrees of severity,  from much publicized environmental, economic and political disasters through to internally generated crisis such as accidents and sudden illness’ </a:t>
            </a:r>
            <a:r>
              <a:rPr lang="en-GB" sz="2000" i="0" dirty="0">
                <a:solidFill>
                  <a:srgbClr val="F27954"/>
                </a:solidFill>
                <a:effectLst/>
                <a:latin typeface="ff1"/>
              </a:rPr>
              <a:t>(</a:t>
            </a:r>
            <a:r>
              <a:rPr lang="en-GB" sz="2000" i="0" dirty="0">
                <a:solidFill>
                  <a:srgbClr val="F37C57"/>
                </a:solidFill>
                <a:effectLst/>
                <a:latin typeface="ff1"/>
                <a:hlinkClick r:id="rId4">
                  <a:extLst>
                    <a:ext uri="{A12FA001-AC4F-418D-AE19-62706E023703}">
                      <ahyp:hlinkClr xmlns:ahyp="http://schemas.microsoft.com/office/drawing/2018/hyperlinkcolor" val="tx"/>
                    </a:ext>
                  </a:extLst>
                </a:hlinkClick>
              </a:rPr>
              <a:t>Beeton, 2001</a:t>
            </a:r>
            <a:r>
              <a:rPr lang="en-GB" sz="2000" i="0" dirty="0">
                <a:solidFill>
                  <a:srgbClr val="F27954"/>
                </a:solidFill>
                <a:effectLst/>
                <a:latin typeface="ff1"/>
              </a:rPr>
              <a:t>) </a:t>
            </a:r>
          </a:p>
          <a:p>
            <a:pPr algn="l"/>
            <a:endParaRPr lang="en-GB" sz="2000" dirty="0">
              <a:solidFill>
                <a:srgbClr val="000000"/>
              </a:solidFill>
              <a:latin typeface="ff1"/>
            </a:endParaRPr>
          </a:p>
          <a:p>
            <a:pPr algn="ctr"/>
            <a:r>
              <a:rPr lang="en-GB" sz="2000" b="1" dirty="0">
                <a:solidFill>
                  <a:srgbClr val="F37C57"/>
                </a:solidFill>
                <a:hlinkClick r:id="rId5">
                  <a:extLst>
                    <a:ext uri="{A12FA001-AC4F-418D-AE19-62706E023703}">
                      <ahyp:hlinkClr xmlns:ahyp="http://schemas.microsoft.com/office/drawing/2018/hyperlinkcolor" val="tx"/>
                    </a:ext>
                  </a:extLst>
                </a:hlinkClick>
              </a:rPr>
              <a:t>Unemployment at an All Time High</a:t>
            </a:r>
            <a:r>
              <a:rPr lang="en-GB" sz="2000" dirty="0">
                <a:solidFill>
                  <a:srgbClr val="F37C57"/>
                </a:solidFill>
                <a:hlinkClick r:id="rId5">
                  <a:extLst>
                    <a:ext uri="{A12FA001-AC4F-418D-AE19-62706E023703}">
                      <ahyp:hlinkClr xmlns:ahyp="http://schemas.microsoft.com/office/drawing/2018/hyperlinkcolor" val="tx"/>
                    </a:ext>
                  </a:extLst>
                </a:hlinkClick>
              </a:rPr>
              <a:t> </a:t>
            </a:r>
            <a:r>
              <a:rPr lang="en-GB" sz="2000" dirty="0">
                <a:solidFill>
                  <a:srgbClr val="4D4D4D"/>
                </a:solidFill>
              </a:rPr>
              <a:t>Spain's unemployment rate hit 17.4% at the end of March 2009, with the jobless total now having doubled over the past 12 months, when two million people lost their jobs.</a:t>
            </a:r>
          </a:p>
          <a:p>
            <a:pPr algn="l"/>
            <a:endParaRPr lang="en-GB" sz="1600" b="0" i="0" dirty="0">
              <a:solidFill>
                <a:srgbClr val="000000"/>
              </a:solidFill>
              <a:effectLst/>
              <a:latin typeface="ff1"/>
            </a:endParaRPr>
          </a:p>
          <a:p>
            <a:pPr algn="l"/>
            <a:endParaRPr lang="en-GB" sz="1600" dirty="0">
              <a:solidFill>
                <a:srgbClr val="000000"/>
              </a:solidFill>
              <a:latin typeface="ff1"/>
            </a:endParaRPr>
          </a:p>
          <a:p>
            <a:pPr algn="l"/>
            <a:endParaRPr lang="en-GB" sz="1600" b="0" i="0" dirty="0">
              <a:solidFill>
                <a:srgbClr val="000000"/>
              </a:solidFill>
              <a:effectLst/>
              <a:latin typeface="ff1"/>
            </a:endParaRPr>
          </a:p>
          <a:p>
            <a:pPr algn="ctr"/>
            <a:endParaRPr lang="en-IE" sz="2000" dirty="0">
              <a:solidFill>
                <a:srgbClr val="4D4D4D"/>
              </a:solidFill>
            </a:endParaRPr>
          </a:p>
          <a:p>
            <a:pPr algn="ctr"/>
            <a:endParaRPr lang="en-IE" sz="2000" dirty="0">
              <a:solidFill>
                <a:srgbClr val="4D4D4D"/>
              </a:solidFill>
            </a:endParaRPr>
          </a:p>
          <a:p>
            <a:pPr algn="ctr"/>
            <a:endParaRPr lang="en-IE" sz="2000" dirty="0">
              <a:solidFill>
                <a:srgbClr val="4D4D4D"/>
              </a:solidFill>
            </a:endParaRPr>
          </a:p>
          <a:p>
            <a:pPr algn="ctr"/>
            <a:endParaRPr lang="en-IE" sz="2000" dirty="0">
              <a:solidFill>
                <a:srgbClr val="4D4D4D"/>
              </a:solidFill>
            </a:endParaRPr>
          </a:p>
        </p:txBody>
      </p:sp>
      <p:sp>
        <p:nvSpPr>
          <p:cNvPr id="6" name="TextBox 5">
            <a:extLst>
              <a:ext uri="{FF2B5EF4-FFF2-40B4-BE49-F238E27FC236}">
                <a16:creationId xmlns:a16="http://schemas.microsoft.com/office/drawing/2014/main" id="{CB1EA18B-4352-CD6F-080E-DE8CA4CB0EA8}"/>
              </a:ext>
            </a:extLst>
          </p:cNvPr>
          <p:cNvSpPr txBox="1"/>
          <p:nvPr/>
        </p:nvSpPr>
        <p:spPr>
          <a:xfrm>
            <a:off x="7362824" y="4362450"/>
            <a:ext cx="5957888" cy="2400657"/>
          </a:xfrm>
          <a:prstGeom prst="rect">
            <a:avLst/>
          </a:prstGeom>
          <a:noFill/>
        </p:spPr>
        <p:txBody>
          <a:bodyPr wrap="square" rtlCol="0">
            <a:spAutoFit/>
          </a:bodyPr>
          <a:lstStyle/>
          <a:p>
            <a:endParaRPr lang="en-GB" sz="1800" dirty="0">
              <a:solidFill>
                <a:schemeClr val="bg1"/>
              </a:solidFill>
            </a:endParaRPr>
          </a:p>
          <a:p>
            <a:r>
              <a:rPr lang="en-GB" sz="2400" b="1" dirty="0">
                <a:solidFill>
                  <a:schemeClr val="bg1"/>
                </a:solidFill>
              </a:rPr>
              <a:t>Spotlight on Greece 2007 - 2010</a:t>
            </a:r>
          </a:p>
          <a:p>
            <a:r>
              <a:rPr lang="en-GB" sz="1800" dirty="0">
                <a:solidFill>
                  <a:schemeClr val="bg1"/>
                </a:solidFill>
              </a:rPr>
              <a:t>Tourism Contribution to GDP – Down 2%</a:t>
            </a:r>
          </a:p>
          <a:p>
            <a:r>
              <a:rPr lang="en-GB" sz="1800" dirty="0">
                <a:solidFill>
                  <a:schemeClr val="bg1"/>
                </a:solidFill>
              </a:rPr>
              <a:t>International Tourism Receipts – Down 18.06%</a:t>
            </a:r>
          </a:p>
          <a:p>
            <a:r>
              <a:rPr lang="en-GB" sz="1800" dirty="0">
                <a:solidFill>
                  <a:schemeClr val="bg1"/>
                </a:solidFill>
              </a:rPr>
              <a:t>Average Per Capita Expenditure – Down 11.5%</a:t>
            </a:r>
          </a:p>
          <a:p>
            <a:r>
              <a:rPr lang="en-GB" sz="1800" dirty="0">
                <a:solidFill>
                  <a:schemeClr val="bg1"/>
                </a:solidFill>
              </a:rPr>
              <a:t>Market Share in World Receipts – Down 0.4%</a:t>
            </a:r>
          </a:p>
          <a:p>
            <a:endParaRPr lang="en-IE" sz="1800" dirty="0">
              <a:solidFill>
                <a:schemeClr val="bg1"/>
              </a:solidFill>
            </a:endParaRPr>
          </a:p>
          <a:p>
            <a:endParaRPr lang="en-IE" dirty="0">
              <a:solidFill>
                <a:schemeClr val="bg1"/>
              </a:solidFill>
            </a:endParaRPr>
          </a:p>
        </p:txBody>
      </p:sp>
    </p:spTree>
    <p:extLst>
      <p:ext uri="{BB962C8B-B14F-4D97-AF65-F5344CB8AC3E}">
        <p14:creationId xmlns:p14="http://schemas.microsoft.com/office/powerpoint/2010/main" val="351236647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2D74372-409B-C6C4-90B6-809BD6AFE633}"/>
              </a:ext>
            </a:extLst>
          </p:cNvPr>
          <p:cNvSpPr>
            <a:spLocks noGrp="1"/>
          </p:cNvSpPr>
          <p:nvPr>
            <p:ph type="body" sz="quarter" idx="18"/>
          </p:nvPr>
        </p:nvSpPr>
        <p:spPr>
          <a:xfrm>
            <a:off x="1393722" y="886620"/>
            <a:ext cx="5220526" cy="4628355"/>
          </a:xfrm>
        </p:spPr>
        <p:txBody>
          <a:bodyPr>
            <a:noAutofit/>
          </a:bodyPr>
          <a:lstStyle/>
          <a:p>
            <a:pPr marL="0" indent="0">
              <a:lnSpc>
                <a:spcPct val="100000"/>
              </a:lnSpc>
              <a:spcBef>
                <a:spcPts val="0"/>
              </a:spcBef>
            </a:pPr>
            <a:r>
              <a:rPr lang="en-GB" sz="2200" b="0" i="0" dirty="0">
                <a:effectLst/>
              </a:rPr>
              <a:t>Since 2001, there has been an increase in attacks linked to extremist groups</a:t>
            </a:r>
            <a:r>
              <a:rPr lang="en-GB" sz="2200" dirty="0"/>
              <a:t>. </a:t>
            </a:r>
            <a:r>
              <a:rPr lang="en-GB" sz="2200" b="0" i="0" dirty="0">
                <a:effectLst/>
              </a:rPr>
              <a:t>Many separatist terrorist activities also have a religious angle.</a:t>
            </a:r>
          </a:p>
          <a:p>
            <a:pPr marL="0" indent="0">
              <a:lnSpc>
                <a:spcPct val="100000"/>
              </a:lnSpc>
              <a:spcBef>
                <a:spcPts val="0"/>
              </a:spcBef>
            </a:pPr>
            <a:endParaRPr lang="en-GB" sz="2200" b="0" i="0" dirty="0">
              <a:effectLst/>
            </a:endParaRPr>
          </a:p>
          <a:p>
            <a:pPr marL="457200" indent="-457200">
              <a:lnSpc>
                <a:spcPct val="100000"/>
              </a:lnSpc>
              <a:spcBef>
                <a:spcPts val="0"/>
              </a:spcBef>
              <a:buFont typeface="+mj-lt"/>
              <a:buAutoNum type="arabicPeriod"/>
            </a:pPr>
            <a:r>
              <a:rPr lang="en-GB" sz="2200" b="1" i="0" u="none" strike="noStrike" dirty="0">
                <a:effectLst/>
                <a:hlinkClick r:id="rId2" tooltip="November 2015 Paris attacks">
                  <a:extLst>
                    <a:ext uri="{A12FA001-AC4F-418D-AE19-62706E023703}">
                      <ahyp:hlinkClr xmlns:ahyp="http://schemas.microsoft.com/office/drawing/2018/hyperlinkcolor" val="tx"/>
                    </a:ext>
                  </a:extLst>
                </a:hlinkClick>
              </a:rPr>
              <a:t>November 2015 Paris attacks</a:t>
            </a:r>
            <a:r>
              <a:rPr lang="en-GB" sz="2200" b="1" i="0" dirty="0">
                <a:effectLst/>
              </a:rPr>
              <a:t> </a:t>
            </a:r>
            <a:r>
              <a:rPr lang="en-GB" sz="2200" b="0" i="0" dirty="0">
                <a:effectLst/>
              </a:rPr>
              <a:t>there were 130 fatalities</a:t>
            </a:r>
            <a:r>
              <a:rPr lang="en-GB" sz="2200" dirty="0"/>
              <a:t> </a:t>
            </a:r>
            <a:r>
              <a:rPr lang="en-GB" sz="2200" b="0" i="0" dirty="0">
                <a:effectLst/>
              </a:rPr>
              <a:t>and over 360 people injured. </a:t>
            </a:r>
          </a:p>
          <a:p>
            <a:pPr marL="457200" indent="-457200">
              <a:lnSpc>
                <a:spcPct val="100000"/>
              </a:lnSpc>
              <a:spcBef>
                <a:spcPts val="0"/>
              </a:spcBef>
              <a:buFont typeface="+mj-lt"/>
              <a:buAutoNum type="arabicPeriod"/>
            </a:pPr>
            <a:r>
              <a:rPr lang="en-GB" sz="2200" b="1" i="0" dirty="0">
                <a:effectLst/>
                <a:hlinkClick r:id="rId3">
                  <a:extLst>
                    <a:ext uri="{A12FA001-AC4F-418D-AE19-62706E023703}">
                      <ahyp:hlinkClr xmlns:ahyp="http://schemas.microsoft.com/office/drawing/2018/hyperlinkcolor" val="tx"/>
                    </a:ext>
                  </a:extLst>
                </a:hlinkClick>
              </a:rPr>
              <a:t>Manchester Arena Bombing </a:t>
            </a:r>
            <a:r>
              <a:rPr lang="en-GB" sz="2200" b="0" i="0" dirty="0">
                <a:effectLst/>
              </a:rPr>
              <a:t>killed 23 and injured 250 people. </a:t>
            </a:r>
          </a:p>
          <a:p>
            <a:pPr marL="457200" indent="-457200">
              <a:lnSpc>
                <a:spcPct val="100000"/>
              </a:lnSpc>
              <a:spcBef>
                <a:spcPts val="0"/>
              </a:spcBef>
              <a:buFont typeface="+mj-lt"/>
              <a:buAutoNum type="arabicPeriod"/>
            </a:pPr>
            <a:r>
              <a:rPr lang="en-GB" sz="2200" b="0" i="0" dirty="0">
                <a:effectLst/>
              </a:rPr>
              <a:t>In Germany in 2020,  the </a:t>
            </a:r>
            <a:r>
              <a:rPr lang="en-GB" sz="2200" b="1" i="0" dirty="0">
                <a:effectLst/>
                <a:hlinkClick r:id="rId4">
                  <a:extLst>
                    <a:ext uri="{A12FA001-AC4F-418D-AE19-62706E023703}">
                      <ahyp:hlinkClr xmlns:ahyp="http://schemas.microsoft.com/office/drawing/2018/hyperlinkcolor" val="tx"/>
                    </a:ext>
                  </a:extLst>
                </a:hlinkClick>
              </a:rPr>
              <a:t>Hanau Shootings </a:t>
            </a:r>
            <a:r>
              <a:rPr lang="en-GB" sz="2200" b="0" i="0" dirty="0">
                <a:effectLst/>
              </a:rPr>
              <a:t>saw 11 killed and 6 injured. </a:t>
            </a:r>
          </a:p>
          <a:p>
            <a:pPr marL="0" indent="0">
              <a:lnSpc>
                <a:spcPct val="100000"/>
              </a:lnSpc>
              <a:spcBef>
                <a:spcPts val="0"/>
              </a:spcBef>
            </a:pPr>
            <a:endParaRPr lang="en-GB" sz="2200" b="1" dirty="0"/>
          </a:p>
          <a:p>
            <a:pPr marL="0" indent="0">
              <a:lnSpc>
                <a:spcPct val="100000"/>
              </a:lnSpc>
              <a:spcBef>
                <a:spcPts val="0"/>
              </a:spcBef>
            </a:pPr>
            <a:endParaRPr lang="en-GB" sz="2200" dirty="0"/>
          </a:p>
          <a:p>
            <a:pPr marL="0" lvl="3" indent="0">
              <a:lnSpc>
                <a:spcPct val="100000"/>
              </a:lnSpc>
              <a:spcBef>
                <a:spcPts val="0"/>
              </a:spcBef>
            </a:pPr>
            <a:endParaRPr lang="en-GB" sz="2200" b="1" i="0" dirty="0">
              <a:effectLst/>
              <a:latin typeface="+mn-lt"/>
              <a:hlinkClick r:id="" action="ppaction://noaction">
                <a:extLst>
                  <a:ext uri="{A12FA001-AC4F-418D-AE19-62706E023703}">
                    <ahyp:hlinkClr xmlns:ahyp="http://schemas.microsoft.com/office/drawing/2018/hyperlinkcolor" val="tx"/>
                  </a:ext>
                </a:extLst>
              </a:hlinkClick>
            </a:endParaRPr>
          </a:p>
          <a:p>
            <a:pPr marL="0" lvl="3" indent="0">
              <a:lnSpc>
                <a:spcPct val="100000"/>
              </a:lnSpc>
              <a:spcBef>
                <a:spcPts val="0"/>
              </a:spcBef>
            </a:pPr>
            <a:endParaRPr lang="en-GB" sz="2200" b="1" dirty="0">
              <a:latin typeface="+mn-lt"/>
            </a:endParaRPr>
          </a:p>
          <a:p>
            <a:pPr marL="0" indent="0">
              <a:lnSpc>
                <a:spcPct val="100000"/>
              </a:lnSpc>
              <a:spcBef>
                <a:spcPts val="0"/>
              </a:spcBef>
            </a:pPr>
            <a:endParaRPr lang="en-IE" sz="2200" dirty="0"/>
          </a:p>
        </p:txBody>
      </p:sp>
      <p:sp>
        <p:nvSpPr>
          <p:cNvPr id="4" name="Text Placeholder 3">
            <a:extLst>
              <a:ext uri="{FF2B5EF4-FFF2-40B4-BE49-F238E27FC236}">
                <a16:creationId xmlns:a16="http://schemas.microsoft.com/office/drawing/2014/main" id="{83FEE279-CDF0-14D9-8992-41BCFF7E63D6}"/>
              </a:ext>
            </a:extLst>
          </p:cNvPr>
          <p:cNvSpPr>
            <a:spLocks noGrp="1"/>
          </p:cNvSpPr>
          <p:nvPr>
            <p:ph type="body" sz="quarter" idx="16"/>
          </p:nvPr>
        </p:nvSpPr>
        <p:spPr>
          <a:xfrm>
            <a:off x="1379575" y="303998"/>
            <a:ext cx="4716425" cy="582221"/>
          </a:xfrm>
        </p:spPr>
        <p:txBody>
          <a:bodyPr>
            <a:normAutofit lnSpcReduction="10000"/>
          </a:bodyPr>
          <a:lstStyle/>
          <a:p>
            <a:r>
              <a:rPr lang="en-IE" b="1" dirty="0"/>
              <a:t>Terrorism</a:t>
            </a:r>
          </a:p>
        </p:txBody>
      </p:sp>
      <p:pic>
        <p:nvPicPr>
          <p:cNvPr id="12" name="Graphic 11" descr="Open book outline">
            <a:extLst>
              <a:ext uri="{FF2B5EF4-FFF2-40B4-BE49-F238E27FC236}">
                <a16:creationId xmlns:a16="http://schemas.microsoft.com/office/drawing/2014/main" id="{E742567E-263C-0B6B-3096-652B7E49CB7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83959" y="5749022"/>
            <a:ext cx="914400" cy="914400"/>
          </a:xfrm>
          <a:prstGeom prst="rect">
            <a:avLst/>
          </a:prstGeom>
        </p:spPr>
      </p:pic>
      <p:pic>
        <p:nvPicPr>
          <p:cNvPr id="14338" name="Picture 2" descr="France′s terrorism risk remains ′extremely high′, says minister | News | DW  | 31.08.2020">
            <a:extLst>
              <a:ext uri="{FF2B5EF4-FFF2-40B4-BE49-F238E27FC236}">
                <a16:creationId xmlns:a16="http://schemas.microsoft.com/office/drawing/2014/main" id="{986AB4FB-05D1-C4DF-E6FB-FA70A7DD865C}"/>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13349" b="13463"/>
          <a:stretch/>
        </p:blipFill>
        <p:spPr bwMode="auto">
          <a:xfrm>
            <a:off x="7239396" y="886620"/>
            <a:ext cx="4925012" cy="202882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E03D3DE3-53EA-9B48-3232-BB4EB3A60CBB}"/>
              </a:ext>
            </a:extLst>
          </p:cNvPr>
          <p:cNvSpPr txBox="1"/>
          <p:nvPr/>
        </p:nvSpPr>
        <p:spPr>
          <a:xfrm>
            <a:off x="7239396" y="-14333"/>
            <a:ext cx="4952604" cy="707886"/>
          </a:xfrm>
          <a:prstGeom prst="rect">
            <a:avLst/>
          </a:prstGeom>
          <a:solidFill>
            <a:srgbClr val="086D6E"/>
          </a:solidFill>
        </p:spPr>
        <p:txBody>
          <a:bodyPr wrap="square" rtlCol="0">
            <a:spAutoFit/>
          </a:bodyPr>
          <a:lstStyle/>
          <a:p>
            <a:pPr algn="ctr"/>
            <a:r>
              <a:rPr lang="en-IE" sz="4000" dirty="0">
                <a:solidFill>
                  <a:schemeClr val="bg1"/>
                </a:solidFill>
                <a:latin typeface="Aharoni" panose="02010803020104030203" pitchFamily="2" charset="-79"/>
                <a:cs typeface="Aharoni" panose="02010803020104030203" pitchFamily="2" charset="-79"/>
              </a:rPr>
              <a:t>Case Studies</a:t>
            </a:r>
            <a:endParaRPr lang="en-IE" dirty="0">
              <a:solidFill>
                <a:schemeClr val="bg1"/>
              </a:solidFill>
            </a:endParaRPr>
          </a:p>
        </p:txBody>
      </p:sp>
      <p:sp>
        <p:nvSpPr>
          <p:cNvPr id="5" name="TextBox 4">
            <a:extLst>
              <a:ext uri="{FF2B5EF4-FFF2-40B4-BE49-F238E27FC236}">
                <a16:creationId xmlns:a16="http://schemas.microsoft.com/office/drawing/2014/main" id="{CCB5EB7B-32B3-4874-DA38-5FE5E7318A06}"/>
              </a:ext>
            </a:extLst>
          </p:cNvPr>
          <p:cNvSpPr txBox="1"/>
          <p:nvPr/>
        </p:nvSpPr>
        <p:spPr>
          <a:xfrm>
            <a:off x="2105025" y="5883057"/>
            <a:ext cx="4737823" cy="646331"/>
          </a:xfrm>
          <a:prstGeom prst="rect">
            <a:avLst/>
          </a:prstGeom>
          <a:solidFill>
            <a:schemeClr val="bg1"/>
          </a:solidFill>
        </p:spPr>
        <p:txBody>
          <a:bodyPr wrap="square" rtlCol="0">
            <a:spAutoFit/>
          </a:bodyPr>
          <a:lstStyle/>
          <a:p>
            <a:pPr algn="ctr"/>
            <a:r>
              <a:rPr lang="en-GB" sz="1800" b="1" i="0" dirty="0">
                <a:effectLst/>
                <a:latin typeface="+mn-lt"/>
                <a:hlinkClick r:id="" action="ppaction://noaction">
                  <a:extLst>
                    <a:ext uri="{A12FA001-AC4F-418D-AE19-62706E023703}">
                      <ahyp:hlinkClr xmlns:ahyp="http://schemas.microsoft.com/office/drawing/2018/hyperlinkcolor" val="tx"/>
                    </a:ext>
                  </a:extLst>
                </a:hlinkClick>
              </a:rPr>
              <a:t>The Impact of Terrorism on Tourism, Paris Attacks as an Example</a:t>
            </a:r>
            <a:endParaRPr lang="en-IE" dirty="0"/>
          </a:p>
        </p:txBody>
      </p:sp>
      <p:pic>
        <p:nvPicPr>
          <p:cNvPr id="3074" name="Picture 2" descr="Paris attacks inquiry finds multiple failings by French intelligence  agencies | Paris attacks | The Guardian">
            <a:extLst>
              <a:ext uri="{FF2B5EF4-FFF2-40B4-BE49-F238E27FC236}">
                <a16:creationId xmlns:a16="http://schemas.microsoft.com/office/drawing/2014/main" id="{35DC8CE5-2709-181E-3F16-94530ECDFBF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239396" y="3200797"/>
            <a:ext cx="4925012" cy="295500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9A17C744-7C37-B3D8-2BD0-B888C441011B}"/>
              </a:ext>
            </a:extLst>
          </p:cNvPr>
          <p:cNvSpPr txBox="1"/>
          <p:nvPr/>
        </p:nvSpPr>
        <p:spPr>
          <a:xfrm>
            <a:off x="8591550" y="6160056"/>
            <a:ext cx="2590800" cy="369332"/>
          </a:xfrm>
          <a:prstGeom prst="rect">
            <a:avLst/>
          </a:prstGeom>
          <a:noFill/>
        </p:spPr>
        <p:txBody>
          <a:bodyPr wrap="square" rtlCol="0">
            <a:spAutoFit/>
          </a:bodyPr>
          <a:lstStyle/>
          <a:p>
            <a:r>
              <a:rPr lang="en-IE" i="1" dirty="0"/>
              <a:t>Images The Guardian</a:t>
            </a:r>
          </a:p>
        </p:txBody>
      </p:sp>
      <p:pic>
        <p:nvPicPr>
          <p:cNvPr id="7" name="Graphic 6" descr="Touchscreen with solid fill">
            <a:extLst>
              <a:ext uri="{FF2B5EF4-FFF2-40B4-BE49-F238E27FC236}">
                <a16:creationId xmlns:a16="http://schemas.microsoft.com/office/drawing/2014/main" id="{E7253351-066D-9C0A-FFA9-29188BA91F8E}"/>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6495" y="3240457"/>
            <a:ext cx="914400" cy="914400"/>
          </a:xfrm>
          <a:prstGeom prst="rect">
            <a:avLst/>
          </a:prstGeom>
        </p:spPr>
      </p:pic>
    </p:spTree>
    <p:extLst>
      <p:ext uri="{BB962C8B-B14F-4D97-AF65-F5344CB8AC3E}">
        <p14:creationId xmlns:p14="http://schemas.microsoft.com/office/powerpoint/2010/main" val="354077893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20 men are convicted in the 2015 Paris terror attacks : NPR">
            <a:extLst>
              <a:ext uri="{FF2B5EF4-FFF2-40B4-BE49-F238E27FC236}">
                <a16:creationId xmlns:a16="http://schemas.microsoft.com/office/drawing/2014/main" id="{BFA918A0-496C-E962-0F4E-FEA6E2E50F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39395" y="3596116"/>
            <a:ext cx="4952603" cy="3298172"/>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Paris attacks of 2015 | Timeline, Events, &amp; Aftermath | Britannica">
            <a:extLst>
              <a:ext uri="{FF2B5EF4-FFF2-40B4-BE49-F238E27FC236}">
                <a16:creationId xmlns:a16="http://schemas.microsoft.com/office/drawing/2014/main" id="{6801C7B6-B2F2-65BC-F741-3E9D25DD7E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39396" y="339610"/>
            <a:ext cx="4952604" cy="3256506"/>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a:extLst>
              <a:ext uri="{FF2B5EF4-FFF2-40B4-BE49-F238E27FC236}">
                <a16:creationId xmlns:a16="http://schemas.microsoft.com/office/drawing/2014/main" id="{12D74372-409B-C6C4-90B6-809BD6AFE633}"/>
              </a:ext>
            </a:extLst>
          </p:cNvPr>
          <p:cNvSpPr>
            <a:spLocks noGrp="1"/>
          </p:cNvSpPr>
          <p:nvPr>
            <p:ph type="body" sz="quarter" idx="18"/>
          </p:nvPr>
        </p:nvSpPr>
        <p:spPr>
          <a:xfrm>
            <a:off x="1142999" y="886620"/>
            <a:ext cx="6096399" cy="4628355"/>
          </a:xfrm>
        </p:spPr>
        <p:txBody>
          <a:bodyPr>
            <a:noAutofit/>
          </a:bodyPr>
          <a:lstStyle/>
          <a:p>
            <a:r>
              <a:rPr lang="en-IE" b="1" dirty="0"/>
              <a:t>Impact of Terrorism on Paris</a:t>
            </a:r>
          </a:p>
          <a:p>
            <a:pPr marL="342900" indent="-342900">
              <a:buFont typeface="Arial" panose="020B0604020202020204" pitchFamily="34" charset="0"/>
              <a:buChar char="•"/>
            </a:pPr>
            <a:r>
              <a:rPr lang="en-GB" dirty="0"/>
              <a:t>Terrorism negatively affected the tourism perception and destination image of Paris </a:t>
            </a:r>
          </a:p>
          <a:p>
            <a:pPr marL="342900" indent="-342900">
              <a:buFont typeface="Arial" panose="020B0604020202020204" pitchFamily="34" charset="0"/>
              <a:buChar char="•"/>
            </a:pPr>
            <a:r>
              <a:rPr lang="en-GB" dirty="0"/>
              <a:t>There was a feeling that tourists and visitors did not feel safe anymore</a:t>
            </a:r>
          </a:p>
          <a:p>
            <a:pPr marL="342900" indent="-342900">
              <a:buFont typeface="Arial" panose="020B0604020202020204" pitchFamily="34" charset="0"/>
              <a:buChar char="•"/>
            </a:pPr>
            <a:r>
              <a:rPr lang="en-GB" dirty="0"/>
              <a:t>Tourism economy declined as traffic flows fell, fewer new bookings, more cancellations </a:t>
            </a:r>
          </a:p>
          <a:p>
            <a:pPr marL="342900" indent="-342900">
              <a:buFont typeface="Arial" panose="020B0604020202020204" pitchFamily="34" charset="0"/>
              <a:buChar char="•"/>
            </a:pPr>
            <a:r>
              <a:rPr lang="en-GB" b="1" dirty="0"/>
              <a:t>Example: </a:t>
            </a:r>
            <a:r>
              <a:rPr lang="en-GB" dirty="0">
                <a:hlinkClick r:id="rId4">
                  <a:extLst>
                    <a:ext uri="{A12FA001-AC4F-418D-AE19-62706E023703}">
                      <ahyp:hlinkClr xmlns:ahyp="http://schemas.microsoft.com/office/drawing/2018/hyperlinkcolor" val="tx"/>
                    </a:ext>
                  </a:extLst>
                </a:hlinkClick>
              </a:rPr>
              <a:t>Paris hotel </a:t>
            </a:r>
            <a:r>
              <a:rPr lang="en-GB" dirty="0"/>
              <a:t>occupancy rate fell by 28.5% and continued for a min of 2 weeks. Luxury hotel bookings declined by 50% </a:t>
            </a:r>
          </a:p>
          <a:p>
            <a:pPr marL="342900" indent="-342900">
              <a:buFont typeface="Arial" panose="020B0604020202020204" pitchFamily="34" charset="0"/>
              <a:buChar char="•"/>
            </a:pPr>
            <a:r>
              <a:rPr lang="en-GB" dirty="0"/>
              <a:t>Increased safety measures caused delays e.g., street security checking individuals and tightened border controls</a:t>
            </a:r>
          </a:p>
          <a:p>
            <a:pPr marL="342900" indent="-342900">
              <a:buFont typeface="Arial" panose="020B0604020202020204" pitchFamily="34" charset="0"/>
              <a:buChar char="•"/>
            </a:pPr>
            <a:r>
              <a:rPr lang="en-GB" dirty="0"/>
              <a:t>Concerts cancelled e.g., Foo Fighters and Prince</a:t>
            </a:r>
          </a:p>
          <a:p>
            <a:pPr marL="0" indent="0">
              <a:lnSpc>
                <a:spcPct val="100000"/>
              </a:lnSpc>
              <a:spcBef>
                <a:spcPts val="0"/>
              </a:spcBef>
            </a:pPr>
            <a:endParaRPr lang="en-GB" dirty="0"/>
          </a:p>
          <a:p>
            <a:pPr marL="0" lvl="3" indent="0">
              <a:lnSpc>
                <a:spcPct val="100000"/>
              </a:lnSpc>
              <a:spcBef>
                <a:spcPts val="0"/>
              </a:spcBef>
            </a:pPr>
            <a:endParaRPr lang="en-GB" sz="2400" b="1" i="0" dirty="0">
              <a:effectLst/>
              <a:latin typeface="+mn-lt"/>
              <a:hlinkClick r:id="" action="ppaction://noaction">
                <a:extLst>
                  <a:ext uri="{A12FA001-AC4F-418D-AE19-62706E023703}">
                    <ahyp:hlinkClr xmlns:ahyp="http://schemas.microsoft.com/office/drawing/2018/hyperlinkcolor" val="tx"/>
                  </a:ext>
                </a:extLst>
              </a:hlinkClick>
            </a:endParaRPr>
          </a:p>
          <a:p>
            <a:pPr marL="0" lvl="3" indent="0">
              <a:lnSpc>
                <a:spcPct val="100000"/>
              </a:lnSpc>
              <a:spcBef>
                <a:spcPts val="0"/>
              </a:spcBef>
            </a:pPr>
            <a:endParaRPr lang="en-GB" sz="2400" b="1" dirty="0">
              <a:latin typeface="+mn-lt"/>
            </a:endParaRPr>
          </a:p>
          <a:p>
            <a:pPr marL="0" indent="0">
              <a:lnSpc>
                <a:spcPct val="100000"/>
              </a:lnSpc>
              <a:spcBef>
                <a:spcPts val="0"/>
              </a:spcBef>
            </a:pPr>
            <a:endParaRPr lang="en-IE" dirty="0"/>
          </a:p>
        </p:txBody>
      </p:sp>
      <p:sp>
        <p:nvSpPr>
          <p:cNvPr id="4" name="Text Placeholder 3">
            <a:extLst>
              <a:ext uri="{FF2B5EF4-FFF2-40B4-BE49-F238E27FC236}">
                <a16:creationId xmlns:a16="http://schemas.microsoft.com/office/drawing/2014/main" id="{83FEE279-CDF0-14D9-8992-41BCFF7E63D6}"/>
              </a:ext>
            </a:extLst>
          </p:cNvPr>
          <p:cNvSpPr>
            <a:spLocks noGrp="1"/>
          </p:cNvSpPr>
          <p:nvPr>
            <p:ph type="body" sz="quarter" idx="16"/>
          </p:nvPr>
        </p:nvSpPr>
        <p:spPr>
          <a:xfrm>
            <a:off x="1379575" y="303998"/>
            <a:ext cx="4716425" cy="582221"/>
          </a:xfrm>
        </p:spPr>
        <p:txBody>
          <a:bodyPr>
            <a:normAutofit lnSpcReduction="10000"/>
          </a:bodyPr>
          <a:lstStyle/>
          <a:p>
            <a:r>
              <a:rPr lang="en-IE" b="1" dirty="0"/>
              <a:t>Terrorism - Paris</a:t>
            </a:r>
          </a:p>
        </p:txBody>
      </p:sp>
      <p:sp>
        <p:nvSpPr>
          <p:cNvPr id="17" name="TextBox 16">
            <a:extLst>
              <a:ext uri="{FF2B5EF4-FFF2-40B4-BE49-F238E27FC236}">
                <a16:creationId xmlns:a16="http://schemas.microsoft.com/office/drawing/2014/main" id="{988C2329-560F-12D8-6992-42F939987CA5}"/>
              </a:ext>
            </a:extLst>
          </p:cNvPr>
          <p:cNvSpPr txBox="1"/>
          <p:nvPr/>
        </p:nvSpPr>
        <p:spPr>
          <a:xfrm>
            <a:off x="7280320" y="2302966"/>
            <a:ext cx="5581834" cy="615553"/>
          </a:xfrm>
          <a:prstGeom prst="rect">
            <a:avLst/>
          </a:prstGeom>
          <a:noFill/>
        </p:spPr>
        <p:txBody>
          <a:bodyPr wrap="square" rtlCol="0">
            <a:spAutoFit/>
          </a:bodyPr>
          <a:lstStyle/>
          <a:p>
            <a:endParaRPr lang="en-IE" sz="2400" b="1" dirty="0">
              <a:solidFill>
                <a:srgbClr val="57B1A4"/>
              </a:solidFill>
              <a:hlinkClick r:id="rId5">
                <a:extLst>
                  <a:ext uri="{A12FA001-AC4F-418D-AE19-62706E023703}">
                    <ahyp:hlinkClr xmlns:ahyp="http://schemas.microsoft.com/office/drawing/2018/hyperlinkcolor" val="tx"/>
                  </a:ext>
                </a:extLst>
              </a:hlinkClick>
            </a:endParaRPr>
          </a:p>
          <a:p>
            <a:endParaRPr lang="en-IE" sz="1000" b="1" dirty="0">
              <a:solidFill>
                <a:srgbClr val="4D4D4D"/>
              </a:solidFill>
              <a:hlinkClick r:id="rId5">
                <a:extLst>
                  <a:ext uri="{A12FA001-AC4F-418D-AE19-62706E023703}">
                    <ahyp:hlinkClr xmlns:ahyp="http://schemas.microsoft.com/office/drawing/2018/hyperlinkcolor" val="tx"/>
                  </a:ext>
                </a:extLst>
              </a:hlinkClick>
            </a:endParaRPr>
          </a:p>
        </p:txBody>
      </p:sp>
      <p:sp>
        <p:nvSpPr>
          <p:cNvPr id="2" name="TextBox 1">
            <a:extLst>
              <a:ext uri="{FF2B5EF4-FFF2-40B4-BE49-F238E27FC236}">
                <a16:creationId xmlns:a16="http://schemas.microsoft.com/office/drawing/2014/main" id="{E03D3DE3-53EA-9B48-3232-BB4EB3A60CBB}"/>
              </a:ext>
            </a:extLst>
          </p:cNvPr>
          <p:cNvSpPr txBox="1"/>
          <p:nvPr/>
        </p:nvSpPr>
        <p:spPr>
          <a:xfrm>
            <a:off x="7239396" y="-14333"/>
            <a:ext cx="4952604" cy="707886"/>
          </a:xfrm>
          <a:prstGeom prst="rect">
            <a:avLst/>
          </a:prstGeom>
          <a:solidFill>
            <a:srgbClr val="086D6E"/>
          </a:solidFill>
        </p:spPr>
        <p:txBody>
          <a:bodyPr wrap="square" rtlCol="0">
            <a:spAutoFit/>
          </a:bodyPr>
          <a:lstStyle/>
          <a:p>
            <a:pPr algn="ctr"/>
            <a:r>
              <a:rPr lang="en-IE" sz="4000" dirty="0">
                <a:solidFill>
                  <a:schemeClr val="bg1"/>
                </a:solidFill>
                <a:latin typeface="Aharoni" panose="02010803020104030203" pitchFamily="2" charset="-79"/>
                <a:cs typeface="Aharoni" panose="02010803020104030203" pitchFamily="2" charset="-79"/>
              </a:rPr>
              <a:t>Case Study</a:t>
            </a:r>
            <a:endParaRPr lang="en-IE" dirty="0">
              <a:solidFill>
                <a:schemeClr val="bg1"/>
              </a:solidFill>
            </a:endParaRPr>
          </a:p>
        </p:txBody>
      </p:sp>
      <p:sp>
        <p:nvSpPr>
          <p:cNvPr id="6" name="TextBox 5">
            <a:extLst>
              <a:ext uri="{FF2B5EF4-FFF2-40B4-BE49-F238E27FC236}">
                <a16:creationId xmlns:a16="http://schemas.microsoft.com/office/drawing/2014/main" id="{761D2F19-791F-FF09-D3AE-2EC2FFAB6106}"/>
              </a:ext>
            </a:extLst>
          </p:cNvPr>
          <p:cNvSpPr txBox="1"/>
          <p:nvPr/>
        </p:nvSpPr>
        <p:spPr>
          <a:xfrm>
            <a:off x="7239398" y="6569367"/>
            <a:ext cx="4952602" cy="338554"/>
          </a:xfrm>
          <a:prstGeom prst="rect">
            <a:avLst/>
          </a:prstGeom>
          <a:solidFill>
            <a:schemeClr val="bg1"/>
          </a:solidFill>
        </p:spPr>
        <p:txBody>
          <a:bodyPr wrap="square" rtlCol="0">
            <a:spAutoFit/>
          </a:bodyPr>
          <a:lstStyle/>
          <a:p>
            <a:pPr algn="ctr"/>
            <a:r>
              <a:rPr lang="en-IE" sz="1600" i="1" dirty="0"/>
              <a:t>Images Britannica &amp; Associated Press </a:t>
            </a:r>
          </a:p>
        </p:txBody>
      </p:sp>
      <p:pic>
        <p:nvPicPr>
          <p:cNvPr id="7" name="Graphic 6" descr="Touchscreen with solid fill">
            <a:extLst>
              <a:ext uri="{FF2B5EF4-FFF2-40B4-BE49-F238E27FC236}">
                <a16:creationId xmlns:a16="http://schemas.microsoft.com/office/drawing/2014/main" id="{B705FBBC-097B-10E8-3E08-690C5E4F606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28599" y="3754807"/>
            <a:ext cx="914400" cy="914400"/>
          </a:xfrm>
          <a:prstGeom prst="rect">
            <a:avLst/>
          </a:prstGeom>
        </p:spPr>
      </p:pic>
    </p:spTree>
    <p:extLst>
      <p:ext uri="{BB962C8B-B14F-4D97-AF65-F5344CB8AC3E}">
        <p14:creationId xmlns:p14="http://schemas.microsoft.com/office/powerpoint/2010/main" val="347738171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83FEE279-CDF0-14D9-8992-41BCFF7E63D6}"/>
              </a:ext>
            </a:extLst>
          </p:cNvPr>
          <p:cNvSpPr>
            <a:spLocks noGrp="1"/>
          </p:cNvSpPr>
          <p:nvPr>
            <p:ph type="body" sz="quarter" idx="16"/>
          </p:nvPr>
        </p:nvSpPr>
        <p:spPr>
          <a:xfrm>
            <a:off x="1185226" y="171049"/>
            <a:ext cx="5261135" cy="582221"/>
          </a:xfrm>
        </p:spPr>
        <p:txBody>
          <a:bodyPr>
            <a:normAutofit fontScale="77500" lnSpcReduction="20000"/>
          </a:bodyPr>
          <a:lstStyle/>
          <a:p>
            <a:r>
              <a:rPr lang="en-IE" b="1" dirty="0">
                <a:hlinkClick r:id="rId2">
                  <a:extLst>
                    <a:ext uri="{A12FA001-AC4F-418D-AE19-62706E023703}">
                      <ahyp:hlinkClr xmlns:ahyp="http://schemas.microsoft.com/office/drawing/2018/hyperlinkcolor" val="tx"/>
                    </a:ext>
                  </a:extLst>
                </a:hlinkClick>
              </a:rPr>
              <a:t>How Paris &amp; France Responded</a:t>
            </a:r>
            <a:endParaRPr lang="en-IE" b="1" dirty="0"/>
          </a:p>
        </p:txBody>
      </p:sp>
      <p:sp>
        <p:nvSpPr>
          <p:cNvPr id="17" name="TextBox 16">
            <a:extLst>
              <a:ext uri="{FF2B5EF4-FFF2-40B4-BE49-F238E27FC236}">
                <a16:creationId xmlns:a16="http://schemas.microsoft.com/office/drawing/2014/main" id="{988C2329-560F-12D8-6992-42F939987CA5}"/>
              </a:ext>
            </a:extLst>
          </p:cNvPr>
          <p:cNvSpPr txBox="1"/>
          <p:nvPr/>
        </p:nvSpPr>
        <p:spPr>
          <a:xfrm>
            <a:off x="1137748" y="753270"/>
            <a:ext cx="5805977" cy="6740307"/>
          </a:xfrm>
          <a:prstGeom prst="rect">
            <a:avLst/>
          </a:prstGeom>
          <a:noFill/>
        </p:spPr>
        <p:txBody>
          <a:bodyPr wrap="square" rtlCol="0">
            <a:spAutoFit/>
          </a:bodyPr>
          <a:lstStyle/>
          <a:p>
            <a:pPr marL="342900" indent="-342900">
              <a:buFont typeface="Arial" panose="020B0604020202020204" pitchFamily="34" charset="0"/>
              <a:buChar char="•"/>
            </a:pPr>
            <a:r>
              <a:rPr lang="en-IE" sz="2200" b="1" dirty="0">
                <a:solidFill>
                  <a:schemeClr val="bg1"/>
                </a:solidFill>
              </a:rPr>
              <a:t>Upped the security </a:t>
            </a:r>
            <a:r>
              <a:rPr lang="en-IE" sz="2200" dirty="0">
                <a:solidFill>
                  <a:schemeClr val="bg1"/>
                </a:solidFill>
              </a:rPr>
              <a:t>immediately </a:t>
            </a:r>
            <a:r>
              <a:rPr lang="en-IE" sz="2000" i="1" dirty="0">
                <a:solidFill>
                  <a:schemeClr val="bg1"/>
                </a:solidFill>
              </a:rPr>
              <a:t>e.g., deployed over 10,000 military and police across 830 locations in the country</a:t>
            </a:r>
          </a:p>
          <a:p>
            <a:pPr marL="342900" indent="-342900">
              <a:buFont typeface="Arial" panose="020B0604020202020204" pitchFamily="34" charset="0"/>
              <a:buChar char="•"/>
            </a:pPr>
            <a:r>
              <a:rPr lang="en-IE" sz="2200" b="1" dirty="0">
                <a:solidFill>
                  <a:schemeClr val="bg1"/>
                </a:solidFill>
              </a:rPr>
              <a:t>Worked together </a:t>
            </a:r>
            <a:r>
              <a:rPr lang="en-IE" sz="2200" dirty="0">
                <a:solidFill>
                  <a:schemeClr val="bg1"/>
                </a:solidFill>
              </a:rPr>
              <a:t>as a tight-knit group e</a:t>
            </a:r>
            <a:r>
              <a:rPr lang="en-IE" sz="2000" i="1" dirty="0">
                <a:solidFill>
                  <a:schemeClr val="bg1"/>
                </a:solidFill>
              </a:rPr>
              <a:t>.g., all regional tourism bodies, industry, businesses, and government worked together on a new Made in France Campaign. </a:t>
            </a:r>
          </a:p>
          <a:p>
            <a:pPr marL="342900" indent="-342900">
              <a:buFont typeface="Arial" panose="020B0604020202020204" pitchFamily="34" charset="0"/>
              <a:buChar char="•"/>
            </a:pPr>
            <a:r>
              <a:rPr lang="en-GB" sz="2200" b="1" dirty="0">
                <a:solidFill>
                  <a:schemeClr val="bg1"/>
                </a:solidFill>
              </a:rPr>
              <a:t>Marketing and Branding Campaigns </a:t>
            </a:r>
            <a:r>
              <a:rPr lang="en-GB" sz="2200" dirty="0">
                <a:solidFill>
                  <a:schemeClr val="bg1"/>
                </a:solidFill>
              </a:rPr>
              <a:t>were critical for recovery to position France as a safe and attractive tourist destination </a:t>
            </a:r>
            <a:r>
              <a:rPr lang="en-GB" sz="2000" i="1" dirty="0">
                <a:solidFill>
                  <a:schemeClr val="bg1"/>
                </a:solidFill>
              </a:rPr>
              <a:t>e.g.,  </a:t>
            </a:r>
            <a:r>
              <a:rPr lang="en-GB" sz="2000" b="1" i="1" dirty="0">
                <a:solidFill>
                  <a:schemeClr val="bg1"/>
                </a:solidFill>
                <a:hlinkClick r:id="rId3">
                  <a:extLst>
                    <a:ext uri="{A12FA001-AC4F-418D-AE19-62706E023703}">
                      <ahyp:hlinkClr xmlns:ahyp="http://schemas.microsoft.com/office/drawing/2018/hyperlinkcolor" val="tx"/>
                    </a:ext>
                  </a:extLst>
                </a:hlinkClick>
              </a:rPr>
              <a:t>The </a:t>
            </a:r>
            <a:r>
              <a:rPr lang="en-IE" sz="2000" b="1" i="1" dirty="0">
                <a:solidFill>
                  <a:schemeClr val="bg1"/>
                </a:solidFill>
                <a:hlinkClick r:id="rId3">
                  <a:extLst>
                    <a:ext uri="{A12FA001-AC4F-418D-AE19-62706E023703}">
                      <ahyp:hlinkClr xmlns:ahyp="http://schemas.microsoft.com/office/drawing/2018/hyperlinkcolor" val="tx"/>
                    </a:ext>
                  </a:extLst>
                </a:hlinkClick>
              </a:rPr>
              <a:t>Made in France Campaign</a:t>
            </a:r>
            <a:endParaRPr lang="en-IE" sz="2000" b="1" i="1" dirty="0">
              <a:solidFill>
                <a:schemeClr val="bg1"/>
              </a:solidFill>
            </a:endParaRPr>
          </a:p>
          <a:p>
            <a:pPr marL="342900" indent="-342900">
              <a:buFont typeface="Arial" panose="020B0604020202020204" pitchFamily="34" charset="0"/>
              <a:buChar char="•"/>
            </a:pPr>
            <a:r>
              <a:rPr lang="en-IE" sz="2200" b="1" dirty="0">
                <a:solidFill>
                  <a:schemeClr val="bg1"/>
                </a:solidFill>
              </a:rPr>
              <a:t>Used Focused Messaging, </a:t>
            </a:r>
            <a:r>
              <a:rPr lang="en-IE" sz="2200" dirty="0">
                <a:solidFill>
                  <a:schemeClr val="bg1"/>
                </a:solidFill>
              </a:rPr>
              <a:t>especially in key markets and markets in rapid decline </a:t>
            </a:r>
          </a:p>
          <a:p>
            <a:pPr marL="342900" indent="-342900">
              <a:buFont typeface="Arial" panose="020B0604020202020204" pitchFamily="34" charset="0"/>
              <a:buChar char="•"/>
            </a:pPr>
            <a:r>
              <a:rPr lang="en-IE" sz="2200" b="1" dirty="0">
                <a:solidFill>
                  <a:schemeClr val="bg1"/>
                </a:solidFill>
              </a:rPr>
              <a:t>Reduced Red Tape </a:t>
            </a:r>
            <a:r>
              <a:rPr lang="en-IE" sz="2000" i="1" dirty="0">
                <a:solidFill>
                  <a:schemeClr val="bg1"/>
                </a:solidFill>
              </a:rPr>
              <a:t>e.g., introduced 48-hour visa approvals for Chinese tourists</a:t>
            </a:r>
          </a:p>
          <a:p>
            <a:pPr marL="342900" indent="-342900">
              <a:buFont typeface="Arial" panose="020B0604020202020204" pitchFamily="34" charset="0"/>
              <a:buChar char="•"/>
            </a:pPr>
            <a:r>
              <a:rPr lang="en-IE" sz="2200" b="1" dirty="0">
                <a:solidFill>
                  <a:schemeClr val="bg1"/>
                </a:solidFill>
              </a:rPr>
              <a:t>Promoted a Warm Welcome </a:t>
            </a:r>
          </a:p>
          <a:p>
            <a:pPr marL="342900" indent="-342900">
              <a:buFont typeface="Arial" panose="020B0604020202020204" pitchFamily="34" charset="0"/>
              <a:buChar char="•"/>
            </a:pPr>
            <a:r>
              <a:rPr lang="en-IE" sz="2200" b="1" dirty="0">
                <a:solidFill>
                  <a:schemeClr val="bg1"/>
                </a:solidFill>
              </a:rPr>
              <a:t>Used Smart Technology </a:t>
            </a:r>
            <a:r>
              <a:rPr lang="en-IE" sz="2000" i="1" dirty="0">
                <a:solidFill>
                  <a:schemeClr val="bg1"/>
                </a:solidFill>
              </a:rPr>
              <a:t>e.g. biometric passports smoothing people’s transit</a:t>
            </a:r>
          </a:p>
          <a:p>
            <a:pPr marL="342900" indent="-342900">
              <a:buFont typeface="Arial" panose="020B0604020202020204" pitchFamily="34" charset="0"/>
              <a:buChar char="•"/>
            </a:pPr>
            <a:endParaRPr lang="en-IE" sz="2200" b="1" dirty="0">
              <a:solidFill>
                <a:schemeClr val="bg1"/>
              </a:solidFill>
              <a:hlinkClick r:id="rId4">
                <a:extLst>
                  <a:ext uri="{A12FA001-AC4F-418D-AE19-62706E023703}">
                    <ahyp:hlinkClr xmlns:ahyp="http://schemas.microsoft.com/office/drawing/2018/hyperlinkcolor" val="tx"/>
                  </a:ext>
                </a:extLst>
              </a:hlinkClick>
            </a:endParaRPr>
          </a:p>
          <a:p>
            <a:endParaRPr lang="en-IE" sz="2200" b="1" dirty="0">
              <a:solidFill>
                <a:schemeClr val="bg1"/>
              </a:solidFill>
              <a:hlinkClick r:id="rId4">
                <a:extLst>
                  <a:ext uri="{A12FA001-AC4F-418D-AE19-62706E023703}">
                    <ahyp:hlinkClr xmlns:ahyp="http://schemas.microsoft.com/office/drawing/2018/hyperlinkcolor" val="tx"/>
                  </a:ext>
                </a:extLst>
              </a:hlinkClick>
            </a:endParaRPr>
          </a:p>
        </p:txBody>
      </p:sp>
      <p:sp>
        <p:nvSpPr>
          <p:cNvPr id="9" name="TextBox 8">
            <a:extLst>
              <a:ext uri="{FF2B5EF4-FFF2-40B4-BE49-F238E27FC236}">
                <a16:creationId xmlns:a16="http://schemas.microsoft.com/office/drawing/2014/main" id="{E6ABAEAB-650D-4606-BF24-1C70FFA5BE12}"/>
              </a:ext>
            </a:extLst>
          </p:cNvPr>
          <p:cNvSpPr txBox="1"/>
          <p:nvPr/>
        </p:nvSpPr>
        <p:spPr>
          <a:xfrm>
            <a:off x="7315855" y="3564791"/>
            <a:ext cx="4819650" cy="3293209"/>
          </a:xfrm>
          <a:prstGeom prst="rect">
            <a:avLst/>
          </a:prstGeom>
          <a:noFill/>
        </p:spPr>
        <p:txBody>
          <a:bodyPr wrap="square" rtlCol="0">
            <a:spAutoFit/>
          </a:bodyPr>
          <a:lstStyle/>
          <a:p>
            <a:pPr algn="ctr"/>
            <a:r>
              <a:rPr lang="en-IE" sz="2200" b="1" dirty="0">
                <a:solidFill>
                  <a:srgbClr val="086D6E"/>
                </a:solidFill>
              </a:rPr>
              <a:t>Used Social Media Effectively. </a:t>
            </a:r>
            <a:r>
              <a:rPr lang="en-IE" sz="2200" dirty="0">
                <a:solidFill>
                  <a:srgbClr val="4D4D4D"/>
                </a:solidFill>
              </a:rPr>
              <a:t>Worked across all channels with an emphasis on monitoring false news across nine languages and 190 countries. </a:t>
            </a:r>
            <a:r>
              <a:rPr lang="en-IE" sz="2000" i="1" dirty="0">
                <a:solidFill>
                  <a:srgbClr val="4D4D4D"/>
                </a:solidFill>
              </a:rPr>
              <a:t>e.g., negative and incorrect messaging was countered with the help of social media managers Facebook, Twitter, and Instagram. Over 70 bloggers and YouTubers from 10 different countries were brought to France to experience what the country had to offer. </a:t>
            </a:r>
            <a:endParaRPr lang="en-IE" sz="2000" b="1" i="1" dirty="0">
              <a:solidFill>
                <a:srgbClr val="4D4D4D"/>
              </a:solidFill>
              <a:hlinkClick r:id="rId4">
                <a:extLst>
                  <a:ext uri="{A12FA001-AC4F-418D-AE19-62706E023703}">
                    <ahyp:hlinkClr xmlns:ahyp="http://schemas.microsoft.com/office/drawing/2018/hyperlinkcolor" val="tx"/>
                  </a:ext>
                </a:extLst>
              </a:hlinkClick>
            </a:endParaRPr>
          </a:p>
        </p:txBody>
      </p:sp>
      <p:pic>
        <p:nvPicPr>
          <p:cNvPr id="7" name="Picture 6">
            <a:extLst>
              <a:ext uri="{FF2B5EF4-FFF2-40B4-BE49-F238E27FC236}">
                <a16:creationId xmlns:a16="http://schemas.microsoft.com/office/drawing/2014/main" id="{23BB9447-AF74-8AF2-C803-339048173CB9}"/>
              </a:ext>
            </a:extLst>
          </p:cNvPr>
          <p:cNvPicPr>
            <a:picLocks noChangeAspect="1"/>
          </p:cNvPicPr>
          <p:nvPr/>
        </p:nvPicPr>
        <p:blipFill rotWithShape="1">
          <a:blip r:embed="rId5"/>
          <a:srcRect l="2110" b="12642"/>
          <a:stretch/>
        </p:blipFill>
        <p:spPr>
          <a:xfrm>
            <a:off x="7267575" y="507266"/>
            <a:ext cx="4924425" cy="3057525"/>
          </a:xfrm>
          <a:prstGeom prst="rect">
            <a:avLst/>
          </a:prstGeom>
        </p:spPr>
      </p:pic>
      <p:pic>
        <p:nvPicPr>
          <p:cNvPr id="2" name="Graphic 1" descr="Touchscreen with solid fill">
            <a:extLst>
              <a:ext uri="{FF2B5EF4-FFF2-40B4-BE49-F238E27FC236}">
                <a16:creationId xmlns:a16="http://schemas.microsoft.com/office/drawing/2014/main" id="{5FCE5212-3854-3435-12BE-A0DE1027286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94483" y="3992932"/>
            <a:ext cx="914400" cy="914400"/>
          </a:xfrm>
          <a:prstGeom prst="rect">
            <a:avLst/>
          </a:prstGeom>
        </p:spPr>
      </p:pic>
      <p:sp>
        <p:nvSpPr>
          <p:cNvPr id="3" name="TextBox 2">
            <a:extLst>
              <a:ext uri="{FF2B5EF4-FFF2-40B4-BE49-F238E27FC236}">
                <a16:creationId xmlns:a16="http://schemas.microsoft.com/office/drawing/2014/main" id="{3D4412CF-FD89-A2E0-FC02-238B94EE0F7D}"/>
              </a:ext>
            </a:extLst>
          </p:cNvPr>
          <p:cNvSpPr txBox="1"/>
          <p:nvPr/>
        </p:nvSpPr>
        <p:spPr>
          <a:xfrm>
            <a:off x="7239396" y="-14333"/>
            <a:ext cx="4952604" cy="707886"/>
          </a:xfrm>
          <a:prstGeom prst="rect">
            <a:avLst/>
          </a:prstGeom>
          <a:solidFill>
            <a:srgbClr val="086D6E"/>
          </a:solidFill>
        </p:spPr>
        <p:txBody>
          <a:bodyPr wrap="square" rtlCol="0">
            <a:spAutoFit/>
          </a:bodyPr>
          <a:lstStyle/>
          <a:p>
            <a:pPr algn="ctr"/>
            <a:r>
              <a:rPr lang="en-IE" sz="4000" dirty="0">
                <a:solidFill>
                  <a:schemeClr val="bg1"/>
                </a:solidFill>
                <a:latin typeface="Aharoni" panose="02010803020104030203" pitchFamily="2" charset="-79"/>
                <a:cs typeface="Aharoni" panose="02010803020104030203" pitchFamily="2" charset="-79"/>
              </a:rPr>
              <a:t>Case Study</a:t>
            </a:r>
            <a:endParaRPr lang="en-IE" dirty="0">
              <a:solidFill>
                <a:schemeClr val="bg1"/>
              </a:solidFill>
            </a:endParaRPr>
          </a:p>
        </p:txBody>
      </p:sp>
    </p:spTree>
    <p:extLst>
      <p:ext uri="{BB962C8B-B14F-4D97-AF65-F5344CB8AC3E}">
        <p14:creationId xmlns:p14="http://schemas.microsoft.com/office/powerpoint/2010/main" val="397770443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CCC4AF5-2715-D266-7808-2500B488D5E9}"/>
              </a:ext>
            </a:extLst>
          </p:cNvPr>
          <p:cNvSpPr>
            <a:spLocks noGrp="1"/>
          </p:cNvSpPr>
          <p:nvPr>
            <p:ph type="body" sz="quarter" idx="18"/>
          </p:nvPr>
        </p:nvSpPr>
        <p:spPr>
          <a:xfrm>
            <a:off x="1288360" y="863204"/>
            <a:ext cx="4969565" cy="4525954"/>
          </a:xfrm>
        </p:spPr>
        <p:txBody>
          <a:bodyPr>
            <a:noAutofit/>
          </a:bodyPr>
          <a:lstStyle/>
          <a:p>
            <a:pPr marL="0" indent="0">
              <a:lnSpc>
                <a:spcPct val="100000"/>
              </a:lnSpc>
              <a:spcBef>
                <a:spcPts val="0"/>
              </a:spcBef>
            </a:pPr>
            <a:r>
              <a:rPr lang="en-GB" sz="2000" dirty="0"/>
              <a:t>P</a:t>
            </a:r>
            <a:r>
              <a:rPr lang="en-GB" sz="2000" b="0" i="0" dirty="0">
                <a:effectLst/>
              </a:rPr>
              <a:t>andemics and epidemics are the most likely crises. They affect tourism regardless of destination. </a:t>
            </a:r>
          </a:p>
          <a:p>
            <a:pPr marL="342900" indent="-342900">
              <a:lnSpc>
                <a:spcPct val="100000"/>
              </a:lnSpc>
              <a:spcBef>
                <a:spcPts val="1200"/>
              </a:spcBef>
              <a:buFont typeface="Arial" panose="020B0604020202020204" pitchFamily="34" charset="0"/>
              <a:buChar char="•"/>
            </a:pPr>
            <a:r>
              <a:rPr lang="en-GB" sz="2000" b="1" i="0" dirty="0">
                <a:effectLst/>
                <a:hlinkClick r:id="rId2">
                  <a:extLst>
                    <a:ext uri="{A12FA001-AC4F-418D-AE19-62706E023703}">
                      <ahyp:hlinkClr xmlns:ahyp="http://schemas.microsoft.com/office/drawing/2018/hyperlinkcolor" val="tx"/>
                    </a:ext>
                  </a:extLst>
                </a:hlinkClick>
              </a:rPr>
              <a:t>COVID, 2019</a:t>
            </a:r>
            <a:r>
              <a:rPr lang="en-GB" sz="2000" b="0" i="0" dirty="0">
                <a:effectLst/>
              </a:rPr>
              <a:t>, which collapsed tourism up to 2022. Tourist travel decreased by 79%, leading to a global loss of $1.2 trillion in 2020 alone</a:t>
            </a:r>
            <a:r>
              <a:rPr lang="en-GB" sz="2000" dirty="0"/>
              <a:t>, a drop in 850 – 1.1 billion tourists and </a:t>
            </a:r>
            <a:r>
              <a:rPr lang="en-GB" sz="2000" dirty="0">
                <a:hlinkClick r:id="rId3">
                  <a:extLst>
                    <a:ext uri="{A12FA001-AC4F-418D-AE19-62706E023703}">
                      <ahyp:hlinkClr xmlns:ahyp="http://schemas.microsoft.com/office/drawing/2018/hyperlinkcolor" val="tx"/>
                    </a:ext>
                  </a:extLst>
                </a:hlinkClick>
              </a:rPr>
              <a:t>100-120 million jobs at risk</a:t>
            </a:r>
            <a:r>
              <a:rPr lang="en-GB" sz="2000" dirty="0"/>
              <a:t>, and hotel cancellations up to 80%. </a:t>
            </a:r>
            <a:endParaRPr lang="en-GB" sz="2000" b="0" i="0" dirty="0">
              <a:effectLst/>
            </a:endParaRPr>
          </a:p>
          <a:p>
            <a:pPr marL="342900" indent="-342900">
              <a:lnSpc>
                <a:spcPct val="100000"/>
              </a:lnSpc>
              <a:spcBef>
                <a:spcPts val="1200"/>
              </a:spcBef>
              <a:buFont typeface="Arial" panose="020B0604020202020204" pitchFamily="34" charset="0"/>
              <a:buChar char="•"/>
            </a:pPr>
            <a:r>
              <a:rPr lang="en-IE" sz="2000" b="1" dirty="0">
                <a:hlinkClick r:id="rId4">
                  <a:extLst>
                    <a:ext uri="{A12FA001-AC4F-418D-AE19-62706E023703}">
                      <ahyp:hlinkClr xmlns:ahyp="http://schemas.microsoft.com/office/drawing/2018/hyperlinkcolor" val="tx"/>
                    </a:ext>
                  </a:extLst>
                </a:hlinkClick>
              </a:rPr>
              <a:t>Ebola </a:t>
            </a:r>
            <a:r>
              <a:rPr lang="en-IE" sz="2000" dirty="0">
                <a:hlinkClick r:id="rId4">
                  <a:extLst>
                    <a:ext uri="{A12FA001-AC4F-418D-AE19-62706E023703}">
                      <ahyp:hlinkClr xmlns:ahyp="http://schemas.microsoft.com/office/drawing/2018/hyperlinkcolor" val="tx"/>
                    </a:ext>
                  </a:extLst>
                </a:hlinkClick>
              </a:rPr>
              <a:t>and</a:t>
            </a:r>
            <a:r>
              <a:rPr lang="en-IE" sz="2000" b="1" dirty="0">
                <a:hlinkClick r:id="rId4">
                  <a:extLst>
                    <a:ext uri="{A12FA001-AC4F-418D-AE19-62706E023703}">
                      <ahyp:hlinkClr xmlns:ahyp="http://schemas.microsoft.com/office/drawing/2018/hyperlinkcolor" val="tx"/>
                    </a:ext>
                  </a:extLst>
                </a:hlinkClick>
              </a:rPr>
              <a:t> MERS, 2009 </a:t>
            </a:r>
            <a:r>
              <a:rPr lang="en-IE" sz="2000" dirty="0"/>
              <a:t>impact on the economic health of destination was estimated between $45 and $55 billion</a:t>
            </a:r>
          </a:p>
          <a:p>
            <a:pPr marL="342900" indent="-342900">
              <a:lnSpc>
                <a:spcPct val="100000"/>
              </a:lnSpc>
              <a:spcBef>
                <a:spcPts val="1200"/>
              </a:spcBef>
              <a:buFont typeface="Arial" panose="020B0604020202020204" pitchFamily="34" charset="0"/>
              <a:buChar char="•"/>
            </a:pPr>
            <a:r>
              <a:rPr lang="en-IE" sz="2000" b="1" dirty="0">
                <a:hlinkClick r:id="rId5">
                  <a:extLst>
                    <a:ext uri="{A12FA001-AC4F-418D-AE19-62706E023703}">
                      <ahyp:hlinkClr xmlns:ahyp="http://schemas.microsoft.com/office/drawing/2018/hyperlinkcolor" val="tx"/>
                    </a:ext>
                  </a:extLst>
                </a:hlinkClick>
              </a:rPr>
              <a:t>SARS, 2003 </a:t>
            </a:r>
            <a:r>
              <a:rPr lang="en-IE" sz="2000" dirty="0"/>
              <a:t>impact</a:t>
            </a:r>
            <a:r>
              <a:rPr lang="en-IE" sz="2000" b="1" dirty="0"/>
              <a:t> </a:t>
            </a:r>
            <a:r>
              <a:rPr lang="en-IE" sz="2000" dirty="0"/>
              <a:t>was estimated between $30 to $50 billion, with tourism to Singapore falling by 70%; while the impact of Zika was valued between $7 and $18 billion.</a:t>
            </a:r>
          </a:p>
          <a:p>
            <a:pPr marL="0" indent="0">
              <a:lnSpc>
                <a:spcPct val="100000"/>
              </a:lnSpc>
              <a:spcBef>
                <a:spcPts val="0"/>
              </a:spcBef>
            </a:pPr>
            <a:endParaRPr lang="en-GB" sz="2000" b="0" i="0" dirty="0">
              <a:effectLst/>
            </a:endParaRPr>
          </a:p>
          <a:p>
            <a:pPr marL="0" indent="0">
              <a:lnSpc>
                <a:spcPct val="100000"/>
              </a:lnSpc>
              <a:spcBef>
                <a:spcPts val="0"/>
              </a:spcBef>
            </a:pPr>
            <a:endParaRPr lang="en-IE" sz="2000" dirty="0"/>
          </a:p>
          <a:p>
            <a:pPr marL="0" indent="0">
              <a:lnSpc>
                <a:spcPct val="100000"/>
              </a:lnSpc>
              <a:spcBef>
                <a:spcPts val="0"/>
              </a:spcBef>
            </a:pPr>
            <a:endParaRPr lang="en-IE" sz="2000" dirty="0"/>
          </a:p>
        </p:txBody>
      </p:sp>
      <p:sp>
        <p:nvSpPr>
          <p:cNvPr id="4" name="Text Placeholder 3">
            <a:extLst>
              <a:ext uri="{FF2B5EF4-FFF2-40B4-BE49-F238E27FC236}">
                <a16:creationId xmlns:a16="http://schemas.microsoft.com/office/drawing/2014/main" id="{3A3FC89E-22D0-0B3A-F11D-9F2B49F87810}"/>
              </a:ext>
            </a:extLst>
          </p:cNvPr>
          <p:cNvSpPr>
            <a:spLocks noGrp="1"/>
          </p:cNvSpPr>
          <p:nvPr>
            <p:ph type="body" sz="quarter" idx="16"/>
          </p:nvPr>
        </p:nvSpPr>
        <p:spPr>
          <a:xfrm>
            <a:off x="1288360" y="280983"/>
            <a:ext cx="4716425" cy="582221"/>
          </a:xfrm>
        </p:spPr>
        <p:txBody>
          <a:bodyPr>
            <a:normAutofit lnSpcReduction="10000"/>
          </a:bodyPr>
          <a:lstStyle/>
          <a:p>
            <a:r>
              <a:rPr lang="en-IE" b="1" dirty="0"/>
              <a:t>Health Related - Global</a:t>
            </a:r>
          </a:p>
        </p:txBody>
      </p:sp>
      <p:sp>
        <p:nvSpPr>
          <p:cNvPr id="5" name="Text Placeholder 2">
            <a:extLst>
              <a:ext uri="{FF2B5EF4-FFF2-40B4-BE49-F238E27FC236}">
                <a16:creationId xmlns:a16="http://schemas.microsoft.com/office/drawing/2014/main" id="{23FCD09D-CDA8-DD1F-D720-04EC2BCF8669}"/>
              </a:ext>
            </a:extLst>
          </p:cNvPr>
          <p:cNvSpPr txBox="1">
            <a:spLocks/>
          </p:cNvSpPr>
          <p:nvPr/>
        </p:nvSpPr>
        <p:spPr>
          <a:xfrm>
            <a:off x="7086599" y="5644754"/>
            <a:ext cx="5114925" cy="1146571"/>
          </a:xfrm>
          <a:prstGeom prst="rect">
            <a:avLst/>
          </a:prstGeom>
        </p:spPr>
        <p:txBody>
          <a:bodyPr vert="horz" lIns="91440" tIns="45720" rIns="91440" bIns="45720" rtlCol="0" anchor="ctr">
            <a:noAutofit/>
          </a:bodyPr>
          <a:lstStyle>
            <a:lvl1pPr marL="0" indent="0" algn="l" defTabSz="914400" rtl="0" eaLnBrk="1" latinLnBrk="0" hangingPunct="1">
              <a:lnSpc>
                <a:spcPct val="100000"/>
              </a:lnSpc>
              <a:spcBef>
                <a:spcPts val="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2000" dirty="0">
                <a:solidFill>
                  <a:srgbClr val="086D6E"/>
                </a:solidFill>
              </a:rPr>
              <a:t>63% of experts from the World Tourism Organisation believe the sector won’t fully recover until 2024. (</a:t>
            </a:r>
            <a:r>
              <a:rPr lang="en-IE" sz="2000" dirty="0">
                <a:solidFill>
                  <a:srgbClr val="086D6E"/>
                </a:solidFill>
                <a:hlinkClick r:id="rId6">
                  <a:extLst>
                    <a:ext uri="{A12FA001-AC4F-418D-AE19-62706E023703}">
                      <ahyp:hlinkClr xmlns:ahyp="http://schemas.microsoft.com/office/drawing/2018/hyperlinkcolor" val="tx"/>
                    </a:ext>
                  </a:extLst>
                </a:hlinkClick>
              </a:rPr>
              <a:t>Source</a:t>
            </a:r>
            <a:r>
              <a:rPr lang="en-IE" sz="2000" dirty="0">
                <a:solidFill>
                  <a:srgbClr val="086D6E"/>
                </a:solidFill>
              </a:rPr>
              <a:t>)</a:t>
            </a:r>
            <a:endParaRPr lang="en-IE" sz="2000" dirty="0">
              <a:solidFill>
                <a:srgbClr val="4D4D4D"/>
              </a:solidFill>
            </a:endParaRPr>
          </a:p>
        </p:txBody>
      </p:sp>
      <p:pic>
        <p:nvPicPr>
          <p:cNvPr id="15362" name="Picture 2">
            <a:extLst>
              <a:ext uri="{FF2B5EF4-FFF2-40B4-BE49-F238E27FC236}">
                <a16:creationId xmlns:a16="http://schemas.microsoft.com/office/drawing/2014/main" id="{BF734CF3-6C53-0868-E4B6-58623EA0873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39395" y="693552"/>
            <a:ext cx="4952603" cy="495260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AB2F5E12-6A00-5A45-CD27-780553448BC3}"/>
              </a:ext>
            </a:extLst>
          </p:cNvPr>
          <p:cNvSpPr txBox="1"/>
          <p:nvPr/>
        </p:nvSpPr>
        <p:spPr>
          <a:xfrm>
            <a:off x="7239396" y="-14333"/>
            <a:ext cx="4952604" cy="707886"/>
          </a:xfrm>
          <a:prstGeom prst="rect">
            <a:avLst/>
          </a:prstGeom>
          <a:solidFill>
            <a:srgbClr val="086D6E"/>
          </a:solidFill>
        </p:spPr>
        <p:txBody>
          <a:bodyPr wrap="square" rtlCol="0">
            <a:spAutoFit/>
          </a:bodyPr>
          <a:lstStyle/>
          <a:p>
            <a:pPr algn="ctr"/>
            <a:r>
              <a:rPr lang="en-IE" sz="4000" dirty="0">
                <a:solidFill>
                  <a:schemeClr val="bg1"/>
                </a:solidFill>
                <a:latin typeface="Aharoni" panose="02010803020104030203" pitchFamily="2" charset="-79"/>
                <a:cs typeface="Aharoni" panose="02010803020104030203" pitchFamily="2" charset="-79"/>
              </a:rPr>
              <a:t>Case Studies</a:t>
            </a:r>
            <a:endParaRPr lang="en-IE" dirty="0">
              <a:solidFill>
                <a:schemeClr val="bg1"/>
              </a:solidFill>
            </a:endParaRPr>
          </a:p>
        </p:txBody>
      </p:sp>
      <p:pic>
        <p:nvPicPr>
          <p:cNvPr id="6" name="Graphic 5" descr="Touchscreen with solid fill">
            <a:extLst>
              <a:ext uri="{FF2B5EF4-FFF2-40B4-BE49-F238E27FC236}">
                <a16:creationId xmlns:a16="http://schemas.microsoft.com/office/drawing/2014/main" id="{4E70F467-795E-7EA7-6232-67E39E6FD8F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13855" y="2011732"/>
            <a:ext cx="914400" cy="914400"/>
          </a:xfrm>
          <a:prstGeom prst="rect">
            <a:avLst/>
          </a:prstGeom>
        </p:spPr>
      </p:pic>
      <p:pic>
        <p:nvPicPr>
          <p:cNvPr id="7" name="Graphic 6" descr="Touchscreen with solid fill">
            <a:extLst>
              <a:ext uri="{FF2B5EF4-FFF2-40B4-BE49-F238E27FC236}">
                <a16:creationId xmlns:a16="http://schemas.microsoft.com/office/drawing/2014/main" id="{B0622D75-AFA5-5F94-C007-223BCF917BD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93908" y="3931869"/>
            <a:ext cx="914400" cy="914400"/>
          </a:xfrm>
          <a:prstGeom prst="rect">
            <a:avLst/>
          </a:prstGeom>
        </p:spPr>
      </p:pic>
      <p:pic>
        <p:nvPicPr>
          <p:cNvPr id="8" name="Graphic 7" descr="Touchscreen with solid fill">
            <a:extLst>
              <a:ext uri="{FF2B5EF4-FFF2-40B4-BE49-F238E27FC236}">
                <a16:creationId xmlns:a16="http://schemas.microsoft.com/office/drawing/2014/main" id="{E5D32CF0-2506-E5AD-4CC0-6C64ABBC135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40425" y="5078782"/>
            <a:ext cx="914400" cy="914400"/>
          </a:xfrm>
          <a:prstGeom prst="rect">
            <a:avLst/>
          </a:prstGeom>
        </p:spPr>
      </p:pic>
    </p:spTree>
    <p:extLst>
      <p:ext uri="{BB962C8B-B14F-4D97-AF65-F5344CB8AC3E}">
        <p14:creationId xmlns:p14="http://schemas.microsoft.com/office/powerpoint/2010/main" val="410044490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 Placeholder 4">
            <a:extLst>
              <a:ext uri="{FF2B5EF4-FFF2-40B4-BE49-F238E27FC236}">
                <a16:creationId xmlns:a16="http://schemas.microsoft.com/office/drawing/2014/main" id="{BCA5E8C3-E73A-B093-49C5-1984624D582C}"/>
              </a:ext>
            </a:extLst>
          </p:cNvPr>
          <p:cNvSpPr>
            <a:spLocks noGrp="1"/>
          </p:cNvSpPr>
          <p:nvPr>
            <p:ph type="body" sz="quarter" idx="18"/>
          </p:nvPr>
        </p:nvSpPr>
        <p:spPr>
          <a:xfrm>
            <a:off x="3075871" y="1567837"/>
            <a:ext cx="3024340" cy="442916"/>
          </a:xfrm>
        </p:spPr>
        <p:txBody>
          <a:bodyPr>
            <a:normAutofit/>
          </a:bodyPr>
          <a:lstStyle/>
          <a:p>
            <a:r>
              <a:rPr lang="en-IE" sz="2000" dirty="0"/>
              <a:t>New York/Terrorism</a:t>
            </a:r>
          </a:p>
        </p:txBody>
      </p:sp>
      <p:sp>
        <p:nvSpPr>
          <p:cNvPr id="50" name="Text Placeholder 3">
            <a:extLst>
              <a:ext uri="{FF2B5EF4-FFF2-40B4-BE49-F238E27FC236}">
                <a16:creationId xmlns:a16="http://schemas.microsoft.com/office/drawing/2014/main" id="{9F59BA24-3077-24E0-8201-9D02047435B8}"/>
              </a:ext>
            </a:extLst>
          </p:cNvPr>
          <p:cNvSpPr>
            <a:spLocks noGrp="1"/>
          </p:cNvSpPr>
          <p:nvPr>
            <p:ph type="body" sz="quarter" idx="16"/>
          </p:nvPr>
        </p:nvSpPr>
        <p:spPr>
          <a:xfrm>
            <a:off x="3041356" y="1169450"/>
            <a:ext cx="3049353" cy="582221"/>
          </a:xfrm>
        </p:spPr>
        <p:txBody>
          <a:bodyPr anchor="ctr">
            <a:normAutofit/>
          </a:bodyPr>
          <a:lstStyle/>
          <a:p>
            <a:r>
              <a:rPr lang="en-IE" sz="3000" dirty="0"/>
              <a:t>September 11</a:t>
            </a:r>
          </a:p>
        </p:txBody>
      </p:sp>
      <p:sp>
        <p:nvSpPr>
          <p:cNvPr id="51" name="Text Placeholder 5">
            <a:extLst>
              <a:ext uri="{FF2B5EF4-FFF2-40B4-BE49-F238E27FC236}">
                <a16:creationId xmlns:a16="http://schemas.microsoft.com/office/drawing/2014/main" id="{5B4612D1-3131-A882-8A5B-C732E201C287}"/>
              </a:ext>
            </a:extLst>
          </p:cNvPr>
          <p:cNvSpPr>
            <a:spLocks noGrp="1"/>
          </p:cNvSpPr>
          <p:nvPr>
            <p:ph type="body" sz="quarter" idx="19"/>
          </p:nvPr>
        </p:nvSpPr>
        <p:spPr>
          <a:xfrm>
            <a:off x="3031063" y="1916269"/>
            <a:ext cx="3024340" cy="1483196"/>
          </a:xfrm>
        </p:spPr>
        <p:txBody>
          <a:bodyPr>
            <a:noAutofit/>
          </a:bodyPr>
          <a:lstStyle/>
          <a:p>
            <a:pPr marL="0" indent="0"/>
            <a:r>
              <a:rPr lang="en-GB" sz="1600" dirty="0"/>
              <a:t>Catastrophic disruptions to global air travel in the short term. In the long term a dramatic increase in airport security levels leads to substantial increases in air travel costs </a:t>
            </a:r>
            <a:r>
              <a:rPr lang="en-GB" sz="1600" i="1" dirty="0"/>
              <a:t>(</a:t>
            </a:r>
            <a:r>
              <a:rPr lang="en-GB" sz="1600" i="1" dirty="0" err="1"/>
              <a:t>Litvin</a:t>
            </a:r>
            <a:r>
              <a:rPr lang="en-GB" sz="1600" i="1" dirty="0"/>
              <a:t> and </a:t>
            </a:r>
            <a:r>
              <a:rPr lang="en-GB" sz="1600" i="1" dirty="0" err="1"/>
              <a:t>Crotts</a:t>
            </a:r>
            <a:r>
              <a:rPr lang="en-GB" sz="1600" i="1" dirty="0"/>
              <a:t>, 2007)</a:t>
            </a:r>
            <a:endParaRPr lang="en-IE" sz="1600" i="1" dirty="0"/>
          </a:p>
        </p:txBody>
      </p:sp>
      <p:sp>
        <p:nvSpPr>
          <p:cNvPr id="52" name="Text Placeholder 6">
            <a:extLst>
              <a:ext uri="{FF2B5EF4-FFF2-40B4-BE49-F238E27FC236}">
                <a16:creationId xmlns:a16="http://schemas.microsoft.com/office/drawing/2014/main" id="{515B551F-31D1-05D9-301F-338364E9760F}"/>
              </a:ext>
            </a:extLst>
          </p:cNvPr>
          <p:cNvSpPr>
            <a:spLocks noGrp="1"/>
          </p:cNvSpPr>
          <p:nvPr>
            <p:ph type="body" sz="quarter" idx="20"/>
          </p:nvPr>
        </p:nvSpPr>
        <p:spPr>
          <a:xfrm>
            <a:off x="10647" y="1605119"/>
            <a:ext cx="3024340" cy="442916"/>
          </a:xfrm>
        </p:spPr>
        <p:txBody>
          <a:bodyPr>
            <a:normAutofit/>
          </a:bodyPr>
          <a:lstStyle/>
          <a:p>
            <a:r>
              <a:rPr lang="en-IE" sz="2000" dirty="0"/>
              <a:t>UK/Disease</a:t>
            </a:r>
          </a:p>
        </p:txBody>
      </p:sp>
      <p:sp>
        <p:nvSpPr>
          <p:cNvPr id="53" name="Text Placeholder 7">
            <a:extLst>
              <a:ext uri="{FF2B5EF4-FFF2-40B4-BE49-F238E27FC236}">
                <a16:creationId xmlns:a16="http://schemas.microsoft.com/office/drawing/2014/main" id="{42AEE01F-A2D5-164E-F7AD-A25B3CAE43D5}"/>
              </a:ext>
            </a:extLst>
          </p:cNvPr>
          <p:cNvSpPr>
            <a:spLocks noGrp="1"/>
          </p:cNvSpPr>
          <p:nvPr>
            <p:ph type="body" sz="quarter" idx="21"/>
          </p:nvPr>
        </p:nvSpPr>
        <p:spPr>
          <a:xfrm>
            <a:off x="26518" y="1173336"/>
            <a:ext cx="3049353" cy="582221"/>
          </a:xfrm>
        </p:spPr>
        <p:txBody>
          <a:bodyPr anchor="ctr">
            <a:normAutofit/>
          </a:bodyPr>
          <a:lstStyle/>
          <a:p>
            <a:r>
              <a:rPr lang="en-IE" sz="3000" dirty="0"/>
              <a:t>Foot and Mouth </a:t>
            </a:r>
          </a:p>
        </p:txBody>
      </p:sp>
      <p:sp>
        <p:nvSpPr>
          <p:cNvPr id="54" name="Text Placeholder 8">
            <a:extLst>
              <a:ext uri="{FF2B5EF4-FFF2-40B4-BE49-F238E27FC236}">
                <a16:creationId xmlns:a16="http://schemas.microsoft.com/office/drawing/2014/main" id="{E22B8240-67F2-F523-C590-CD479266FDA6}"/>
              </a:ext>
            </a:extLst>
          </p:cNvPr>
          <p:cNvSpPr>
            <a:spLocks noGrp="1"/>
          </p:cNvSpPr>
          <p:nvPr>
            <p:ph type="body" sz="quarter" idx="22"/>
          </p:nvPr>
        </p:nvSpPr>
        <p:spPr>
          <a:xfrm>
            <a:off x="-14853" y="2001032"/>
            <a:ext cx="3024340" cy="1502625"/>
          </a:xfrm>
        </p:spPr>
        <p:txBody>
          <a:bodyPr>
            <a:noAutofit/>
          </a:bodyPr>
          <a:lstStyle/>
          <a:p>
            <a:pPr>
              <a:lnSpc>
                <a:spcPct val="100000"/>
              </a:lnSpc>
              <a:spcBef>
                <a:spcPts val="0"/>
              </a:spcBef>
            </a:pPr>
            <a:r>
              <a:rPr lang="en-GB" sz="1600" dirty="0"/>
              <a:t>To prevent the spread of disease regions were effectively sealed and tourism ceased. In Scotland, the loss to the tourism industry was esteemed to be between 200 and 250 million pounds. </a:t>
            </a:r>
            <a:r>
              <a:rPr lang="en-GB" sz="1600" i="1" dirty="0"/>
              <a:t>(Hall, 2007)</a:t>
            </a:r>
            <a:endParaRPr lang="en-IE" sz="1600" i="1" dirty="0"/>
          </a:p>
        </p:txBody>
      </p:sp>
      <p:sp>
        <p:nvSpPr>
          <p:cNvPr id="55" name="Text Placeholder 19">
            <a:extLst>
              <a:ext uri="{FF2B5EF4-FFF2-40B4-BE49-F238E27FC236}">
                <a16:creationId xmlns:a16="http://schemas.microsoft.com/office/drawing/2014/main" id="{1DD7AD13-A728-1416-B408-DA506F7FD1D5}"/>
              </a:ext>
            </a:extLst>
          </p:cNvPr>
          <p:cNvSpPr txBox="1">
            <a:spLocks/>
          </p:cNvSpPr>
          <p:nvPr/>
        </p:nvSpPr>
        <p:spPr>
          <a:xfrm>
            <a:off x="9104756" y="1175701"/>
            <a:ext cx="3049353" cy="582221"/>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4000" b="1"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3000"/>
              <a:t>Bali Bombings</a:t>
            </a:r>
            <a:endParaRPr lang="en-IE" sz="3000" dirty="0"/>
          </a:p>
        </p:txBody>
      </p:sp>
      <p:sp>
        <p:nvSpPr>
          <p:cNvPr id="56" name="Text Placeholder 11">
            <a:extLst>
              <a:ext uri="{FF2B5EF4-FFF2-40B4-BE49-F238E27FC236}">
                <a16:creationId xmlns:a16="http://schemas.microsoft.com/office/drawing/2014/main" id="{6DB9E935-3C28-CE96-0869-AC5532FA2CE0}"/>
              </a:ext>
            </a:extLst>
          </p:cNvPr>
          <p:cNvSpPr txBox="1">
            <a:spLocks/>
          </p:cNvSpPr>
          <p:nvPr/>
        </p:nvSpPr>
        <p:spPr>
          <a:xfrm>
            <a:off x="9104756" y="1887417"/>
            <a:ext cx="3079134" cy="1521872"/>
          </a:xfrm>
          <a:prstGeom prst="rect">
            <a:avLst/>
          </a:prstGeom>
        </p:spPr>
        <p:txBody>
          <a:bodyPr vert="horz" lIns="91440" tIns="45720" rIns="91440" bIns="45720" rtlCol="0">
            <a:no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lnSpc>
                <a:spcPct val="100000"/>
              </a:lnSpc>
              <a:spcBef>
                <a:spcPts val="0"/>
              </a:spcBef>
            </a:pPr>
            <a:r>
              <a:rPr lang="en-GB" sz="1600" dirty="0"/>
              <a:t>A steep decline in visitors after the first terrorist bombing of a nightclub in 2002. 202 persons were killed and 209 injured. In 2005, 23 more were killed by terrorists. Reinforcing a negative image about safety in Bali </a:t>
            </a:r>
            <a:r>
              <a:rPr lang="en-GB" sz="1600" i="1" dirty="0"/>
              <a:t>(</a:t>
            </a:r>
            <a:r>
              <a:rPr lang="en-GB" sz="1600" i="1" dirty="0" err="1"/>
              <a:t>Gurtner</a:t>
            </a:r>
            <a:r>
              <a:rPr lang="en-GB" sz="1600" i="1" dirty="0"/>
              <a:t>, 2007)</a:t>
            </a:r>
            <a:endParaRPr lang="en-IE" sz="1600" i="1" dirty="0"/>
          </a:p>
        </p:txBody>
      </p:sp>
      <p:sp>
        <p:nvSpPr>
          <p:cNvPr id="57" name="Text Placeholder 12">
            <a:extLst>
              <a:ext uri="{FF2B5EF4-FFF2-40B4-BE49-F238E27FC236}">
                <a16:creationId xmlns:a16="http://schemas.microsoft.com/office/drawing/2014/main" id="{CAFC80A7-C88C-16ED-91EA-AC910791FFBA}"/>
              </a:ext>
            </a:extLst>
          </p:cNvPr>
          <p:cNvSpPr txBox="1">
            <a:spLocks/>
          </p:cNvSpPr>
          <p:nvPr/>
        </p:nvSpPr>
        <p:spPr>
          <a:xfrm>
            <a:off x="6080416" y="1549025"/>
            <a:ext cx="3024340" cy="442916"/>
          </a:xfrm>
          <a:prstGeom prst="rect">
            <a:avLst/>
          </a:prstGeom>
        </p:spPr>
        <p:txBody>
          <a:bodyPr vert="horz" lIns="91440" tIns="45720" rIns="91440" bIns="45720" rtlCol="0">
            <a:norm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1800"/>
              <a:t>Asia and Canada/Virus</a:t>
            </a:r>
            <a:endParaRPr lang="en-IE" sz="1800" dirty="0"/>
          </a:p>
        </p:txBody>
      </p:sp>
      <p:sp>
        <p:nvSpPr>
          <p:cNvPr id="58" name="Text Placeholder 13">
            <a:extLst>
              <a:ext uri="{FF2B5EF4-FFF2-40B4-BE49-F238E27FC236}">
                <a16:creationId xmlns:a16="http://schemas.microsoft.com/office/drawing/2014/main" id="{9E7156E7-7CCD-CD57-2033-C692F446640C}"/>
              </a:ext>
            </a:extLst>
          </p:cNvPr>
          <p:cNvSpPr txBox="1">
            <a:spLocks/>
          </p:cNvSpPr>
          <p:nvPr/>
        </p:nvSpPr>
        <p:spPr>
          <a:xfrm>
            <a:off x="6080416" y="1177566"/>
            <a:ext cx="3049353" cy="58222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4000" b="1"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3000"/>
              <a:t>Sars</a:t>
            </a:r>
            <a:endParaRPr lang="en-IE" sz="3000" dirty="0"/>
          </a:p>
        </p:txBody>
      </p:sp>
      <p:sp>
        <p:nvSpPr>
          <p:cNvPr id="59" name="Text Placeholder 14">
            <a:extLst>
              <a:ext uri="{FF2B5EF4-FFF2-40B4-BE49-F238E27FC236}">
                <a16:creationId xmlns:a16="http://schemas.microsoft.com/office/drawing/2014/main" id="{8C9A0841-36A4-39FF-3EA3-7E7F875DC916}"/>
              </a:ext>
            </a:extLst>
          </p:cNvPr>
          <p:cNvSpPr txBox="1">
            <a:spLocks/>
          </p:cNvSpPr>
          <p:nvPr/>
        </p:nvSpPr>
        <p:spPr>
          <a:xfrm>
            <a:off x="6080416" y="1887577"/>
            <a:ext cx="3024340" cy="1483196"/>
          </a:xfrm>
          <a:prstGeom prst="rect">
            <a:avLst/>
          </a:prstGeom>
        </p:spPr>
        <p:txBody>
          <a:bodyPr vert="horz" lIns="91440" tIns="45720" rIns="91440" bIns="45720" rtlCol="0">
            <a:no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pPr>
            <a:r>
              <a:rPr lang="en-GB" sz="1600" dirty="0"/>
              <a:t>A total of 774 international deaths occurred. Fear of a Spanish Flu-like pandemic resulted in the isolation of Hong Kong for a short period and severe disruptions to travel in the affected countries </a:t>
            </a:r>
            <a:r>
              <a:rPr lang="en-GB" sz="1600" i="1" dirty="0"/>
              <a:t>(Henderson, 2007)</a:t>
            </a:r>
            <a:endParaRPr lang="en-IE" sz="1600" i="1" dirty="0"/>
          </a:p>
        </p:txBody>
      </p:sp>
      <p:sp>
        <p:nvSpPr>
          <p:cNvPr id="60" name="Text Placeholder 15">
            <a:extLst>
              <a:ext uri="{FF2B5EF4-FFF2-40B4-BE49-F238E27FC236}">
                <a16:creationId xmlns:a16="http://schemas.microsoft.com/office/drawing/2014/main" id="{6B927E01-D94E-E2A9-90FF-81DEE39D99A0}"/>
              </a:ext>
            </a:extLst>
          </p:cNvPr>
          <p:cNvSpPr txBox="1">
            <a:spLocks/>
          </p:cNvSpPr>
          <p:nvPr/>
        </p:nvSpPr>
        <p:spPr>
          <a:xfrm>
            <a:off x="2654" y="80227"/>
            <a:ext cx="12181236" cy="58222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3600" b="0" i="0" kern="1200">
                <a:solidFill>
                  <a:srgbClr val="595A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3200"/>
              <a:t>Tourism Crisis can Significantly Impact Regions, Nations, and the World </a:t>
            </a:r>
          </a:p>
          <a:p>
            <a:endParaRPr lang="en-IE" sz="3200" dirty="0"/>
          </a:p>
        </p:txBody>
      </p:sp>
      <p:sp>
        <p:nvSpPr>
          <p:cNvPr id="61" name="Text Placeholder 20">
            <a:extLst>
              <a:ext uri="{FF2B5EF4-FFF2-40B4-BE49-F238E27FC236}">
                <a16:creationId xmlns:a16="http://schemas.microsoft.com/office/drawing/2014/main" id="{2006A4BF-0398-A0DC-03FA-7E967037FDF5}"/>
              </a:ext>
            </a:extLst>
          </p:cNvPr>
          <p:cNvSpPr txBox="1">
            <a:spLocks/>
          </p:cNvSpPr>
          <p:nvPr/>
        </p:nvSpPr>
        <p:spPr>
          <a:xfrm>
            <a:off x="3039636" y="4355442"/>
            <a:ext cx="3024340" cy="442916"/>
          </a:xfrm>
          <a:prstGeom prst="rect">
            <a:avLst/>
          </a:prstGeom>
        </p:spPr>
        <p:txBody>
          <a:bodyPr vert="horz" lIns="91440" tIns="45720" rIns="91440" bIns="45720" rtlCol="0">
            <a:norm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000" dirty="0">
                <a:solidFill>
                  <a:srgbClr val="4D4D4D"/>
                </a:solidFill>
              </a:rPr>
              <a:t>Indonesia/Nature</a:t>
            </a:r>
          </a:p>
          <a:p>
            <a:endParaRPr lang="en-IE" sz="2000" dirty="0"/>
          </a:p>
        </p:txBody>
      </p:sp>
      <p:sp>
        <p:nvSpPr>
          <p:cNvPr id="62" name="Text Placeholder 21">
            <a:extLst>
              <a:ext uri="{FF2B5EF4-FFF2-40B4-BE49-F238E27FC236}">
                <a16:creationId xmlns:a16="http://schemas.microsoft.com/office/drawing/2014/main" id="{49D84B2B-B41E-058B-7AA7-B2807ACDF043}"/>
              </a:ext>
            </a:extLst>
          </p:cNvPr>
          <p:cNvSpPr txBox="1">
            <a:spLocks/>
          </p:cNvSpPr>
          <p:nvPr/>
        </p:nvSpPr>
        <p:spPr>
          <a:xfrm>
            <a:off x="3066369" y="3930437"/>
            <a:ext cx="3049353" cy="58222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4000" b="1"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3000">
                <a:solidFill>
                  <a:srgbClr val="4D4D4D"/>
                </a:solidFill>
              </a:rPr>
              <a:t>Tsunami</a:t>
            </a:r>
            <a:endParaRPr lang="en-IE" sz="3000" dirty="0">
              <a:solidFill>
                <a:srgbClr val="4D4D4D"/>
              </a:solidFill>
            </a:endParaRPr>
          </a:p>
        </p:txBody>
      </p:sp>
      <p:sp>
        <p:nvSpPr>
          <p:cNvPr id="63" name="Text Placeholder 22">
            <a:extLst>
              <a:ext uri="{FF2B5EF4-FFF2-40B4-BE49-F238E27FC236}">
                <a16:creationId xmlns:a16="http://schemas.microsoft.com/office/drawing/2014/main" id="{97807079-52FA-1E89-E3ED-3F3253C65F49}"/>
              </a:ext>
            </a:extLst>
          </p:cNvPr>
          <p:cNvSpPr txBox="1">
            <a:spLocks/>
          </p:cNvSpPr>
          <p:nvPr/>
        </p:nvSpPr>
        <p:spPr>
          <a:xfrm>
            <a:off x="3075872" y="4727037"/>
            <a:ext cx="2936316" cy="1483196"/>
          </a:xfrm>
          <a:prstGeom prst="rect">
            <a:avLst/>
          </a:prstGeom>
        </p:spPr>
        <p:txBody>
          <a:bodyPr vert="horz" lIns="91440" tIns="45720" rIns="91440" bIns="45720" rtlCol="0">
            <a:no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GB" sz="1600" dirty="0">
                <a:solidFill>
                  <a:srgbClr val="4D4D4D"/>
                </a:solidFill>
              </a:rPr>
              <a:t>Estimated 230,000 causalities and significant damage to tourism infrastructure and an immediate downturn in tourism. By 2007 many of the affected regions had reported recovery to pre-Tsunami visitor levels </a:t>
            </a:r>
            <a:r>
              <a:rPr lang="en-GB" sz="1600" i="1" dirty="0">
                <a:solidFill>
                  <a:srgbClr val="4D4D4D"/>
                </a:solidFill>
              </a:rPr>
              <a:t>(</a:t>
            </a:r>
            <a:r>
              <a:rPr lang="en-GB" sz="1600" i="1" dirty="0" err="1">
                <a:solidFill>
                  <a:srgbClr val="4D4D4D"/>
                </a:solidFill>
              </a:rPr>
              <a:t>Gurtner</a:t>
            </a:r>
            <a:r>
              <a:rPr lang="en-GB" sz="1600" i="1" dirty="0">
                <a:solidFill>
                  <a:srgbClr val="4D4D4D"/>
                </a:solidFill>
              </a:rPr>
              <a:t>, 2007)</a:t>
            </a:r>
            <a:endParaRPr lang="en-IE" sz="1600" i="1" dirty="0">
              <a:solidFill>
                <a:srgbClr val="4D4D4D"/>
              </a:solidFill>
            </a:endParaRPr>
          </a:p>
        </p:txBody>
      </p:sp>
      <p:sp>
        <p:nvSpPr>
          <p:cNvPr id="64" name="Text Placeholder 27">
            <a:extLst>
              <a:ext uri="{FF2B5EF4-FFF2-40B4-BE49-F238E27FC236}">
                <a16:creationId xmlns:a16="http://schemas.microsoft.com/office/drawing/2014/main" id="{C950A0A6-3F07-1B38-FFE0-19C38C01F60C}"/>
              </a:ext>
            </a:extLst>
          </p:cNvPr>
          <p:cNvSpPr txBox="1">
            <a:spLocks/>
          </p:cNvSpPr>
          <p:nvPr/>
        </p:nvSpPr>
        <p:spPr>
          <a:xfrm>
            <a:off x="9123631" y="3922794"/>
            <a:ext cx="3049353" cy="582221"/>
          </a:xfrm>
          <a:prstGeom prst="rect">
            <a:avLst/>
          </a:prstGeom>
        </p:spPr>
        <p:txBody>
          <a:bodyPr vert="horz" lIns="91440" tIns="45720" rIns="91440" bIns="45720" rtlCol="0" anchor="ctr">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b="1" dirty="0">
                <a:solidFill>
                  <a:srgbClr val="4D4D4D"/>
                </a:solidFill>
              </a:rPr>
              <a:t>Global Financial Crisis </a:t>
            </a:r>
          </a:p>
        </p:txBody>
      </p:sp>
      <p:sp>
        <p:nvSpPr>
          <p:cNvPr id="65" name="Text Placeholder 28">
            <a:extLst>
              <a:ext uri="{FF2B5EF4-FFF2-40B4-BE49-F238E27FC236}">
                <a16:creationId xmlns:a16="http://schemas.microsoft.com/office/drawing/2014/main" id="{ECCDA22E-2596-29D1-C282-780828191B1F}"/>
              </a:ext>
            </a:extLst>
          </p:cNvPr>
          <p:cNvSpPr txBox="1">
            <a:spLocks/>
          </p:cNvSpPr>
          <p:nvPr/>
        </p:nvSpPr>
        <p:spPr>
          <a:xfrm>
            <a:off x="9094523" y="4850140"/>
            <a:ext cx="3024340" cy="152187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1600" dirty="0">
                <a:solidFill>
                  <a:srgbClr val="4D4D4D"/>
                </a:solidFill>
              </a:rPr>
              <a:t>Spiked oil prices increased the price of transport, particularly air travel. The financial crisis particularly reduced disposable income and </a:t>
            </a:r>
            <a:endParaRPr lang="en-IE" sz="1600" dirty="0">
              <a:solidFill>
                <a:srgbClr val="4D4D4D"/>
              </a:solidFill>
            </a:endParaRPr>
          </a:p>
        </p:txBody>
      </p:sp>
      <p:sp>
        <p:nvSpPr>
          <p:cNvPr id="66" name="Text Placeholder 30">
            <a:extLst>
              <a:ext uri="{FF2B5EF4-FFF2-40B4-BE49-F238E27FC236}">
                <a16:creationId xmlns:a16="http://schemas.microsoft.com/office/drawing/2014/main" id="{2BA8BE88-D951-AA2D-1637-AA4C1D8CA9F3}"/>
              </a:ext>
            </a:extLst>
          </p:cNvPr>
          <p:cNvSpPr txBox="1">
            <a:spLocks/>
          </p:cNvSpPr>
          <p:nvPr/>
        </p:nvSpPr>
        <p:spPr>
          <a:xfrm>
            <a:off x="6098728" y="3946295"/>
            <a:ext cx="3049353" cy="58222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4000" b="1"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3000">
                <a:solidFill>
                  <a:srgbClr val="4D4D4D"/>
                </a:solidFill>
              </a:rPr>
              <a:t>Hurricane Katrina</a:t>
            </a:r>
            <a:endParaRPr lang="en-IE" sz="3000" dirty="0">
              <a:solidFill>
                <a:srgbClr val="4D4D4D"/>
              </a:solidFill>
            </a:endParaRPr>
          </a:p>
        </p:txBody>
      </p:sp>
      <p:sp>
        <p:nvSpPr>
          <p:cNvPr id="67" name="Text Placeholder 31">
            <a:extLst>
              <a:ext uri="{FF2B5EF4-FFF2-40B4-BE49-F238E27FC236}">
                <a16:creationId xmlns:a16="http://schemas.microsoft.com/office/drawing/2014/main" id="{8AD9B5E7-6A70-2CFB-10E1-07462012EA52}"/>
              </a:ext>
            </a:extLst>
          </p:cNvPr>
          <p:cNvSpPr txBox="1">
            <a:spLocks/>
          </p:cNvSpPr>
          <p:nvPr/>
        </p:nvSpPr>
        <p:spPr>
          <a:xfrm>
            <a:off x="6055403" y="4775563"/>
            <a:ext cx="3024340" cy="1483196"/>
          </a:xfrm>
          <a:prstGeom prst="rect">
            <a:avLst/>
          </a:prstGeom>
        </p:spPr>
        <p:txBody>
          <a:bodyPr vert="horz" lIns="91440" tIns="45720" rIns="91440" bIns="45720" rtlCol="0">
            <a:no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pPr>
            <a:r>
              <a:rPr lang="en-GB" sz="1600">
                <a:solidFill>
                  <a:srgbClr val="4D4D4D"/>
                </a:solidFill>
              </a:rPr>
              <a:t>Hurricane Katrina flooded about 80% of New Orleans, killed 1836 people, and caused in excess of US$ 90 billion in damage. Tourists were slow to return to New Orleans and by 2007 numbers had not returned to pre-Hurricane levels </a:t>
            </a:r>
            <a:r>
              <a:rPr lang="en-GB" sz="1600" i="1">
                <a:solidFill>
                  <a:srgbClr val="4D4D4D"/>
                </a:solidFill>
              </a:rPr>
              <a:t>(Prideaux and Laws, 2007)</a:t>
            </a:r>
            <a:endParaRPr lang="en-IE" sz="1600" i="1" dirty="0">
              <a:solidFill>
                <a:srgbClr val="4D4D4D"/>
              </a:solidFill>
            </a:endParaRPr>
          </a:p>
        </p:txBody>
      </p:sp>
      <p:sp>
        <p:nvSpPr>
          <p:cNvPr id="68" name="TextBox 67">
            <a:extLst>
              <a:ext uri="{FF2B5EF4-FFF2-40B4-BE49-F238E27FC236}">
                <a16:creationId xmlns:a16="http://schemas.microsoft.com/office/drawing/2014/main" id="{3B7E5874-8EA3-F3F5-01E5-145F598DA4D3}"/>
              </a:ext>
            </a:extLst>
          </p:cNvPr>
          <p:cNvSpPr txBox="1"/>
          <p:nvPr/>
        </p:nvSpPr>
        <p:spPr>
          <a:xfrm>
            <a:off x="367553" y="528911"/>
            <a:ext cx="11546541" cy="646331"/>
          </a:xfrm>
          <a:prstGeom prst="rect">
            <a:avLst/>
          </a:prstGeom>
          <a:noFill/>
        </p:spPr>
        <p:txBody>
          <a:bodyPr wrap="square" rtlCol="0">
            <a:spAutoFit/>
          </a:bodyPr>
          <a:lstStyle/>
          <a:p>
            <a:pPr algn="ctr"/>
            <a:r>
              <a:rPr lang="en-GB" b="0" i="0" dirty="0">
                <a:solidFill>
                  <a:srgbClr val="455264"/>
                </a:solidFill>
                <a:effectLst/>
                <a:latin typeface="TT Norms"/>
              </a:rPr>
              <a:t>Examples of the Impact of Major Crisis on Regiona</a:t>
            </a:r>
            <a:r>
              <a:rPr lang="en-GB" dirty="0">
                <a:solidFill>
                  <a:srgbClr val="455264"/>
                </a:solidFill>
                <a:latin typeface="TT Norms"/>
              </a:rPr>
              <a:t>l, National and Global Tourism </a:t>
            </a:r>
            <a:r>
              <a:rPr lang="en-GB" b="0" i="0" dirty="0">
                <a:solidFill>
                  <a:srgbClr val="455264"/>
                </a:solidFill>
                <a:effectLst/>
                <a:latin typeface="TT Norms"/>
              </a:rPr>
              <a:t>(</a:t>
            </a:r>
            <a:r>
              <a:rPr lang="en-GB" b="0" i="0" dirty="0">
                <a:solidFill>
                  <a:srgbClr val="F27954"/>
                </a:solidFill>
                <a:effectLst/>
                <a:latin typeface="TT Norms"/>
                <a:hlinkClick r:id="rId2">
                  <a:extLst>
                    <a:ext uri="{A12FA001-AC4F-418D-AE19-62706E023703}">
                      <ahyp:hlinkClr xmlns:ahyp="http://schemas.microsoft.com/office/drawing/2018/hyperlinkcolor" val="tx"/>
                    </a:ext>
                  </a:extLst>
                </a:hlinkClick>
              </a:rPr>
              <a:t>Read</a:t>
            </a:r>
            <a:r>
              <a:rPr lang="en-GB" b="0" i="0" dirty="0">
                <a:solidFill>
                  <a:srgbClr val="455264"/>
                </a:solidFill>
                <a:effectLst/>
                <a:latin typeface="TT Norms"/>
              </a:rPr>
              <a:t>)</a:t>
            </a:r>
          </a:p>
          <a:p>
            <a:pPr algn="ctr"/>
            <a:r>
              <a:rPr lang="en-GB" b="1" dirty="0">
                <a:solidFill>
                  <a:srgbClr val="455264"/>
                </a:solidFill>
                <a:latin typeface="TT Norms"/>
              </a:rPr>
              <a:t>Key Message - Be Prepared for the Unexpected</a:t>
            </a:r>
            <a:endParaRPr lang="en-IE" b="1" dirty="0"/>
          </a:p>
        </p:txBody>
      </p:sp>
      <p:sp>
        <p:nvSpPr>
          <p:cNvPr id="69" name="Text Placeholder 8">
            <a:extLst>
              <a:ext uri="{FF2B5EF4-FFF2-40B4-BE49-F238E27FC236}">
                <a16:creationId xmlns:a16="http://schemas.microsoft.com/office/drawing/2014/main" id="{5BBF5994-EDE7-DBA5-0410-F1A148B1615F}"/>
              </a:ext>
            </a:extLst>
          </p:cNvPr>
          <p:cNvSpPr txBox="1">
            <a:spLocks/>
          </p:cNvSpPr>
          <p:nvPr/>
        </p:nvSpPr>
        <p:spPr>
          <a:xfrm>
            <a:off x="152400" y="4798358"/>
            <a:ext cx="2492188" cy="1050842"/>
          </a:xfrm>
          <a:prstGeom prst="rect">
            <a:avLst/>
          </a:prstGeom>
        </p:spPr>
        <p:txBody>
          <a:bodyPr vert="horz" lIns="91440" tIns="45720" rIns="91440" bIns="45720" rtlCol="0">
            <a:no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GB" sz="1600" dirty="0">
                <a:solidFill>
                  <a:srgbClr val="4D4D4D"/>
                </a:solidFill>
              </a:rPr>
              <a:t>The Madrid train bombing meant a national impact and a reduction in visitor numbers for a short period </a:t>
            </a:r>
            <a:r>
              <a:rPr lang="en-GB" sz="1600" i="1" dirty="0">
                <a:solidFill>
                  <a:srgbClr val="4D4D4D"/>
                </a:solidFill>
              </a:rPr>
              <a:t>(</a:t>
            </a:r>
            <a:r>
              <a:rPr lang="en-GB" sz="1600" i="1" dirty="0" err="1">
                <a:solidFill>
                  <a:srgbClr val="4D4D4D"/>
                </a:solidFill>
              </a:rPr>
              <a:t>Lawset</a:t>
            </a:r>
            <a:r>
              <a:rPr lang="en-GB" sz="1600" i="1" dirty="0">
                <a:solidFill>
                  <a:srgbClr val="4D4D4D"/>
                </a:solidFill>
              </a:rPr>
              <a:t> al., 2007)</a:t>
            </a:r>
            <a:endParaRPr lang="en-IE" sz="1600" i="1" dirty="0">
              <a:solidFill>
                <a:srgbClr val="4D4D4D"/>
              </a:solidFill>
            </a:endParaRPr>
          </a:p>
        </p:txBody>
      </p:sp>
      <p:sp>
        <p:nvSpPr>
          <p:cNvPr id="70" name="Text Placeholder 20">
            <a:extLst>
              <a:ext uri="{FF2B5EF4-FFF2-40B4-BE49-F238E27FC236}">
                <a16:creationId xmlns:a16="http://schemas.microsoft.com/office/drawing/2014/main" id="{97D58EC7-EDA8-708D-3939-96E6EBDEBE51}"/>
              </a:ext>
            </a:extLst>
          </p:cNvPr>
          <p:cNvSpPr txBox="1">
            <a:spLocks/>
          </p:cNvSpPr>
          <p:nvPr/>
        </p:nvSpPr>
        <p:spPr>
          <a:xfrm>
            <a:off x="6062793" y="4432134"/>
            <a:ext cx="3024340" cy="442916"/>
          </a:xfrm>
          <a:prstGeom prst="rect">
            <a:avLst/>
          </a:prstGeom>
        </p:spPr>
        <p:txBody>
          <a:bodyPr vert="horz" lIns="91440" tIns="45720" rIns="91440" bIns="45720" rtlCol="0">
            <a:norm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000" dirty="0">
                <a:solidFill>
                  <a:srgbClr val="4D4D4D"/>
                </a:solidFill>
              </a:rPr>
              <a:t>USA/Nature</a:t>
            </a:r>
          </a:p>
          <a:p>
            <a:endParaRPr lang="en-IE" sz="2000" dirty="0"/>
          </a:p>
        </p:txBody>
      </p:sp>
      <p:sp>
        <p:nvSpPr>
          <p:cNvPr id="71" name="Text Placeholder 20">
            <a:extLst>
              <a:ext uri="{FF2B5EF4-FFF2-40B4-BE49-F238E27FC236}">
                <a16:creationId xmlns:a16="http://schemas.microsoft.com/office/drawing/2014/main" id="{7C2D98CB-835C-97C1-AF4E-32AAB2329263}"/>
              </a:ext>
            </a:extLst>
          </p:cNvPr>
          <p:cNvSpPr txBox="1">
            <a:spLocks/>
          </p:cNvSpPr>
          <p:nvPr/>
        </p:nvSpPr>
        <p:spPr>
          <a:xfrm>
            <a:off x="9225419" y="4418436"/>
            <a:ext cx="3024340" cy="442916"/>
          </a:xfrm>
          <a:prstGeom prst="rect">
            <a:avLst/>
          </a:prstGeom>
        </p:spPr>
        <p:txBody>
          <a:bodyPr vert="horz" lIns="91440" tIns="45720" rIns="91440" bIns="45720" rtlCol="0">
            <a:norm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000" dirty="0">
                <a:solidFill>
                  <a:srgbClr val="4D4D4D"/>
                </a:solidFill>
              </a:rPr>
              <a:t>Global/Manmade</a:t>
            </a:r>
          </a:p>
          <a:p>
            <a:endParaRPr lang="en-IE" sz="2000" dirty="0"/>
          </a:p>
        </p:txBody>
      </p:sp>
      <p:sp>
        <p:nvSpPr>
          <p:cNvPr id="72" name="Text Placeholder 12">
            <a:extLst>
              <a:ext uri="{FF2B5EF4-FFF2-40B4-BE49-F238E27FC236}">
                <a16:creationId xmlns:a16="http://schemas.microsoft.com/office/drawing/2014/main" id="{5B1259C3-9546-FC83-06F8-8253AB98E787}"/>
              </a:ext>
            </a:extLst>
          </p:cNvPr>
          <p:cNvSpPr txBox="1">
            <a:spLocks/>
          </p:cNvSpPr>
          <p:nvPr/>
        </p:nvSpPr>
        <p:spPr>
          <a:xfrm>
            <a:off x="9079743" y="1595644"/>
            <a:ext cx="3024340" cy="442916"/>
          </a:xfrm>
          <a:prstGeom prst="rect">
            <a:avLst/>
          </a:prstGeom>
        </p:spPr>
        <p:txBody>
          <a:bodyPr vert="horz" lIns="91440" tIns="45720" rIns="91440" bIns="45720" rtlCol="0">
            <a:norm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1800" dirty="0"/>
              <a:t>Indonesia/Terrorism</a:t>
            </a:r>
          </a:p>
        </p:txBody>
      </p:sp>
      <p:pic>
        <p:nvPicPr>
          <p:cNvPr id="73" name="Graphic 72" descr="Document outline">
            <a:hlinkClick r:id="rId2"/>
            <a:extLst>
              <a:ext uri="{FF2B5EF4-FFF2-40B4-BE49-F238E27FC236}">
                <a16:creationId xmlns:a16="http://schemas.microsoft.com/office/drawing/2014/main" id="{81FC6ECA-355C-85CA-12BE-6FDB075B5FF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123058" y="398794"/>
            <a:ext cx="797747" cy="797747"/>
          </a:xfrm>
          <a:prstGeom prst="rect">
            <a:avLst/>
          </a:prstGeom>
        </p:spPr>
      </p:pic>
      <p:sp>
        <p:nvSpPr>
          <p:cNvPr id="74" name="Text Placeholder 7">
            <a:extLst>
              <a:ext uri="{FF2B5EF4-FFF2-40B4-BE49-F238E27FC236}">
                <a16:creationId xmlns:a16="http://schemas.microsoft.com/office/drawing/2014/main" id="{59D89E40-BFC0-2B78-A2E2-9AEE4FBA6A21}"/>
              </a:ext>
            </a:extLst>
          </p:cNvPr>
          <p:cNvSpPr txBox="1">
            <a:spLocks/>
          </p:cNvSpPr>
          <p:nvPr/>
        </p:nvSpPr>
        <p:spPr>
          <a:xfrm>
            <a:off x="-60322" y="3936023"/>
            <a:ext cx="3049353" cy="58222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4000" b="1"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3000" dirty="0">
                <a:solidFill>
                  <a:srgbClr val="4D4D4D"/>
                </a:solidFill>
              </a:rPr>
              <a:t>Train Bombing</a:t>
            </a:r>
          </a:p>
        </p:txBody>
      </p:sp>
      <p:sp>
        <p:nvSpPr>
          <p:cNvPr id="75" name="Text Placeholder 6">
            <a:extLst>
              <a:ext uri="{FF2B5EF4-FFF2-40B4-BE49-F238E27FC236}">
                <a16:creationId xmlns:a16="http://schemas.microsoft.com/office/drawing/2014/main" id="{55E81BE1-3047-5206-586E-783E215289EA}"/>
              </a:ext>
            </a:extLst>
          </p:cNvPr>
          <p:cNvSpPr txBox="1">
            <a:spLocks/>
          </p:cNvSpPr>
          <p:nvPr/>
        </p:nvSpPr>
        <p:spPr>
          <a:xfrm>
            <a:off x="-37271" y="4407224"/>
            <a:ext cx="3024340" cy="442916"/>
          </a:xfrm>
          <a:prstGeom prst="rect">
            <a:avLst/>
          </a:prstGeom>
        </p:spPr>
        <p:txBody>
          <a:bodyPr vert="horz" lIns="91440" tIns="45720" rIns="91440" bIns="45720" rtlCol="0">
            <a:norm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000" dirty="0">
                <a:solidFill>
                  <a:srgbClr val="4D4D4D"/>
                </a:solidFill>
              </a:rPr>
              <a:t>Spain/Terrorism</a:t>
            </a:r>
          </a:p>
        </p:txBody>
      </p:sp>
      <p:pic>
        <p:nvPicPr>
          <p:cNvPr id="2" name="Graphic 1" descr="Touchscreen with solid fill">
            <a:extLst>
              <a:ext uri="{FF2B5EF4-FFF2-40B4-BE49-F238E27FC236}">
                <a16:creationId xmlns:a16="http://schemas.microsoft.com/office/drawing/2014/main" id="{28CDA4DE-6A7B-8727-4099-AB2A0D7C053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726643" y="420490"/>
            <a:ext cx="797747" cy="797747"/>
          </a:xfrm>
          <a:prstGeom prst="rect">
            <a:avLst/>
          </a:prstGeom>
        </p:spPr>
      </p:pic>
    </p:spTree>
    <p:extLst>
      <p:ext uri="{BB962C8B-B14F-4D97-AF65-F5344CB8AC3E}">
        <p14:creationId xmlns:p14="http://schemas.microsoft.com/office/powerpoint/2010/main" val="61221059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aphic 2">
            <a:extLst>
              <a:ext uri="{FF2B5EF4-FFF2-40B4-BE49-F238E27FC236}">
                <a16:creationId xmlns:a16="http://schemas.microsoft.com/office/drawing/2014/main" id="{3AB92F72-4885-E4C2-2334-A300B05AEE4B}"/>
              </a:ext>
            </a:extLst>
          </p:cNvPr>
          <p:cNvGrpSpPr/>
          <p:nvPr/>
        </p:nvGrpSpPr>
        <p:grpSpPr>
          <a:xfrm>
            <a:off x="2352167" y="159190"/>
            <a:ext cx="8606548" cy="6707528"/>
            <a:chOff x="1822329" y="95015"/>
            <a:chExt cx="6297495" cy="5129301"/>
          </a:xfrm>
        </p:grpSpPr>
        <p:grpSp>
          <p:nvGrpSpPr>
            <p:cNvPr id="3" name="Graphic 2">
              <a:extLst>
                <a:ext uri="{FF2B5EF4-FFF2-40B4-BE49-F238E27FC236}">
                  <a16:creationId xmlns:a16="http://schemas.microsoft.com/office/drawing/2014/main" id="{1B2CB44E-8C68-C5E4-25A2-891441C8C9B9}"/>
                </a:ext>
              </a:extLst>
            </p:cNvPr>
            <p:cNvGrpSpPr/>
            <p:nvPr/>
          </p:nvGrpSpPr>
          <p:grpSpPr>
            <a:xfrm>
              <a:off x="1822329" y="95015"/>
              <a:ext cx="6297495" cy="1706278"/>
              <a:chOff x="1822329" y="95015"/>
              <a:chExt cx="6297495" cy="1706278"/>
            </a:xfrm>
          </p:grpSpPr>
          <p:grpSp>
            <p:nvGrpSpPr>
              <p:cNvPr id="100" name="Graphic 2">
                <a:extLst>
                  <a:ext uri="{FF2B5EF4-FFF2-40B4-BE49-F238E27FC236}">
                    <a16:creationId xmlns:a16="http://schemas.microsoft.com/office/drawing/2014/main" id="{716513F6-5306-0728-014C-4CED462C9AED}"/>
                  </a:ext>
                </a:extLst>
              </p:cNvPr>
              <p:cNvGrpSpPr/>
              <p:nvPr/>
            </p:nvGrpSpPr>
            <p:grpSpPr>
              <a:xfrm>
                <a:off x="1822329" y="95015"/>
                <a:ext cx="2075870" cy="1706278"/>
                <a:chOff x="1822329" y="95015"/>
                <a:chExt cx="2075870" cy="1706278"/>
              </a:xfrm>
            </p:grpSpPr>
            <p:pic>
              <p:nvPicPr>
                <p:cNvPr id="121" name="Picture 120">
                  <a:extLst>
                    <a:ext uri="{FF2B5EF4-FFF2-40B4-BE49-F238E27FC236}">
                      <a16:creationId xmlns:a16="http://schemas.microsoft.com/office/drawing/2014/main" id="{6B7A49A9-F3D6-05AC-249F-4297BA175FC4}"/>
                    </a:ext>
                  </a:extLst>
                </p:cNvPr>
                <p:cNvPicPr>
                  <a:picLocks noChangeAspect="1"/>
                </p:cNvPicPr>
                <p:nvPr/>
              </p:nvPicPr>
              <p:blipFill>
                <a:blip r:embed="rId2"/>
                <a:stretch>
                  <a:fillRect/>
                </a:stretch>
              </p:blipFill>
              <p:spPr>
                <a:xfrm>
                  <a:off x="1822329" y="406850"/>
                  <a:ext cx="1999244" cy="1394443"/>
                </a:xfrm>
                <a:custGeom>
                  <a:avLst/>
                  <a:gdLst>
                    <a:gd name="connsiteX0" fmla="*/ -1062 w 1999244"/>
                    <a:gd name="connsiteY0" fmla="*/ -788 h 1394443"/>
                    <a:gd name="connsiteX1" fmla="*/ 1998182 w 1999244"/>
                    <a:gd name="connsiteY1" fmla="*/ -788 h 1394443"/>
                    <a:gd name="connsiteX2" fmla="*/ 1998182 w 1999244"/>
                    <a:gd name="connsiteY2" fmla="*/ 1393655 h 1394443"/>
                    <a:gd name="connsiteX3" fmla="*/ -1062 w 1999244"/>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788"/>
                      </a:moveTo>
                      <a:lnTo>
                        <a:pt x="1998182" y="-788"/>
                      </a:lnTo>
                      <a:lnTo>
                        <a:pt x="1998182" y="1393655"/>
                      </a:lnTo>
                      <a:lnTo>
                        <a:pt x="-1062" y="1393655"/>
                      </a:lnTo>
                      <a:close/>
                    </a:path>
                  </a:pathLst>
                </a:custGeom>
              </p:spPr>
            </p:pic>
            <p:sp>
              <p:nvSpPr>
                <p:cNvPr id="122" name="Freeform 8">
                  <a:extLst>
                    <a:ext uri="{FF2B5EF4-FFF2-40B4-BE49-F238E27FC236}">
                      <a16:creationId xmlns:a16="http://schemas.microsoft.com/office/drawing/2014/main" id="{CF114C0F-F432-AD1D-3922-99D00F88DAED}"/>
                    </a:ext>
                  </a:extLst>
                </p:cNvPr>
                <p:cNvSpPr/>
                <p:nvPr/>
              </p:nvSpPr>
              <p:spPr>
                <a:xfrm>
                  <a:off x="2002808" y="296703"/>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7"/>
                        <a:pt x="1860850" y="0"/>
                        <a:pt x="1818261" y="0"/>
                      </a:cubicBezTo>
                      <a:close/>
                    </a:path>
                  </a:pathLst>
                </a:custGeom>
                <a:solidFill>
                  <a:srgbClr val="79527B"/>
                </a:solidFill>
                <a:ln w="2286" cap="flat">
                  <a:noFill/>
                  <a:prstDash val="solid"/>
                  <a:miter/>
                </a:ln>
              </p:spPr>
              <p:txBody>
                <a:bodyPr rtlCol="0" anchor="ctr"/>
                <a:lstStyle/>
                <a:p>
                  <a:endParaRPr lang="en-GB"/>
                </a:p>
              </p:txBody>
            </p:sp>
            <p:sp>
              <p:nvSpPr>
                <p:cNvPr id="123" name="Freeform 9">
                  <a:extLst>
                    <a:ext uri="{FF2B5EF4-FFF2-40B4-BE49-F238E27FC236}">
                      <a16:creationId xmlns:a16="http://schemas.microsoft.com/office/drawing/2014/main" id="{6CCA2BF6-5B90-2452-53E2-883FD648E397}"/>
                    </a:ext>
                  </a:extLst>
                </p:cNvPr>
                <p:cNvSpPr/>
                <p:nvPr/>
              </p:nvSpPr>
              <p:spPr>
                <a:xfrm>
                  <a:off x="2065285" y="35917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24" name="Graphic 2">
                  <a:extLst>
                    <a:ext uri="{FF2B5EF4-FFF2-40B4-BE49-F238E27FC236}">
                      <a16:creationId xmlns:a16="http://schemas.microsoft.com/office/drawing/2014/main" id="{5E37FE55-EC91-A83B-6E03-ABA22AFE838A}"/>
                    </a:ext>
                  </a:extLst>
                </p:cNvPr>
                <p:cNvGrpSpPr/>
                <p:nvPr/>
              </p:nvGrpSpPr>
              <p:grpSpPr>
                <a:xfrm>
                  <a:off x="2175539" y="209916"/>
                  <a:ext cx="379155" cy="225161"/>
                  <a:chOff x="2175539" y="209916"/>
                  <a:chExt cx="379155" cy="225161"/>
                </a:xfrm>
                <a:solidFill>
                  <a:srgbClr val="79527B"/>
                </a:solidFill>
              </p:grpSpPr>
              <p:sp>
                <p:nvSpPr>
                  <p:cNvPr id="128" name="Freeform 11">
                    <a:extLst>
                      <a:ext uri="{FF2B5EF4-FFF2-40B4-BE49-F238E27FC236}">
                        <a16:creationId xmlns:a16="http://schemas.microsoft.com/office/drawing/2014/main" id="{362DC609-9C82-EC1B-4F97-FA7503686AAC}"/>
                      </a:ext>
                    </a:extLst>
                  </p:cNvPr>
                  <p:cNvSpPr/>
                  <p:nvPr/>
                </p:nvSpPr>
                <p:spPr>
                  <a:xfrm>
                    <a:off x="2175539"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29" name="Freeform 12">
                    <a:extLst>
                      <a:ext uri="{FF2B5EF4-FFF2-40B4-BE49-F238E27FC236}">
                        <a16:creationId xmlns:a16="http://schemas.microsoft.com/office/drawing/2014/main" id="{3D5538CF-F879-8575-CCC4-031BAA2FB4E9}"/>
                      </a:ext>
                    </a:extLst>
                  </p:cNvPr>
                  <p:cNvSpPr/>
                  <p:nvPr/>
                </p:nvSpPr>
                <p:spPr>
                  <a:xfrm>
                    <a:off x="2359676"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25" name="Graphic 2">
                  <a:extLst>
                    <a:ext uri="{FF2B5EF4-FFF2-40B4-BE49-F238E27FC236}">
                      <a16:creationId xmlns:a16="http://schemas.microsoft.com/office/drawing/2014/main" id="{F036BEA9-AE4F-8946-26CF-9EEB74930491}"/>
                    </a:ext>
                  </a:extLst>
                </p:cNvPr>
                <p:cNvGrpSpPr/>
                <p:nvPr/>
              </p:nvGrpSpPr>
              <p:grpSpPr>
                <a:xfrm>
                  <a:off x="2650135" y="95015"/>
                  <a:ext cx="1129009" cy="455900"/>
                  <a:chOff x="2650135" y="95015"/>
                  <a:chExt cx="1129009" cy="455900"/>
                </a:xfrm>
              </p:grpSpPr>
              <p:sp>
                <p:nvSpPr>
                  <p:cNvPr id="126" name="Freeform 14">
                    <a:extLst>
                      <a:ext uri="{FF2B5EF4-FFF2-40B4-BE49-F238E27FC236}">
                        <a16:creationId xmlns:a16="http://schemas.microsoft.com/office/drawing/2014/main" id="{53427BA3-C112-228A-F145-9F47695C8BDF}"/>
                      </a:ext>
                    </a:extLst>
                  </p:cNvPr>
                  <p:cNvSpPr/>
                  <p:nvPr/>
                </p:nvSpPr>
                <p:spPr>
                  <a:xfrm>
                    <a:off x="2679739" y="124637"/>
                    <a:ext cx="1069802" cy="396701"/>
                  </a:xfrm>
                  <a:custGeom>
                    <a:avLst/>
                    <a:gdLst>
                      <a:gd name="connsiteX0" fmla="*/ 871446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798"/>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127" name="Freeform 15">
                    <a:extLst>
                      <a:ext uri="{FF2B5EF4-FFF2-40B4-BE49-F238E27FC236}">
                        <a16:creationId xmlns:a16="http://schemas.microsoft.com/office/drawing/2014/main" id="{75476238-8B54-153E-792A-82AC4CD4D7AB}"/>
                      </a:ext>
                    </a:extLst>
                  </p:cNvPr>
                  <p:cNvSpPr/>
                  <p:nvPr/>
                </p:nvSpPr>
                <p:spPr>
                  <a:xfrm>
                    <a:off x="2650135" y="95015"/>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w="2286" cap="flat">
                    <a:noFill/>
                    <a:prstDash val="solid"/>
                    <a:miter/>
                  </a:ln>
                </p:spPr>
                <p:txBody>
                  <a:bodyPr rtlCol="0" anchor="ctr"/>
                  <a:lstStyle/>
                  <a:p>
                    <a:endParaRPr lang="en-GB"/>
                  </a:p>
                </p:txBody>
              </p:sp>
            </p:grpSp>
          </p:grpSp>
          <p:grpSp>
            <p:nvGrpSpPr>
              <p:cNvPr id="101" name="Graphic 2">
                <a:extLst>
                  <a:ext uri="{FF2B5EF4-FFF2-40B4-BE49-F238E27FC236}">
                    <a16:creationId xmlns:a16="http://schemas.microsoft.com/office/drawing/2014/main" id="{99950F29-A0EC-D802-33D2-3D8AE50744B5}"/>
                  </a:ext>
                </a:extLst>
              </p:cNvPr>
              <p:cNvGrpSpPr/>
              <p:nvPr/>
            </p:nvGrpSpPr>
            <p:grpSpPr>
              <a:xfrm>
                <a:off x="3933496" y="95015"/>
                <a:ext cx="2075527" cy="1706278"/>
                <a:chOff x="3933496" y="95015"/>
                <a:chExt cx="2075527" cy="1706278"/>
              </a:xfrm>
            </p:grpSpPr>
            <p:pic>
              <p:nvPicPr>
                <p:cNvPr id="112" name="Picture 111">
                  <a:extLst>
                    <a:ext uri="{FF2B5EF4-FFF2-40B4-BE49-F238E27FC236}">
                      <a16:creationId xmlns:a16="http://schemas.microsoft.com/office/drawing/2014/main" id="{0BC3CE30-256D-E42F-A17A-82DF2CF46D8C}"/>
                    </a:ext>
                  </a:extLst>
                </p:cNvPr>
                <p:cNvPicPr>
                  <a:picLocks noChangeAspect="1"/>
                </p:cNvPicPr>
                <p:nvPr/>
              </p:nvPicPr>
              <p:blipFill>
                <a:blip r:embed="rId3"/>
                <a:stretch>
                  <a:fillRect/>
                </a:stretch>
              </p:blipFill>
              <p:spPr>
                <a:xfrm>
                  <a:off x="3933496" y="406850"/>
                  <a:ext cx="1998695" cy="1394443"/>
                </a:xfrm>
                <a:custGeom>
                  <a:avLst/>
                  <a:gdLst>
                    <a:gd name="connsiteX0" fmla="*/ -138 w 1998695"/>
                    <a:gd name="connsiteY0" fmla="*/ -788 h 1394443"/>
                    <a:gd name="connsiteX1" fmla="*/ 1998557 w 1998695"/>
                    <a:gd name="connsiteY1" fmla="*/ -788 h 1394443"/>
                    <a:gd name="connsiteX2" fmla="*/ 1998557 w 1998695"/>
                    <a:gd name="connsiteY2" fmla="*/ 1393655 h 1394443"/>
                    <a:gd name="connsiteX3" fmla="*/ -138 w 1998695"/>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788"/>
                      </a:moveTo>
                      <a:lnTo>
                        <a:pt x="1998557" y="-788"/>
                      </a:lnTo>
                      <a:lnTo>
                        <a:pt x="1998557" y="1393655"/>
                      </a:lnTo>
                      <a:lnTo>
                        <a:pt x="-138" y="1393655"/>
                      </a:lnTo>
                      <a:close/>
                    </a:path>
                  </a:pathLst>
                </a:custGeom>
              </p:spPr>
            </p:pic>
            <p:sp>
              <p:nvSpPr>
                <p:cNvPr id="113" name="Freeform 18">
                  <a:extLst>
                    <a:ext uri="{FF2B5EF4-FFF2-40B4-BE49-F238E27FC236}">
                      <a16:creationId xmlns:a16="http://schemas.microsoft.com/office/drawing/2014/main" id="{20147098-0D42-7324-DC51-45E1E3BD81EB}"/>
                    </a:ext>
                  </a:extLst>
                </p:cNvPr>
                <p:cNvSpPr/>
                <p:nvPr/>
              </p:nvSpPr>
              <p:spPr>
                <a:xfrm>
                  <a:off x="4113632" y="296703"/>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7"/>
                        <a:pt x="1860850" y="0"/>
                        <a:pt x="1818261" y="0"/>
                      </a:cubicBezTo>
                      <a:close/>
                    </a:path>
                  </a:pathLst>
                </a:custGeom>
                <a:solidFill>
                  <a:srgbClr val="79527B"/>
                </a:solidFill>
                <a:ln w="2286" cap="flat">
                  <a:noFill/>
                  <a:prstDash val="solid"/>
                  <a:miter/>
                </a:ln>
              </p:spPr>
              <p:txBody>
                <a:bodyPr rtlCol="0" anchor="ctr"/>
                <a:lstStyle/>
                <a:p>
                  <a:endParaRPr lang="en-GB"/>
                </a:p>
              </p:txBody>
            </p:sp>
            <p:sp>
              <p:nvSpPr>
                <p:cNvPr id="114" name="Freeform 19">
                  <a:extLst>
                    <a:ext uri="{FF2B5EF4-FFF2-40B4-BE49-F238E27FC236}">
                      <a16:creationId xmlns:a16="http://schemas.microsoft.com/office/drawing/2014/main" id="{C0E3B153-CFAC-F2EF-9638-7EA573F06CBA}"/>
                    </a:ext>
                  </a:extLst>
                </p:cNvPr>
                <p:cNvSpPr/>
                <p:nvPr/>
              </p:nvSpPr>
              <p:spPr>
                <a:xfrm>
                  <a:off x="4176086" y="35917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15" name="Graphic 2">
                  <a:extLst>
                    <a:ext uri="{FF2B5EF4-FFF2-40B4-BE49-F238E27FC236}">
                      <a16:creationId xmlns:a16="http://schemas.microsoft.com/office/drawing/2014/main" id="{49DF9706-7402-ACE1-59F9-4957EDDB6F89}"/>
                    </a:ext>
                  </a:extLst>
                </p:cNvPr>
                <p:cNvGrpSpPr/>
                <p:nvPr/>
              </p:nvGrpSpPr>
              <p:grpSpPr>
                <a:xfrm>
                  <a:off x="4286340" y="209916"/>
                  <a:ext cx="379178" cy="225161"/>
                  <a:chOff x="4286340" y="209916"/>
                  <a:chExt cx="379178" cy="225161"/>
                </a:xfrm>
                <a:solidFill>
                  <a:srgbClr val="79527B"/>
                </a:solidFill>
              </p:grpSpPr>
              <p:sp>
                <p:nvSpPr>
                  <p:cNvPr id="119" name="Freeform 21">
                    <a:extLst>
                      <a:ext uri="{FF2B5EF4-FFF2-40B4-BE49-F238E27FC236}">
                        <a16:creationId xmlns:a16="http://schemas.microsoft.com/office/drawing/2014/main" id="{DE2631DF-3E9F-CDE2-161B-71F109C83504}"/>
                      </a:ext>
                    </a:extLst>
                  </p:cNvPr>
                  <p:cNvSpPr/>
                  <p:nvPr/>
                </p:nvSpPr>
                <p:spPr>
                  <a:xfrm>
                    <a:off x="4286340"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20" name="Freeform 22">
                    <a:extLst>
                      <a:ext uri="{FF2B5EF4-FFF2-40B4-BE49-F238E27FC236}">
                        <a16:creationId xmlns:a16="http://schemas.microsoft.com/office/drawing/2014/main" id="{6E478040-8333-EE7B-11FE-867E2BD3C8DE}"/>
                      </a:ext>
                    </a:extLst>
                  </p:cNvPr>
                  <p:cNvSpPr/>
                  <p:nvPr/>
                </p:nvSpPr>
                <p:spPr>
                  <a:xfrm>
                    <a:off x="4470500"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16" name="Graphic 2">
                  <a:extLst>
                    <a:ext uri="{FF2B5EF4-FFF2-40B4-BE49-F238E27FC236}">
                      <a16:creationId xmlns:a16="http://schemas.microsoft.com/office/drawing/2014/main" id="{849EA8E3-A939-C96B-925B-3A2749927804}"/>
                    </a:ext>
                  </a:extLst>
                </p:cNvPr>
                <p:cNvGrpSpPr/>
                <p:nvPr/>
              </p:nvGrpSpPr>
              <p:grpSpPr>
                <a:xfrm>
                  <a:off x="4760959" y="95015"/>
                  <a:ext cx="1129009" cy="455900"/>
                  <a:chOff x="4760959" y="95015"/>
                  <a:chExt cx="1129009" cy="455900"/>
                </a:xfrm>
              </p:grpSpPr>
              <p:sp>
                <p:nvSpPr>
                  <p:cNvPr id="117" name="Freeform 24">
                    <a:extLst>
                      <a:ext uri="{FF2B5EF4-FFF2-40B4-BE49-F238E27FC236}">
                        <a16:creationId xmlns:a16="http://schemas.microsoft.com/office/drawing/2014/main" id="{8ACF0064-D133-2AC8-D7B8-C48CCA0B102C}"/>
                      </a:ext>
                    </a:extLst>
                  </p:cNvPr>
                  <p:cNvSpPr/>
                  <p:nvPr/>
                </p:nvSpPr>
                <p:spPr>
                  <a:xfrm>
                    <a:off x="4790563" y="124637"/>
                    <a:ext cx="1069801" cy="396701"/>
                  </a:xfrm>
                  <a:custGeom>
                    <a:avLst/>
                    <a:gdLst>
                      <a:gd name="connsiteX0" fmla="*/ 871423 w 1069801"/>
                      <a:gd name="connsiteY0" fmla="*/ 0 h 396701"/>
                      <a:gd name="connsiteX1" fmla="*/ 198379 w 1069801"/>
                      <a:gd name="connsiteY1" fmla="*/ 0 h 396701"/>
                      <a:gd name="connsiteX2" fmla="*/ 0 w 1069801"/>
                      <a:gd name="connsiteY2" fmla="*/ 198351 h 396701"/>
                      <a:gd name="connsiteX3" fmla="*/ 0 w 1069801"/>
                      <a:gd name="connsiteY3" fmla="*/ 198351 h 396701"/>
                      <a:gd name="connsiteX4" fmla="*/ 198379 w 1069801"/>
                      <a:gd name="connsiteY4" fmla="*/ 396701 h 396701"/>
                      <a:gd name="connsiteX5" fmla="*/ 871423 w 1069801"/>
                      <a:gd name="connsiteY5" fmla="*/ 396701 h 396701"/>
                      <a:gd name="connsiteX6" fmla="*/ 1069802 w 1069801"/>
                      <a:gd name="connsiteY6" fmla="*/ 198351 h 396701"/>
                      <a:gd name="connsiteX7" fmla="*/ 1069802 w 1069801"/>
                      <a:gd name="connsiteY7" fmla="*/ 198351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798"/>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118" name="Freeform 25">
                    <a:extLst>
                      <a:ext uri="{FF2B5EF4-FFF2-40B4-BE49-F238E27FC236}">
                        <a16:creationId xmlns:a16="http://schemas.microsoft.com/office/drawing/2014/main" id="{AF28288E-CC76-F553-6FE2-FBF2176DEA54}"/>
                      </a:ext>
                    </a:extLst>
                  </p:cNvPr>
                  <p:cNvSpPr/>
                  <p:nvPr/>
                </p:nvSpPr>
                <p:spPr>
                  <a:xfrm>
                    <a:off x="4760959" y="9501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w="2286" cap="flat">
                    <a:noFill/>
                    <a:prstDash val="solid"/>
                    <a:miter/>
                  </a:ln>
                </p:spPr>
                <p:txBody>
                  <a:bodyPr rtlCol="0" anchor="ctr"/>
                  <a:lstStyle/>
                  <a:p>
                    <a:endParaRPr lang="en-GB"/>
                  </a:p>
                </p:txBody>
              </p:sp>
            </p:grpSp>
          </p:grpSp>
          <p:grpSp>
            <p:nvGrpSpPr>
              <p:cNvPr id="102" name="Graphic 2">
                <a:extLst>
                  <a:ext uri="{FF2B5EF4-FFF2-40B4-BE49-F238E27FC236}">
                    <a16:creationId xmlns:a16="http://schemas.microsoft.com/office/drawing/2014/main" id="{8C77D689-D8E1-9F3F-28A9-390513224B6D}"/>
                  </a:ext>
                </a:extLst>
              </p:cNvPr>
              <p:cNvGrpSpPr/>
              <p:nvPr/>
            </p:nvGrpSpPr>
            <p:grpSpPr>
              <a:xfrm>
                <a:off x="6044114" y="95015"/>
                <a:ext cx="2075710" cy="1706278"/>
                <a:chOff x="6044114" y="95015"/>
                <a:chExt cx="2075710" cy="1706278"/>
              </a:xfrm>
            </p:grpSpPr>
            <p:pic>
              <p:nvPicPr>
                <p:cNvPr id="103" name="Picture 102">
                  <a:extLst>
                    <a:ext uri="{FF2B5EF4-FFF2-40B4-BE49-F238E27FC236}">
                      <a16:creationId xmlns:a16="http://schemas.microsoft.com/office/drawing/2014/main" id="{B9F21965-4154-5D38-F621-C4A7E074CA0B}"/>
                    </a:ext>
                  </a:extLst>
                </p:cNvPr>
                <p:cNvPicPr>
                  <a:picLocks noChangeAspect="1"/>
                </p:cNvPicPr>
                <p:nvPr/>
              </p:nvPicPr>
              <p:blipFill>
                <a:blip r:embed="rId4"/>
                <a:stretch>
                  <a:fillRect/>
                </a:stretch>
              </p:blipFill>
              <p:spPr>
                <a:xfrm>
                  <a:off x="6044114" y="406850"/>
                  <a:ext cx="1998695" cy="1394443"/>
                </a:xfrm>
                <a:custGeom>
                  <a:avLst/>
                  <a:gdLst>
                    <a:gd name="connsiteX0" fmla="*/ 785 w 1998695"/>
                    <a:gd name="connsiteY0" fmla="*/ -788 h 1394443"/>
                    <a:gd name="connsiteX1" fmla="*/ 1999481 w 1998695"/>
                    <a:gd name="connsiteY1" fmla="*/ -788 h 1394443"/>
                    <a:gd name="connsiteX2" fmla="*/ 1999481 w 1998695"/>
                    <a:gd name="connsiteY2" fmla="*/ 1393655 h 1394443"/>
                    <a:gd name="connsiteX3" fmla="*/ 785 w 1998695"/>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788"/>
                      </a:moveTo>
                      <a:lnTo>
                        <a:pt x="1999481" y="-788"/>
                      </a:lnTo>
                      <a:lnTo>
                        <a:pt x="1999481" y="1393655"/>
                      </a:lnTo>
                      <a:lnTo>
                        <a:pt x="785" y="1393655"/>
                      </a:lnTo>
                      <a:close/>
                    </a:path>
                  </a:pathLst>
                </a:custGeom>
              </p:spPr>
            </p:pic>
            <p:sp>
              <p:nvSpPr>
                <p:cNvPr id="104" name="Freeform 28">
                  <a:extLst>
                    <a:ext uri="{FF2B5EF4-FFF2-40B4-BE49-F238E27FC236}">
                      <a16:creationId xmlns:a16="http://schemas.microsoft.com/office/drawing/2014/main" id="{24AD21CA-9299-B700-2E90-D97079BA7024}"/>
                    </a:ext>
                  </a:extLst>
                </p:cNvPr>
                <p:cNvSpPr/>
                <p:nvPr/>
              </p:nvSpPr>
              <p:spPr>
                <a:xfrm>
                  <a:off x="6224433" y="296703"/>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7"/>
                        <a:pt x="1860850" y="0"/>
                        <a:pt x="1818262" y="0"/>
                      </a:cubicBezTo>
                      <a:close/>
                    </a:path>
                  </a:pathLst>
                </a:custGeom>
                <a:solidFill>
                  <a:srgbClr val="79527B"/>
                </a:solidFill>
                <a:ln w="2286" cap="flat">
                  <a:noFill/>
                  <a:prstDash val="solid"/>
                  <a:miter/>
                </a:ln>
              </p:spPr>
              <p:txBody>
                <a:bodyPr rtlCol="0" anchor="ctr"/>
                <a:lstStyle/>
                <a:p>
                  <a:endParaRPr lang="en-GB"/>
                </a:p>
              </p:txBody>
            </p:sp>
            <p:sp>
              <p:nvSpPr>
                <p:cNvPr id="105" name="Freeform 29">
                  <a:extLst>
                    <a:ext uri="{FF2B5EF4-FFF2-40B4-BE49-F238E27FC236}">
                      <a16:creationId xmlns:a16="http://schemas.microsoft.com/office/drawing/2014/main" id="{5D2E3B94-B755-335E-6FCF-1BC7473EE48E}"/>
                    </a:ext>
                  </a:extLst>
                </p:cNvPr>
                <p:cNvSpPr/>
                <p:nvPr/>
              </p:nvSpPr>
              <p:spPr>
                <a:xfrm>
                  <a:off x="6286910" y="359170"/>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06" name="Graphic 2">
                  <a:extLst>
                    <a:ext uri="{FF2B5EF4-FFF2-40B4-BE49-F238E27FC236}">
                      <a16:creationId xmlns:a16="http://schemas.microsoft.com/office/drawing/2014/main" id="{A67A162C-9DA2-8DE3-A22D-A69CA98AC072}"/>
                    </a:ext>
                  </a:extLst>
                </p:cNvPr>
                <p:cNvGrpSpPr/>
                <p:nvPr/>
              </p:nvGrpSpPr>
              <p:grpSpPr>
                <a:xfrm>
                  <a:off x="6397140" y="209916"/>
                  <a:ext cx="379179" cy="225161"/>
                  <a:chOff x="6397140" y="209916"/>
                  <a:chExt cx="379179" cy="225161"/>
                </a:xfrm>
                <a:solidFill>
                  <a:srgbClr val="79527B"/>
                </a:solidFill>
              </p:grpSpPr>
              <p:sp>
                <p:nvSpPr>
                  <p:cNvPr id="110" name="Freeform 31">
                    <a:extLst>
                      <a:ext uri="{FF2B5EF4-FFF2-40B4-BE49-F238E27FC236}">
                        <a16:creationId xmlns:a16="http://schemas.microsoft.com/office/drawing/2014/main" id="{645D6ADE-8D44-0ACF-467E-3ED477C21C87}"/>
                      </a:ext>
                    </a:extLst>
                  </p:cNvPr>
                  <p:cNvSpPr/>
                  <p:nvPr/>
                </p:nvSpPr>
                <p:spPr>
                  <a:xfrm>
                    <a:off x="6397140" y="209916"/>
                    <a:ext cx="195041" cy="225161"/>
                  </a:xfrm>
                  <a:custGeom>
                    <a:avLst/>
                    <a:gdLst>
                      <a:gd name="connsiteX0" fmla="*/ 195042 w 195041"/>
                      <a:gd name="connsiteY0" fmla="*/ 112592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11" name="Freeform 32">
                    <a:extLst>
                      <a:ext uri="{FF2B5EF4-FFF2-40B4-BE49-F238E27FC236}">
                        <a16:creationId xmlns:a16="http://schemas.microsoft.com/office/drawing/2014/main" id="{FBD27A14-608A-5C91-F905-F0843AE34726}"/>
                      </a:ext>
                    </a:extLst>
                  </p:cNvPr>
                  <p:cNvSpPr/>
                  <p:nvPr/>
                </p:nvSpPr>
                <p:spPr>
                  <a:xfrm>
                    <a:off x="6581301"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07" name="Graphic 2">
                  <a:extLst>
                    <a:ext uri="{FF2B5EF4-FFF2-40B4-BE49-F238E27FC236}">
                      <a16:creationId xmlns:a16="http://schemas.microsoft.com/office/drawing/2014/main" id="{92A66D6D-DD9F-BDE5-5F62-B22D3A427C5E}"/>
                    </a:ext>
                  </a:extLst>
                </p:cNvPr>
                <p:cNvGrpSpPr/>
                <p:nvPr/>
              </p:nvGrpSpPr>
              <p:grpSpPr>
                <a:xfrm>
                  <a:off x="6871783" y="95015"/>
                  <a:ext cx="1129009" cy="455900"/>
                  <a:chOff x="6871783" y="95015"/>
                  <a:chExt cx="1129009" cy="455900"/>
                </a:xfrm>
              </p:grpSpPr>
              <p:sp>
                <p:nvSpPr>
                  <p:cNvPr id="108" name="Freeform 34">
                    <a:extLst>
                      <a:ext uri="{FF2B5EF4-FFF2-40B4-BE49-F238E27FC236}">
                        <a16:creationId xmlns:a16="http://schemas.microsoft.com/office/drawing/2014/main" id="{32DEE0E6-170B-5360-52BC-244B4BF0E39E}"/>
                      </a:ext>
                    </a:extLst>
                  </p:cNvPr>
                  <p:cNvSpPr/>
                  <p:nvPr/>
                </p:nvSpPr>
                <p:spPr>
                  <a:xfrm>
                    <a:off x="6901387" y="124637"/>
                    <a:ext cx="1069802" cy="396701"/>
                  </a:xfrm>
                  <a:custGeom>
                    <a:avLst/>
                    <a:gdLst>
                      <a:gd name="connsiteX0" fmla="*/ 871423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798"/>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109" name="Freeform 35">
                    <a:extLst>
                      <a:ext uri="{FF2B5EF4-FFF2-40B4-BE49-F238E27FC236}">
                        <a16:creationId xmlns:a16="http://schemas.microsoft.com/office/drawing/2014/main" id="{0CDCDCD0-A700-5CB9-D97D-9355626B267F}"/>
                      </a:ext>
                    </a:extLst>
                  </p:cNvPr>
                  <p:cNvSpPr/>
                  <p:nvPr/>
                </p:nvSpPr>
                <p:spPr>
                  <a:xfrm>
                    <a:off x="6871783" y="9501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222 h 455900"/>
                      <a:gd name="connsiteX8" fmla="*/ 59184 w 1129009"/>
                      <a:gd name="connsiteY8" fmla="*/ 227973 h 455900"/>
                      <a:gd name="connsiteX9" fmla="*/ 227960 w 1129009"/>
                      <a:gd name="connsiteY9" fmla="*/ 396724 h 455900"/>
                      <a:gd name="connsiteX10" fmla="*/ 901004 w 1129009"/>
                      <a:gd name="connsiteY10" fmla="*/ 396724 h 455900"/>
                      <a:gd name="connsiteX11" fmla="*/ 1069779 w 1129009"/>
                      <a:gd name="connsiteY11" fmla="*/ 227973 h 455900"/>
                      <a:gd name="connsiteX12" fmla="*/ 901004 w 1129009"/>
                      <a:gd name="connsiteY12" fmla="*/ 59222 h 455900"/>
                      <a:gd name="connsiteX13" fmla="*/ 227960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79527B"/>
                  </a:solidFill>
                  <a:ln w="2286" cap="flat">
                    <a:noFill/>
                    <a:prstDash val="solid"/>
                    <a:miter/>
                  </a:ln>
                </p:spPr>
                <p:txBody>
                  <a:bodyPr rtlCol="0" anchor="ctr"/>
                  <a:lstStyle/>
                  <a:p>
                    <a:endParaRPr lang="en-GB"/>
                  </a:p>
                </p:txBody>
              </p:sp>
            </p:grpSp>
          </p:grpSp>
        </p:grpSp>
        <p:grpSp>
          <p:nvGrpSpPr>
            <p:cNvPr id="4" name="Graphic 2">
              <a:extLst>
                <a:ext uri="{FF2B5EF4-FFF2-40B4-BE49-F238E27FC236}">
                  <a16:creationId xmlns:a16="http://schemas.microsoft.com/office/drawing/2014/main" id="{47B1B000-9F9A-33C7-736F-FDAB546A5F25}"/>
                </a:ext>
              </a:extLst>
            </p:cNvPr>
            <p:cNvGrpSpPr/>
            <p:nvPr/>
          </p:nvGrpSpPr>
          <p:grpSpPr>
            <a:xfrm>
              <a:off x="1822329" y="1806595"/>
              <a:ext cx="6297495" cy="1706209"/>
              <a:chOff x="1822329" y="1806595"/>
              <a:chExt cx="6297495" cy="1706209"/>
            </a:xfrm>
          </p:grpSpPr>
          <p:grpSp>
            <p:nvGrpSpPr>
              <p:cNvPr id="64" name="Graphic 2">
                <a:extLst>
                  <a:ext uri="{FF2B5EF4-FFF2-40B4-BE49-F238E27FC236}">
                    <a16:creationId xmlns:a16="http://schemas.microsoft.com/office/drawing/2014/main" id="{0BECA2A8-128F-F7B8-C668-552FDE7B75E2}"/>
                  </a:ext>
                </a:extLst>
              </p:cNvPr>
              <p:cNvGrpSpPr/>
              <p:nvPr/>
            </p:nvGrpSpPr>
            <p:grpSpPr>
              <a:xfrm>
                <a:off x="1822329" y="1806595"/>
                <a:ext cx="2075870" cy="1706209"/>
                <a:chOff x="1822329" y="1806595"/>
                <a:chExt cx="2075870" cy="1706209"/>
              </a:xfrm>
            </p:grpSpPr>
            <p:pic>
              <p:nvPicPr>
                <p:cNvPr id="89" name="Picture 88">
                  <a:extLst>
                    <a:ext uri="{FF2B5EF4-FFF2-40B4-BE49-F238E27FC236}">
                      <a16:creationId xmlns:a16="http://schemas.microsoft.com/office/drawing/2014/main" id="{05D5DE33-8066-0905-D5D2-D8B1EA594A86}"/>
                    </a:ext>
                  </a:extLst>
                </p:cNvPr>
                <p:cNvPicPr>
                  <a:picLocks noChangeAspect="1"/>
                </p:cNvPicPr>
                <p:nvPr/>
              </p:nvPicPr>
              <p:blipFill>
                <a:blip r:embed="rId5"/>
                <a:stretch>
                  <a:fillRect/>
                </a:stretch>
              </p:blipFill>
              <p:spPr>
                <a:xfrm>
                  <a:off x="1822329" y="2118361"/>
                  <a:ext cx="1999244" cy="1394443"/>
                </a:xfrm>
                <a:custGeom>
                  <a:avLst/>
                  <a:gdLst>
                    <a:gd name="connsiteX0" fmla="*/ -1062 w 1999244"/>
                    <a:gd name="connsiteY0" fmla="*/ -39 h 1394443"/>
                    <a:gd name="connsiteX1" fmla="*/ 1998182 w 1999244"/>
                    <a:gd name="connsiteY1" fmla="*/ -39 h 1394443"/>
                    <a:gd name="connsiteX2" fmla="*/ 1998182 w 1999244"/>
                    <a:gd name="connsiteY2" fmla="*/ 1394404 h 1394443"/>
                    <a:gd name="connsiteX3" fmla="*/ -1062 w 1999244"/>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39"/>
                      </a:moveTo>
                      <a:lnTo>
                        <a:pt x="1998182" y="-39"/>
                      </a:lnTo>
                      <a:lnTo>
                        <a:pt x="1998182" y="1394404"/>
                      </a:lnTo>
                      <a:lnTo>
                        <a:pt x="-1062" y="1394404"/>
                      </a:lnTo>
                      <a:close/>
                    </a:path>
                  </a:pathLst>
                </a:custGeom>
              </p:spPr>
            </p:pic>
            <p:grpSp>
              <p:nvGrpSpPr>
                <p:cNvPr id="90" name="Graphic 2">
                  <a:extLst>
                    <a:ext uri="{FF2B5EF4-FFF2-40B4-BE49-F238E27FC236}">
                      <a16:creationId xmlns:a16="http://schemas.microsoft.com/office/drawing/2014/main" id="{4CBFA8ED-FDF2-F24B-70FB-042260589F26}"/>
                    </a:ext>
                  </a:extLst>
                </p:cNvPr>
                <p:cNvGrpSpPr/>
                <p:nvPr/>
              </p:nvGrpSpPr>
              <p:grpSpPr>
                <a:xfrm>
                  <a:off x="2002808" y="1806595"/>
                  <a:ext cx="1895391" cy="1508018"/>
                  <a:chOff x="2002808" y="1806595"/>
                  <a:chExt cx="1895391" cy="1508018"/>
                </a:xfrm>
              </p:grpSpPr>
              <p:grpSp>
                <p:nvGrpSpPr>
                  <p:cNvPr id="91" name="Graphic 2">
                    <a:extLst>
                      <a:ext uri="{FF2B5EF4-FFF2-40B4-BE49-F238E27FC236}">
                        <a16:creationId xmlns:a16="http://schemas.microsoft.com/office/drawing/2014/main" id="{BCD1C4CB-2D96-EF85-FEA2-71E0DB5E718A}"/>
                      </a:ext>
                    </a:extLst>
                  </p:cNvPr>
                  <p:cNvGrpSpPr/>
                  <p:nvPr/>
                </p:nvGrpSpPr>
                <p:grpSpPr>
                  <a:xfrm>
                    <a:off x="2002808" y="2008283"/>
                    <a:ext cx="1895391" cy="1306330"/>
                    <a:chOff x="2002808" y="2008283"/>
                    <a:chExt cx="1895391" cy="1306330"/>
                  </a:xfrm>
                </p:grpSpPr>
                <p:sp>
                  <p:nvSpPr>
                    <p:cNvPr id="98" name="Freeform 41">
                      <a:extLst>
                        <a:ext uri="{FF2B5EF4-FFF2-40B4-BE49-F238E27FC236}">
                          <a16:creationId xmlns:a16="http://schemas.microsoft.com/office/drawing/2014/main" id="{A8B2135D-7563-E1B3-B5B1-962CF46853FC}"/>
                        </a:ext>
                      </a:extLst>
                    </p:cNvPr>
                    <p:cNvSpPr/>
                    <p:nvPr/>
                  </p:nvSpPr>
                  <p:spPr>
                    <a:xfrm>
                      <a:off x="2002808" y="2008283"/>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14"/>
                            <a:pt x="1860850" y="0"/>
                            <a:pt x="1818261" y="0"/>
                          </a:cubicBezTo>
                          <a:close/>
                        </a:path>
                      </a:pathLst>
                    </a:custGeom>
                    <a:solidFill>
                      <a:srgbClr val="F27954"/>
                    </a:solidFill>
                    <a:ln w="2286" cap="flat">
                      <a:noFill/>
                      <a:prstDash val="solid"/>
                      <a:miter/>
                    </a:ln>
                  </p:spPr>
                  <p:txBody>
                    <a:bodyPr rtlCol="0" anchor="ctr"/>
                    <a:lstStyle/>
                    <a:p>
                      <a:endParaRPr lang="en-GB"/>
                    </a:p>
                  </p:txBody>
                </p:sp>
                <p:sp>
                  <p:nvSpPr>
                    <p:cNvPr id="99" name="Freeform 42">
                      <a:extLst>
                        <a:ext uri="{FF2B5EF4-FFF2-40B4-BE49-F238E27FC236}">
                          <a16:creationId xmlns:a16="http://schemas.microsoft.com/office/drawing/2014/main" id="{A6D538A3-756A-3FDE-38ED-F9221CAF19BD}"/>
                        </a:ext>
                      </a:extLst>
                    </p:cNvPr>
                    <p:cNvSpPr/>
                    <p:nvPr/>
                  </p:nvSpPr>
                  <p:spPr>
                    <a:xfrm>
                      <a:off x="2065285" y="207075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92" name="Graphic 2">
                    <a:extLst>
                      <a:ext uri="{FF2B5EF4-FFF2-40B4-BE49-F238E27FC236}">
                        <a16:creationId xmlns:a16="http://schemas.microsoft.com/office/drawing/2014/main" id="{47D29534-FF3E-9961-1821-D9933668156F}"/>
                      </a:ext>
                    </a:extLst>
                  </p:cNvPr>
                  <p:cNvGrpSpPr/>
                  <p:nvPr/>
                </p:nvGrpSpPr>
                <p:grpSpPr>
                  <a:xfrm>
                    <a:off x="2175539" y="1921496"/>
                    <a:ext cx="379155" cy="225161"/>
                    <a:chOff x="2175539" y="1921496"/>
                    <a:chExt cx="379155" cy="225161"/>
                  </a:xfrm>
                  <a:solidFill>
                    <a:srgbClr val="F27954"/>
                  </a:solidFill>
                </p:grpSpPr>
                <p:sp>
                  <p:nvSpPr>
                    <p:cNvPr id="96" name="Freeform 44">
                      <a:extLst>
                        <a:ext uri="{FF2B5EF4-FFF2-40B4-BE49-F238E27FC236}">
                          <a16:creationId xmlns:a16="http://schemas.microsoft.com/office/drawing/2014/main" id="{2DCD316F-3FE9-880E-CFEB-E88B7C8AFEB8}"/>
                        </a:ext>
                      </a:extLst>
                    </p:cNvPr>
                    <p:cNvSpPr/>
                    <p:nvPr/>
                  </p:nvSpPr>
                  <p:spPr>
                    <a:xfrm>
                      <a:off x="2175539"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97" name="Freeform 45">
                      <a:extLst>
                        <a:ext uri="{FF2B5EF4-FFF2-40B4-BE49-F238E27FC236}">
                          <a16:creationId xmlns:a16="http://schemas.microsoft.com/office/drawing/2014/main" id="{91278010-141F-AEF9-9F11-7A97354C00A1}"/>
                        </a:ext>
                      </a:extLst>
                    </p:cNvPr>
                    <p:cNvSpPr/>
                    <p:nvPr/>
                  </p:nvSpPr>
                  <p:spPr>
                    <a:xfrm>
                      <a:off x="2359676"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93" name="Graphic 2">
                    <a:extLst>
                      <a:ext uri="{FF2B5EF4-FFF2-40B4-BE49-F238E27FC236}">
                        <a16:creationId xmlns:a16="http://schemas.microsoft.com/office/drawing/2014/main" id="{11602840-A1B4-8B7C-2B55-7910CDD9F701}"/>
                      </a:ext>
                    </a:extLst>
                  </p:cNvPr>
                  <p:cNvGrpSpPr/>
                  <p:nvPr/>
                </p:nvGrpSpPr>
                <p:grpSpPr>
                  <a:xfrm>
                    <a:off x="2650135" y="1806595"/>
                    <a:ext cx="1129009" cy="455900"/>
                    <a:chOff x="2650135" y="1806595"/>
                    <a:chExt cx="1129009" cy="455900"/>
                  </a:xfrm>
                </p:grpSpPr>
                <p:sp>
                  <p:nvSpPr>
                    <p:cNvPr id="94" name="Freeform 47">
                      <a:extLst>
                        <a:ext uri="{FF2B5EF4-FFF2-40B4-BE49-F238E27FC236}">
                          <a16:creationId xmlns:a16="http://schemas.microsoft.com/office/drawing/2014/main" id="{88D2FF53-127D-6FA4-2768-43C9EA18DA16}"/>
                        </a:ext>
                      </a:extLst>
                    </p:cNvPr>
                    <p:cNvSpPr/>
                    <p:nvPr/>
                  </p:nvSpPr>
                  <p:spPr>
                    <a:xfrm>
                      <a:off x="2679739" y="1836194"/>
                      <a:ext cx="1069802" cy="396701"/>
                    </a:xfrm>
                    <a:custGeom>
                      <a:avLst/>
                      <a:gdLst>
                        <a:gd name="connsiteX0" fmla="*/ 871446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821"/>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95" name="Freeform 48">
                      <a:extLst>
                        <a:ext uri="{FF2B5EF4-FFF2-40B4-BE49-F238E27FC236}">
                          <a16:creationId xmlns:a16="http://schemas.microsoft.com/office/drawing/2014/main" id="{F6256D4A-13DA-F770-48DB-CAACC71965F9}"/>
                        </a:ext>
                      </a:extLst>
                    </p:cNvPr>
                    <p:cNvSpPr/>
                    <p:nvPr/>
                  </p:nvSpPr>
                  <p:spPr>
                    <a:xfrm>
                      <a:off x="2650135" y="1806595"/>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199 h 455900"/>
                        <a:gd name="connsiteX8" fmla="*/ 59207 w 1129009"/>
                        <a:gd name="connsiteY8" fmla="*/ 227950 h 455900"/>
                        <a:gd name="connsiteX9" fmla="*/ 227983 w 1129009"/>
                        <a:gd name="connsiteY9" fmla="*/ 396701 h 455900"/>
                        <a:gd name="connsiteX10" fmla="*/ 901027 w 1129009"/>
                        <a:gd name="connsiteY10" fmla="*/ 396701 h 455900"/>
                        <a:gd name="connsiteX11" fmla="*/ 1069802 w 1129009"/>
                        <a:gd name="connsiteY11" fmla="*/ 227950 h 455900"/>
                        <a:gd name="connsiteX12" fmla="*/ 901027 w 1129009"/>
                        <a:gd name="connsiteY12" fmla="*/ 59199 h 455900"/>
                        <a:gd name="connsiteX13" fmla="*/ 227983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w="2286" cap="flat">
                      <a:noFill/>
                      <a:prstDash val="solid"/>
                      <a:miter/>
                    </a:ln>
                  </p:spPr>
                  <p:txBody>
                    <a:bodyPr rtlCol="0" anchor="ctr"/>
                    <a:lstStyle/>
                    <a:p>
                      <a:endParaRPr lang="en-GB"/>
                    </a:p>
                  </p:txBody>
                </p:sp>
              </p:grpSp>
            </p:grpSp>
          </p:grpSp>
          <p:grpSp>
            <p:nvGrpSpPr>
              <p:cNvPr id="65" name="Graphic 2">
                <a:extLst>
                  <a:ext uri="{FF2B5EF4-FFF2-40B4-BE49-F238E27FC236}">
                    <a16:creationId xmlns:a16="http://schemas.microsoft.com/office/drawing/2014/main" id="{DFBFCCB8-C820-AF73-6A09-F658E0962398}"/>
                  </a:ext>
                </a:extLst>
              </p:cNvPr>
              <p:cNvGrpSpPr/>
              <p:nvPr/>
            </p:nvGrpSpPr>
            <p:grpSpPr>
              <a:xfrm>
                <a:off x="3933496" y="1806595"/>
                <a:ext cx="2075527" cy="1706209"/>
                <a:chOff x="3933496" y="1806595"/>
                <a:chExt cx="2075527" cy="1706209"/>
              </a:xfrm>
            </p:grpSpPr>
            <p:pic>
              <p:nvPicPr>
                <p:cNvPr id="78" name="Picture 77">
                  <a:extLst>
                    <a:ext uri="{FF2B5EF4-FFF2-40B4-BE49-F238E27FC236}">
                      <a16:creationId xmlns:a16="http://schemas.microsoft.com/office/drawing/2014/main" id="{BF6EAA99-C21D-ACDD-E178-136CF9FED2F4}"/>
                    </a:ext>
                  </a:extLst>
                </p:cNvPr>
                <p:cNvPicPr>
                  <a:picLocks noChangeAspect="1"/>
                </p:cNvPicPr>
                <p:nvPr/>
              </p:nvPicPr>
              <p:blipFill>
                <a:blip r:embed="rId6"/>
                <a:stretch>
                  <a:fillRect/>
                </a:stretch>
              </p:blipFill>
              <p:spPr>
                <a:xfrm>
                  <a:off x="3933496" y="2118361"/>
                  <a:ext cx="1998695" cy="1394443"/>
                </a:xfrm>
                <a:custGeom>
                  <a:avLst/>
                  <a:gdLst>
                    <a:gd name="connsiteX0" fmla="*/ -138 w 1998695"/>
                    <a:gd name="connsiteY0" fmla="*/ -39 h 1394443"/>
                    <a:gd name="connsiteX1" fmla="*/ 1998557 w 1998695"/>
                    <a:gd name="connsiteY1" fmla="*/ -39 h 1394443"/>
                    <a:gd name="connsiteX2" fmla="*/ 1998557 w 1998695"/>
                    <a:gd name="connsiteY2" fmla="*/ 1394404 h 1394443"/>
                    <a:gd name="connsiteX3" fmla="*/ -138 w 1998695"/>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39"/>
                      </a:moveTo>
                      <a:lnTo>
                        <a:pt x="1998557" y="-39"/>
                      </a:lnTo>
                      <a:lnTo>
                        <a:pt x="1998557" y="1394404"/>
                      </a:lnTo>
                      <a:lnTo>
                        <a:pt x="-138" y="1394404"/>
                      </a:lnTo>
                      <a:close/>
                    </a:path>
                  </a:pathLst>
                </a:custGeom>
              </p:spPr>
            </p:pic>
            <p:grpSp>
              <p:nvGrpSpPr>
                <p:cNvPr id="79" name="Graphic 2">
                  <a:extLst>
                    <a:ext uri="{FF2B5EF4-FFF2-40B4-BE49-F238E27FC236}">
                      <a16:creationId xmlns:a16="http://schemas.microsoft.com/office/drawing/2014/main" id="{7E0A07E6-DC8E-660E-157C-BAA138A3FDAE}"/>
                    </a:ext>
                  </a:extLst>
                </p:cNvPr>
                <p:cNvGrpSpPr/>
                <p:nvPr/>
              </p:nvGrpSpPr>
              <p:grpSpPr>
                <a:xfrm>
                  <a:off x="4113632" y="1806595"/>
                  <a:ext cx="1895390" cy="1508018"/>
                  <a:chOff x="4113632" y="1806595"/>
                  <a:chExt cx="1895390" cy="1508018"/>
                </a:xfrm>
              </p:grpSpPr>
              <p:grpSp>
                <p:nvGrpSpPr>
                  <p:cNvPr id="80" name="Graphic 2">
                    <a:extLst>
                      <a:ext uri="{FF2B5EF4-FFF2-40B4-BE49-F238E27FC236}">
                        <a16:creationId xmlns:a16="http://schemas.microsoft.com/office/drawing/2014/main" id="{EF840429-4D68-16BB-96B0-027EDABFEBA6}"/>
                      </a:ext>
                    </a:extLst>
                  </p:cNvPr>
                  <p:cNvGrpSpPr/>
                  <p:nvPr/>
                </p:nvGrpSpPr>
                <p:grpSpPr>
                  <a:xfrm>
                    <a:off x="4113632" y="2008283"/>
                    <a:ext cx="1895390" cy="1306330"/>
                    <a:chOff x="4113632" y="2008283"/>
                    <a:chExt cx="1895390" cy="1306330"/>
                  </a:xfrm>
                </p:grpSpPr>
                <p:sp>
                  <p:nvSpPr>
                    <p:cNvPr id="87" name="Freeform 53">
                      <a:extLst>
                        <a:ext uri="{FF2B5EF4-FFF2-40B4-BE49-F238E27FC236}">
                          <a16:creationId xmlns:a16="http://schemas.microsoft.com/office/drawing/2014/main" id="{A22D2C5C-F711-4216-2D37-0770D53E8F8C}"/>
                        </a:ext>
                      </a:extLst>
                    </p:cNvPr>
                    <p:cNvSpPr/>
                    <p:nvPr/>
                  </p:nvSpPr>
                  <p:spPr>
                    <a:xfrm>
                      <a:off x="4113632" y="2008283"/>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14"/>
                            <a:pt x="1860850" y="0"/>
                            <a:pt x="1818261" y="0"/>
                          </a:cubicBezTo>
                          <a:close/>
                        </a:path>
                      </a:pathLst>
                    </a:custGeom>
                    <a:solidFill>
                      <a:srgbClr val="F27954"/>
                    </a:solidFill>
                    <a:ln w="2286" cap="flat">
                      <a:noFill/>
                      <a:prstDash val="solid"/>
                      <a:miter/>
                    </a:ln>
                  </p:spPr>
                  <p:txBody>
                    <a:bodyPr rtlCol="0" anchor="ctr"/>
                    <a:lstStyle/>
                    <a:p>
                      <a:endParaRPr lang="en-GB"/>
                    </a:p>
                  </p:txBody>
                </p:sp>
                <p:sp>
                  <p:nvSpPr>
                    <p:cNvPr id="88" name="Freeform 54">
                      <a:extLst>
                        <a:ext uri="{FF2B5EF4-FFF2-40B4-BE49-F238E27FC236}">
                          <a16:creationId xmlns:a16="http://schemas.microsoft.com/office/drawing/2014/main" id="{099594CC-18F2-C666-E01E-FEEE0C17BD04}"/>
                        </a:ext>
                      </a:extLst>
                    </p:cNvPr>
                    <p:cNvSpPr/>
                    <p:nvPr/>
                  </p:nvSpPr>
                  <p:spPr>
                    <a:xfrm>
                      <a:off x="4176086" y="207075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81" name="Graphic 2">
                    <a:extLst>
                      <a:ext uri="{FF2B5EF4-FFF2-40B4-BE49-F238E27FC236}">
                        <a16:creationId xmlns:a16="http://schemas.microsoft.com/office/drawing/2014/main" id="{19B755DE-E0CE-0C1C-9CC3-45CB113C6F7B}"/>
                      </a:ext>
                    </a:extLst>
                  </p:cNvPr>
                  <p:cNvGrpSpPr/>
                  <p:nvPr/>
                </p:nvGrpSpPr>
                <p:grpSpPr>
                  <a:xfrm>
                    <a:off x="4286340" y="1921496"/>
                    <a:ext cx="379178" cy="225161"/>
                    <a:chOff x="4286340" y="1921496"/>
                    <a:chExt cx="379178" cy="225161"/>
                  </a:xfrm>
                  <a:solidFill>
                    <a:srgbClr val="F27954"/>
                  </a:solidFill>
                </p:grpSpPr>
                <p:sp>
                  <p:nvSpPr>
                    <p:cNvPr id="85" name="Freeform 56">
                      <a:extLst>
                        <a:ext uri="{FF2B5EF4-FFF2-40B4-BE49-F238E27FC236}">
                          <a16:creationId xmlns:a16="http://schemas.microsoft.com/office/drawing/2014/main" id="{42F91158-A5DC-1A09-C793-C879F116FB62}"/>
                        </a:ext>
                      </a:extLst>
                    </p:cNvPr>
                    <p:cNvSpPr/>
                    <p:nvPr/>
                  </p:nvSpPr>
                  <p:spPr>
                    <a:xfrm>
                      <a:off x="4286340"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86" name="Freeform 57">
                      <a:extLst>
                        <a:ext uri="{FF2B5EF4-FFF2-40B4-BE49-F238E27FC236}">
                          <a16:creationId xmlns:a16="http://schemas.microsoft.com/office/drawing/2014/main" id="{F4A9DCB8-6DDB-6F8D-22F1-3C2D40AD45E9}"/>
                        </a:ext>
                      </a:extLst>
                    </p:cNvPr>
                    <p:cNvSpPr/>
                    <p:nvPr/>
                  </p:nvSpPr>
                  <p:spPr>
                    <a:xfrm>
                      <a:off x="4470500"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82" name="Graphic 2">
                    <a:extLst>
                      <a:ext uri="{FF2B5EF4-FFF2-40B4-BE49-F238E27FC236}">
                        <a16:creationId xmlns:a16="http://schemas.microsoft.com/office/drawing/2014/main" id="{66971DF8-AC3D-A3FD-AFBD-4083E39E21B6}"/>
                      </a:ext>
                    </a:extLst>
                  </p:cNvPr>
                  <p:cNvGrpSpPr/>
                  <p:nvPr/>
                </p:nvGrpSpPr>
                <p:grpSpPr>
                  <a:xfrm>
                    <a:off x="4760959" y="1806595"/>
                    <a:ext cx="1129009" cy="455900"/>
                    <a:chOff x="4760959" y="1806595"/>
                    <a:chExt cx="1129009" cy="455900"/>
                  </a:xfrm>
                </p:grpSpPr>
                <p:sp>
                  <p:nvSpPr>
                    <p:cNvPr id="83" name="Freeform 59">
                      <a:extLst>
                        <a:ext uri="{FF2B5EF4-FFF2-40B4-BE49-F238E27FC236}">
                          <a16:creationId xmlns:a16="http://schemas.microsoft.com/office/drawing/2014/main" id="{E15A974F-998F-61E6-86DD-061F97EE61EC}"/>
                        </a:ext>
                      </a:extLst>
                    </p:cNvPr>
                    <p:cNvSpPr/>
                    <p:nvPr/>
                  </p:nvSpPr>
                  <p:spPr>
                    <a:xfrm>
                      <a:off x="4790563" y="1836194"/>
                      <a:ext cx="1069801" cy="396701"/>
                    </a:xfrm>
                    <a:custGeom>
                      <a:avLst/>
                      <a:gdLst>
                        <a:gd name="connsiteX0" fmla="*/ 871423 w 1069801"/>
                        <a:gd name="connsiteY0" fmla="*/ 0 h 396701"/>
                        <a:gd name="connsiteX1" fmla="*/ 198379 w 1069801"/>
                        <a:gd name="connsiteY1" fmla="*/ 0 h 396701"/>
                        <a:gd name="connsiteX2" fmla="*/ 0 w 1069801"/>
                        <a:gd name="connsiteY2" fmla="*/ 198351 h 396701"/>
                        <a:gd name="connsiteX3" fmla="*/ 0 w 1069801"/>
                        <a:gd name="connsiteY3" fmla="*/ 198351 h 396701"/>
                        <a:gd name="connsiteX4" fmla="*/ 198379 w 1069801"/>
                        <a:gd name="connsiteY4" fmla="*/ 396701 h 396701"/>
                        <a:gd name="connsiteX5" fmla="*/ 871423 w 1069801"/>
                        <a:gd name="connsiteY5" fmla="*/ 396701 h 396701"/>
                        <a:gd name="connsiteX6" fmla="*/ 1069802 w 1069801"/>
                        <a:gd name="connsiteY6" fmla="*/ 198351 h 396701"/>
                        <a:gd name="connsiteX7" fmla="*/ 1069802 w 1069801"/>
                        <a:gd name="connsiteY7" fmla="*/ 198351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821"/>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84" name="Freeform 60">
                      <a:extLst>
                        <a:ext uri="{FF2B5EF4-FFF2-40B4-BE49-F238E27FC236}">
                          <a16:creationId xmlns:a16="http://schemas.microsoft.com/office/drawing/2014/main" id="{7EEE4676-43C2-8647-0623-0AF1B79D3E82}"/>
                        </a:ext>
                      </a:extLst>
                    </p:cNvPr>
                    <p:cNvSpPr/>
                    <p:nvPr/>
                  </p:nvSpPr>
                  <p:spPr>
                    <a:xfrm>
                      <a:off x="4760959" y="180659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199 h 455900"/>
                        <a:gd name="connsiteX8" fmla="*/ 59207 w 1129009"/>
                        <a:gd name="connsiteY8" fmla="*/ 227950 h 455900"/>
                        <a:gd name="connsiteX9" fmla="*/ 227983 w 1129009"/>
                        <a:gd name="connsiteY9" fmla="*/ 396701 h 455900"/>
                        <a:gd name="connsiteX10" fmla="*/ 901027 w 1129009"/>
                        <a:gd name="connsiteY10" fmla="*/ 396701 h 455900"/>
                        <a:gd name="connsiteX11" fmla="*/ 1069802 w 1129009"/>
                        <a:gd name="connsiteY11" fmla="*/ 227950 h 455900"/>
                        <a:gd name="connsiteX12" fmla="*/ 901027 w 1129009"/>
                        <a:gd name="connsiteY12" fmla="*/ 59199 h 455900"/>
                        <a:gd name="connsiteX13" fmla="*/ 227983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w="2286" cap="flat">
                      <a:noFill/>
                      <a:prstDash val="solid"/>
                      <a:miter/>
                    </a:ln>
                  </p:spPr>
                  <p:txBody>
                    <a:bodyPr rtlCol="0" anchor="ctr"/>
                    <a:lstStyle/>
                    <a:p>
                      <a:endParaRPr lang="en-GB"/>
                    </a:p>
                  </p:txBody>
                </p:sp>
              </p:grpSp>
            </p:grpSp>
          </p:grpSp>
          <p:grpSp>
            <p:nvGrpSpPr>
              <p:cNvPr id="66" name="Graphic 2">
                <a:extLst>
                  <a:ext uri="{FF2B5EF4-FFF2-40B4-BE49-F238E27FC236}">
                    <a16:creationId xmlns:a16="http://schemas.microsoft.com/office/drawing/2014/main" id="{251DFB66-ACFB-58BA-6338-58442F9B0083}"/>
                  </a:ext>
                </a:extLst>
              </p:cNvPr>
              <p:cNvGrpSpPr/>
              <p:nvPr/>
            </p:nvGrpSpPr>
            <p:grpSpPr>
              <a:xfrm>
                <a:off x="6044114" y="1806595"/>
                <a:ext cx="2075710" cy="1706209"/>
                <a:chOff x="6044114" y="1806595"/>
                <a:chExt cx="2075710" cy="1706209"/>
              </a:xfrm>
            </p:grpSpPr>
            <p:pic>
              <p:nvPicPr>
                <p:cNvPr id="67" name="Picture 66">
                  <a:extLst>
                    <a:ext uri="{FF2B5EF4-FFF2-40B4-BE49-F238E27FC236}">
                      <a16:creationId xmlns:a16="http://schemas.microsoft.com/office/drawing/2014/main" id="{B9C59FFA-E123-407B-56CC-FA204D7CF872}"/>
                    </a:ext>
                  </a:extLst>
                </p:cNvPr>
                <p:cNvPicPr>
                  <a:picLocks noChangeAspect="1"/>
                </p:cNvPicPr>
                <p:nvPr/>
              </p:nvPicPr>
              <p:blipFill>
                <a:blip r:embed="rId7"/>
                <a:stretch>
                  <a:fillRect/>
                </a:stretch>
              </p:blipFill>
              <p:spPr>
                <a:xfrm>
                  <a:off x="6044114" y="2118361"/>
                  <a:ext cx="1998695" cy="1394443"/>
                </a:xfrm>
                <a:custGeom>
                  <a:avLst/>
                  <a:gdLst>
                    <a:gd name="connsiteX0" fmla="*/ 785 w 1998695"/>
                    <a:gd name="connsiteY0" fmla="*/ -39 h 1394443"/>
                    <a:gd name="connsiteX1" fmla="*/ 1999481 w 1998695"/>
                    <a:gd name="connsiteY1" fmla="*/ -39 h 1394443"/>
                    <a:gd name="connsiteX2" fmla="*/ 1999481 w 1998695"/>
                    <a:gd name="connsiteY2" fmla="*/ 1394404 h 1394443"/>
                    <a:gd name="connsiteX3" fmla="*/ 785 w 1998695"/>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39"/>
                      </a:moveTo>
                      <a:lnTo>
                        <a:pt x="1999481" y="-39"/>
                      </a:lnTo>
                      <a:lnTo>
                        <a:pt x="1999481" y="1394404"/>
                      </a:lnTo>
                      <a:lnTo>
                        <a:pt x="785" y="1394404"/>
                      </a:lnTo>
                      <a:close/>
                    </a:path>
                  </a:pathLst>
                </a:custGeom>
              </p:spPr>
            </p:pic>
            <p:grpSp>
              <p:nvGrpSpPr>
                <p:cNvPr id="68" name="Graphic 2">
                  <a:extLst>
                    <a:ext uri="{FF2B5EF4-FFF2-40B4-BE49-F238E27FC236}">
                      <a16:creationId xmlns:a16="http://schemas.microsoft.com/office/drawing/2014/main" id="{693B8A12-426B-E42B-A78C-20B38E122788}"/>
                    </a:ext>
                  </a:extLst>
                </p:cNvPr>
                <p:cNvGrpSpPr/>
                <p:nvPr/>
              </p:nvGrpSpPr>
              <p:grpSpPr>
                <a:xfrm>
                  <a:off x="6224433" y="1806595"/>
                  <a:ext cx="1895391" cy="1508018"/>
                  <a:chOff x="6224433" y="1806595"/>
                  <a:chExt cx="1895391" cy="1508018"/>
                </a:xfrm>
              </p:grpSpPr>
              <p:grpSp>
                <p:nvGrpSpPr>
                  <p:cNvPr id="69" name="Graphic 2">
                    <a:extLst>
                      <a:ext uri="{FF2B5EF4-FFF2-40B4-BE49-F238E27FC236}">
                        <a16:creationId xmlns:a16="http://schemas.microsoft.com/office/drawing/2014/main" id="{5BDABD1C-27E1-8758-0EE5-2F1D1749281D}"/>
                      </a:ext>
                    </a:extLst>
                  </p:cNvPr>
                  <p:cNvGrpSpPr/>
                  <p:nvPr/>
                </p:nvGrpSpPr>
                <p:grpSpPr>
                  <a:xfrm>
                    <a:off x="6224433" y="2008283"/>
                    <a:ext cx="1895391" cy="1306330"/>
                    <a:chOff x="6224433" y="2008283"/>
                    <a:chExt cx="1895391" cy="1306330"/>
                  </a:xfrm>
                </p:grpSpPr>
                <p:sp>
                  <p:nvSpPr>
                    <p:cNvPr id="76" name="Freeform 257">
                      <a:extLst>
                        <a:ext uri="{FF2B5EF4-FFF2-40B4-BE49-F238E27FC236}">
                          <a16:creationId xmlns:a16="http://schemas.microsoft.com/office/drawing/2014/main" id="{F742E5AD-36DE-2431-FE42-B1BD5E7D940C}"/>
                        </a:ext>
                      </a:extLst>
                    </p:cNvPr>
                    <p:cNvSpPr/>
                    <p:nvPr/>
                  </p:nvSpPr>
                  <p:spPr>
                    <a:xfrm>
                      <a:off x="6224433" y="2008283"/>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14"/>
                            <a:pt x="1860850" y="0"/>
                            <a:pt x="1818262" y="0"/>
                          </a:cubicBezTo>
                          <a:close/>
                        </a:path>
                      </a:pathLst>
                    </a:custGeom>
                    <a:solidFill>
                      <a:srgbClr val="F27954"/>
                    </a:solidFill>
                    <a:ln w="2286" cap="flat">
                      <a:noFill/>
                      <a:prstDash val="solid"/>
                      <a:miter/>
                    </a:ln>
                  </p:spPr>
                  <p:txBody>
                    <a:bodyPr rtlCol="0" anchor="ctr"/>
                    <a:lstStyle/>
                    <a:p>
                      <a:endParaRPr lang="en-GB"/>
                    </a:p>
                  </p:txBody>
                </p:sp>
                <p:sp>
                  <p:nvSpPr>
                    <p:cNvPr id="77" name="Freeform 258">
                      <a:extLst>
                        <a:ext uri="{FF2B5EF4-FFF2-40B4-BE49-F238E27FC236}">
                          <a16:creationId xmlns:a16="http://schemas.microsoft.com/office/drawing/2014/main" id="{5317A661-AF6A-E98D-B767-15A5C2E46BB4}"/>
                        </a:ext>
                      </a:extLst>
                    </p:cNvPr>
                    <p:cNvSpPr/>
                    <p:nvPr/>
                  </p:nvSpPr>
                  <p:spPr>
                    <a:xfrm>
                      <a:off x="6286910" y="2070750"/>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70" name="Graphic 2">
                    <a:extLst>
                      <a:ext uri="{FF2B5EF4-FFF2-40B4-BE49-F238E27FC236}">
                        <a16:creationId xmlns:a16="http://schemas.microsoft.com/office/drawing/2014/main" id="{9E56906A-2374-7B88-3657-1B71D500B88A}"/>
                      </a:ext>
                    </a:extLst>
                  </p:cNvPr>
                  <p:cNvGrpSpPr/>
                  <p:nvPr/>
                </p:nvGrpSpPr>
                <p:grpSpPr>
                  <a:xfrm>
                    <a:off x="6397140" y="1921496"/>
                    <a:ext cx="379179" cy="225161"/>
                    <a:chOff x="6397140" y="1921496"/>
                    <a:chExt cx="379179" cy="225161"/>
                  </a:xfrm>
                  <a:solidFill>
                    <a:srgbClr val="F27954"/>
                  </a:solidFill>
                </p:grpSpPr>
                <p:sp>
                  <p:nvSpPr>
                    <p:cNvPr id="74" name="Freeform 260">
                      <a:extLst>
                        <a:ext uri="{FF2B5EF4-FFF2-40B4-BE49-F238E27FC236}">
                          <a16:creationId xmlns:a16="http://schemas.microsoft.com/office/drawing/2014/main" id="{5D1A2FF7-F3A6-C72C-1835-65DD30E9308C}"/>
                        </a:ext>
                      </a:extLst>
                    </p:cNvPr>
                    <p:cNvSpPr/>
                    <p:nvPr/>
                  </p:nvSpPr>
                  <p:spPr>
                    <a:xfrm>
                      <a:off x="6397140" y="1921496"/>
                      <a:ext cx="195041" cy="225161"/>
                    </a:xfrm>
                    <a:custGeom>
                      <a:avLst/>
                      <a:gdLst>
                        <a:gd name="connsiteX0" fmla="*/ 195042 w 195041"/>
                        <a:gd name="connsiteY0" fmla="*/ 112569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75" name="Freeform 261">
                      <a:extLst>
                        <a:ext uri="{FF2B5EF4-FFF2-40B4-BE49-F238E27FC236}">
                          <a16:creationId xmlns:a16="http://schemas.microsoft.com/office/drawing/2014/main" id="{274EB7EB-68FC-2989-04BD-E1F68FA59977}"/>
                        </a:ext>
                      </a:extLst>
                    </p:cNvPr>
                    <p:cNvSpPr/>
                    <p:nvPr/>
                  </p:nvSpPr>
                  <p:spPr>
                    <a:xfrm>
                      <a:off x="6581301"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71" name="Graphic 2">
                    <a:extLst>
                      <a:ext uri="{FF2B5EF4-FFF2-40B4-BE49-F238E27FC236}">
                        <a16:creationId xmlns:a16="http://schemas.microsoft.com/office/drawing/2014/main" id="{22CC5ED8-C6B5-03B4-6E41-8C2C5B78B1E6}"/>
                      </a:ext>
                    </a:extLst>
                  </p:cNvPr>
                  <p:cNvGrpSpPr/>
                  <p:nvPr/>
                </p:nvGrpSpPr>
                <p:grpSpPr>
                  <a:xfrm>
                    <a:off x="6871783" y="1806595"/>
                    <a:ext cx="1129009" cy="455900"/>
                    <a:chOff x="6871783" y="1806595"/>
                    <a:chExt cx="1129009" cy="455900"/>
                  </a:xfrm>
                </p:grpSpPr>
                <p:sp>
                  <p:nvSpPr>
                    <p:cNvPr id="72" name="Freeform 263">
                      <a:extLst>
                        <a:ext uri="{FF2B5EF4-FFF2-40B4-BE49-F238E27FC236}">
                          <a16:creationId xmlns:a16="http://schemas.microsoft.com/office/drawing/2014/main" id="{D892F922-CD73-0B8F-3151-FBBD1BA2A9A6}"/>
                        </a:ext>
                      </a:extLst>
                    </p:cNvPr>
                    <p:cNvSpPr/>
                    <p:nvPr/>
                  </p:nvSpPr>
                  <p:spPr>
                    <a:xfrm>
                      <a:off x="6901387" y="1836194"/>
                      <a:ext cx="1069802" cy="396701"/>
                    </a:xfrm>
                    <a:custGeom>
                      <a:avLst/>
                      <a:gdLst>
                        <a:gd name="connsiteX0" fmla="*/ 871423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821"/>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73" name="Freeform 264">
                      <a:extLst>
                        <a:ext uri="{FF2B5EF4-FFF2-40B4-BE49-F238E27FC236}">
                          <a16:creationId xmlns:a16="http://schemas.microsoft.com/office/drawing/2014/main" id="{0E2EB65C-4A90-6A7F-CDE3-48B8C0559412}"/>
                        </a:ext>
                      </a:extLst>
                    </p:cNvPr>
                    <p:cNvSpPr/>
                    <p:nvPr/>
                  </p:nvSpPr>
                  <p:spPr>
                    <a:xfrm>
                      <a:off x="6871783" y="180659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199 h 455900"/>
                        <a:gd name="connsiteX8" fmla="*/ 59184 w 1129009"/>
                        <a:gd name="connsiteY8" fmla="*/ 227950 h 455900"/>
                        <a:gd name="connsiteX9" fmla="*/ 227960 w 1129009"/>
                        <a:gd name="connsiteY9" fmla="*/ 396701 h 455900"/>
                        <a:gd name="connsiteX10" fmla="*/ 901004 w 1129009"/>
                        <a:gd name="connsiteY10" fmla="*/ 396701 h 455900"/>
                        <a:gd name="connsiteX11" fmla="*/ 1069779 w 1129009"/>
                        <a:gd name="connsiteY11" fmla="*/ 227950 h 455900"/>
                        <a:gd name="connsiteX12" fmla="*/ 901004 w 1129009"/>
                        <a:gd name="connsiteY12" fmla="*/ 59199 h 455900"/>
                        <a:gd name="connsiteX13" fmla="*/ 227960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199"/>
                          </a:moveTo>
                          <a:cubicBezTo>
                            <a:pt x="134897" y="59199"/>
                            <a:pt x="59184" y="134900"/>
                            <a:pt x="59184" y="227950"/>
                          </a:cubicBezTo>
                          <a:cubicBezTo>
                            <a:pt x="59184" y="321000"/>
                            <a:pt x="134897" y="396701"/>
                            <a:pt x="227960" y="396701"/>
                          </a:cubicBezTo>
                          <a:lnTo>
                            <a:pt x="901004" y="396701"/>
                          </a:lnTo>
                          <a:cubicBezTo>
                            <a:pt x="994067" y="396701"/>
                            <a:pt x="1069779" y="321000"/>
                            <a:pt x="1069779" y="227950"/>
                          </a:cubicBezTo>
                          <a:cubicBezTo>
                            <a:pt x="1069779" y="134900"/>
                            <a:pt x="994067" y="59199"/>
                            <a:pt x="901004" y="59199"/>
                          </a:cubicBezTo>
                          <a:lnTo>
                            <a:pt x="227960" y="59199"/>
                          </a:lnTo>
                          <a:close/>
                        </a:path>
                      </a:pathLst>
                    </a:custGeom>
                    <a:solidFill>
                      <a:srgbClr val="F27954"/>
                    </a:solidFill>
                    <a:ln w="2286" cap="flat">
                      <a:noFill/>
                      <a:prstDash val="solid"/>
                      <a:miter/>
                    </a:ln>
                  </p:spPr>
                  <p:txBody>
                    <a:bodyPr rtlCol="0" anchor="ctr"/>
                    <a:lstStyle/>
                    <a:p>
                      <a:endParaRPr lang="en-GB"/>
                    </a:p>
                  </p:txBody>
                </p:sp>
              </p:grpSp>
            </p:grpSp>
          </p:grpSp>
        </p:grpSp>
        <p:grpSp>
          <p:nvGrpSpPr>
            <p:cNvPr id="5" name="Graphic 2">
              <a:extLst>
                <a:ext uri="{FF2B5EF4-FFF2-40B4-BE49-F238E27FC236}">
                  <a16:creationId xmlns:a16="http://schemas.microsoft.com/office/drawing/2014/main" id="{2AA50967-E3E0-B143-57B2-D4CD15B0ED63}"/>
                </a:ext>
              </a:extLst>
            </p:cNvPr>
            <p:cNvGrpSpPr/>
            <p:nvPr/>
          </p:nvGrpSpPr>
          <p:grpSpPr>
            <a:xfrm>
              <a:off x="1822329" y="3518152"/>
              <a:ext cx="6297495" cy="1706163"/>
              <a:chOff x="1822329" y="3518152"/>
              <a:chExt cx="6297495" cy="1706163"/>
            </a:xfrm>
          </p:grpSpPr>
          <p:grpSp>
            <p:nvGrpSpPr>
              <p:cNvPr id="8" name="Graphic 2">
                <a:extLst>
                  <a:ext uri="{FF2B5EF4-FFF2-40B4-BE49-F238E27FC236}">
                    <a16:creationId xmlns:a16="http://schemas.microsoft.com/office/drawing/2014/main" id="{1073C008-797A-F656-01D4-ECF6FF5C689F}"/>
                  </a:ext>
                </a:extLst>
              </p:cNvPr>
              <p:cNvGrpSpPr/>
              <p:nvPr/>
            </p:nvGrpSpPr>
            <p:grpSpPr>
              <a:xfrm>
                <a:off x="1822329" y="3518152"/>
                <a:ext cx="2075870" cy="1706163"/>
                <a:chOff x="1822329" y="3518152"/>
                <a:chExt cx="2075870" cy="1706163"/>
              </a:xfrm>
            </p:grpSpPr>
            <p:pic>
              <p:nvPicPr>
                <p:cNvPr id="53" name="Picture 52">
                  <a:extLst>
                    <a:ext uri="{FF2B5EF4-FFF2-40B4-BE49-F238E27FC236}">
                      <a16:creationId xmlns:a16="http://schemas.microsoft.com/office/drawing/2014/main" id="{B83BFF21-299E-10EB-3CB7-F3D4F81E5E28}"/>
                    </a:ext>
                  </a:extLst>
                </p:cNvPr>
                <p:cNvPicPr>
                  <a:picLocks noChangeAspect="1"/>
                </p:cNvPicPr>
                <p:nvPr/>
              </p:nvPicPr>
              <p:blipFill>
                <a:blip r:embed="rId8"/>
                <a:stretch>
                  <a:fillRect/>
                </a:stretch>
              </p:blipFill>
              <p:spPr>
                <a:xfrm>
                  <a:off x="1822329" y="3829873"/>
                  <a:ext cx="1999244" cy="1394443"/>
                </a:xfrm>
                <a:custGeom>
                  <a:avLst/>
                  <a:gdLst>
                    <a:gd name="connsiteX0" fmla="*/ -1062 w 1999244"/>
                    <a:gd name="connsiteY0" fmla="*/ 710 h 1394443"/>
                    <a:gd name="connsiteX1" fmla="*/ 1998182 w 1999244"/>
                    <a:gd name="connsiteY1" fmla="*/ 710 h 1394443"/>
                    <a:gd name="connsiteX2" fmla="*/ 1998182 w 1999244"/>
                    <a:gd name="connsiteY2" fmla="*/ 1395153 h 1394443"/>
                    <a:gd name="connsiteX3" fmla="*/ -1062 w 1999244"/>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710"/>
                      </a:moveTo>
                      <a:lnTo>
                        <a:pt x="1998182" y="710"/>
                      </a:lnTo>
                      <a:lnTo>
                        <a:pt x="1998182" y="1395153"/>
                      </a:lnTo>
                      <a:lnTo>
                        <a:pt x="-1062" y="1395153"/>
                      </a:lnTo>
                      <a:close/>
                    </a:path>
                  </a:pathLst>
                </a:custGeom>
              </p:spPr>
            </p:pic>
            <p:grpSp>
              <p:nvGrpSpPr>
                <p:cNvPr id="54" name="Graphic 2">
                  <a:extLst>
                    <a:ext uri="{FF2B5EF4-FFF2-40B4-BE49-F238E27FC236}">
                      <a16:creationId xmlns:a16="http://schemas.microsoft.com/office/drawing/2014/main" id="{F6A1DB99-0DE4-BE9F-1E83-FEC3B4B3B8AC}"/>
                    </a:ext>
                  </a:extLst>
                </p:cNvPr>
                <p:cNvGrpSpPr/>
                <p:nvPr/>
              </p:nvGrpSpPr>
              <p:grpSpPr>
                <a:xfrm>
                  <a:off x="2002808" y="3518152"/>
                  <a:ext cx="1895391" cy="1508018"/>
                  <a:chOff x="2002808" y="3518152"/>
                  <a:chExt cx="1895391" cy="1508018"/>
                </a:xfrm>
              </p:grpSpPr>
              <p:grpSp>
                <p:nvGrpSpPr>
                  <p:cNvPr id="55" name="Graphic 2">
                    <a:extLst>
                      <a:ext uri="{FF2B5EF4-FFF2-40B4-BE49-F238E27FC236}">
                        <a16:creationId xmlns:a16="http://schemas.microsoft.com/office/drawing/2014/main" id="{E9A7A9E7-0B8F-4EA9-0667-2E7D88E990B2}"/>
                      </a:ext>
                    </a:extLst>
                  </p:cNvPr>
                  <p:cNvGrpSpPr/>
                  <p:nvPr/>
                </p:nvGrpSpPr>
                <p:grpSpPr>
                  <a:xfrm>
                    <a:off x="2002808" y="3719840"/>
                    <a:ext cx="1895391" cy="1306330"/>
                    <a:chOff x="2002808" y="3719840"/>
                    <a:chExt cx="1895391" cy="1306330"/>
                  </a:xfrm>
                </p:grpSpPr>
                <p:sp>
                  <p:nvSpPr>
                    <p:cNvPr id="62" name="Freeform 270">
                      <a:extLst>
                        <a:ext uri="{FF2B5EF4-FFF2-40B4-BE49-F238E27FC236}">
                          <a16:creationId xmlns:a16="http://schemas.microsoft.com/office/drawing/2014/main" id="{D11557EE-5D0E-07EA-1F5D-26B7E0AF73DD}"/>
                        </a:ext>
                      </a:extLst>
                    </p:cNvPr>
                    <p:cNvSpPr/>
                    <p:nvPr/>
                  </p:nvSpPr>
                  <p:spPr>
                    <a:xfrm>
                      <a:off x="2002808" y="3719840"/>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6"/>
                            <a:pt x="1860850" y="0"/>
                            <a:pt x="1818261" y="0"/>
                          </a:cubicBezTo>
                          <a:close/>
                        </a:path>
                      </a:pathLst>
                    </a:custGeom>
                    <a:solidFill>
                      <a:srgbClr val="81D1C5"/>
                    </a:solidFill>
                    <a:ln w="2286" cap="flat">
                      <a:noFill/>
                      <a:prstDash val="solid"/>
                      <a:miter/>
                    </a:ln>
                  </p:spPr>
                  <p:txBody>
                    <a:bodyPr rtlCol="0" anchor="ctr"/>
                    <a:lstStyle/>
                    <a:p>
                      <a:endParaRPr lang="en-GB"/>
                    </a:p>
                  </p:txBody>
                </p:sp>
                <p:sp>
                  <p:nvSpPr>
                    <p:cNvPr id="63" name="Freeform 271">
                      <a:extLst>
                        <a:ext uri="{FF2B5EF4-FFF2-40B4-BE49-F238E27FC236}">
                          <a16:creationId xmlns:a16="http://schemas.microsoft.com/office/drawing/2014/main" id="{501919BD-71CC-0AF5-AE62-95F9643826D0}"/>
                        </a:ext>
                      </a:extLst>
                    </p:cNvPr>
                    <p:cNvSpPr/>
                    <p:nvPr/>
                  </p:nvSpPr>
                  <p:spPr>
                    <a:xfrm>
                      <a:off x="2065285" y="3782308"/>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5 h 1181395"/>
                        <a:gd name="connsiteX5" fmla="*/ 1702110 w 1770438"/>
                        <a:gd name="connsiteY5" fmla="*/ 1181395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56" name="Graphic 2">
                    <a:extLst>
                      <a:ext uri="{FF2B5EF4-FFF2-40B4-BE49-F238E27FC236}">
                        <a16:creationId xmlns:a16="http://schemas.microsoft.com/office/drawing/2014/main" id="{E497E1D6-D75D-19D4-25DA-C38A00CDEABF}"/>
                      </a:ext>
                    </a:extLst>
                  </p:cNvPr>
                  <p:cNvGrpSpPr/>
                  <p:nvPr/>
                </p:nvGrpSpPr>
                <p:grpSpPr>
                  <a:xfrm>
                    <a:off x="2175539" y="3633053"/>
                    <a:ext cx="379155" cy="225161"/>
                    <a:chOff x="2175539" y="3633053"/>
                    <a:chExt cx="379155" cy="225161"/>
                  </a:xfrm>
                  <a:solidFill>
                    <a:srgbClr val="81D1C5"/>
                  </a:solidFill>
                </p:grpSpPr>
                <p:sp>
                  <p:nvSpPr>
                    <p:cNvPr id="60" name="Freeform 273">
                      <a:extLst>
                        <a:ext uri="{FF2B5EF4-FFF2-40B4-BE49-F238E27FC236}">
                          <a16:creationId xmlns:a16="http://schemas.microsoft.com/office/drawing/2014/main" id="{9828AA19-E475-D0A2-C916-282046E6C791}"/>
                        </a:ext>
                      </a:extLst>
                    </p:cNvPr>
                    <p:cNvSpPr/>
                    <p:nvPr/>
                  </p:nvSpPr>
                  <p:spPr>
                    <a:xfrm>
                      <a:off x="2175539"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61" name="Freeform 274">
                      <a:extLst>
                        <a:ext uri="{FF2B5EF4-FFF2-40B4-BE49-F238E27FC236}">
                          <a16:creationId xmlns:a16="http://schemas.microsoft.com/office/drawing/2014/main" id="{9744EE5A-E4A5-31A8-7569-9A6018104772}"/>
                        </a:ext>
                      </a:extLst>
                    </p:cNvPr>
                    <p:cNvSpPr/>
                    <p:nvPr/>
                  </p:nvSpPr>
                  <p:spPr>
                    <a:xfrm>
                      <a:off x="2359676"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57" name="Graphic 2">
                    <a:extLst>
                      <a:ext uri="{FF2B5EF4-FFF2-40B4-BE49-F238E27FC236}">
                        <a16:creationId xmlns:a16="http://schemas.microsoft.com/office/drawing/2014/main" id="{896C1DB7-CE4F-34BC-FBDC-5607FC4FF0A2}"/>
                      </a:ext>
                    </a:extLst>
                  </p:cNvPr>
                  <p:cNvGrpSpPr/>
                  <p:nvPr/>
                </p:nvGrpSpPr>
                <p:grpSpPr>
                  <a:xfrm>
                    <a:off x="2650135" y="3518152"/>
                    <a:ext cx="1129009" cy="455900"/>
                    <a:chOff x="2650135" y="3518152"/>
                    <a:chExt cx="1129009" cy="455900"/>
                  </a:xfrm>
                </p:grpSpPr>
                <p:sp>
                  <p:nvSpPr>
                    <p:cNvPr id="58" name="Freeform 276">
                      <a:extLst>
                        <a:ext uri="{FF2B5EF4-FFF2-40B4-BE49-F238E27FC236}">
                          <a16:creationId xmlns:a16="http://schemas.microsoft.com/office/drawing/2014/main" id="{73A33010-B8E0-637C-7A33-CE9EC24EB9F3}"/>
                        </a:ext>
                      </a:extLst>
                    </p:cNvPr>
                    <p:cNvSpPr/>
                    <p:nvPr/>
                  </p:nvSpPr>
                  <p:spPr>
                    <a:xfrm>
                      <a:off x="2679739" y="3547775"/>
                      <a:ext cx="1069802" cy="396701"/>
                    </a:xfrm>
                    <a:custGeom>
                      <a:avLst/>
                      <a:gdLst>
                        <a:gd name="connsiteX0" fmla="*/ 871446 w 1069802"/>
                        <a:gd name="connsiteY0" fmla="*/ 0 h 396701"/>
                        <a:gd name="connsiteX1" fmla="*/ 198379 w 1069802"/>
                        <a:gd name="connsiteY1" fmla="*/ 0 h 396701"/>
                        <a:gd name="connsiteX2" fmla="*/ 0 w 1069802"/>
                        <a:gd name="connsiteY2" fmla="*/ 198350 h 396701"/>
                        <a:gd name="connsiteX3" fmla="*/ 0 w 1069802"/>
                        <a:gd name="connsiteY3" fmla="*/ 198350 h 396701"/>
                        <a:gd name="connsiteX4" fmla="*/ 198379 w 1069802"/>
                        <a:gd name="connsiteY4" fmla="*/ 396701 h 396701"/>
                        <a:gd name="connsiteX5" fmla="*/ 871423 w 1069802"/>
                        <a:gd name="connsiteY5" fmla="*/ 396701 h 396701"/>
                        <a:gd name="connsiteX6" fmla="*/ 1069802 w 1069802"/>
                        <a:gd name="connsiteY6" fmla="*/ 198350 h 396701"/>
                        <a:gd name="connsiteX7" fmla="*/ 1069802 w 1069802"/>
                        <a:gd name="connsiteY7" fmla="*/ 198350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25" y="88798"/>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59" name="Freeform 277">
                      <a:extLst>
                        <a:ext uri="{FF2B5EF4-FFF2-40B4-BE49-F238E27FC236}">
                          <a16:creationId xmlns:a16="http://schemas.microsoft.com/office/drawing/2014/main" id="{53F46787-C3D0-4A47-6AFD-AEB31BBB379E}"/>
                        </a:ext>
                      </a:extLst>
                    </p:cNvPr>
                    <p:cNvSpPr/>
                    <p:nvPr/>
                  </p:nvSpPr>
                  <p:spPr>
                    <a:xfrm>
                      <a:off x="2650135" y="3518152"/>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w="2286" cap="flat">
                      <a:noFill/>
                      <a:prstDash val="solid"/>
                      <a:miter/>
                    </a:ln>
                  </p:spPr>
                  <p:txBody>
                    <a:bodyPr rtlCol="0" anchor="ctr"/>
                    <a:lstStyle/>
                    <a:p>
                      <a:endParaRPr lang="en-GB"/>
                    </a:p>
                  </p:txBody>
                </p:sp>
              </p:grpSp>
            </p:grpSp>
          </p:grpSp>
          <p:grpSp>
            <p:nvGrpSpPr>
              <p:cNvPr id="10" name="Graphic 2">
                <a:extLst>
                  <a:ext uri="{FF2B5EF4-FFF2-40B4-BE49-F238E27FC236}">
                    <a16:creationId xmlns:a16="http://schemas.microsoft.com/office/drawing/2014/main" id="{BA2A2268-E16C-C055-A53D-FCAA45CB4570}"/>
                  </a:ext>
                </a:extLst>
              </p:cNvPr>
              <p:cNvGrpSpPr/>
              <p:nvPr/>
            </p:nvGrpSpPr>
            <p:grpSpPr>
              <a:xfrm>
                <a:off x="3933496" y="3518152"/>
                <a:ext cx="2075527" cy="1706163"/>
                <a:chOff x="3933496" y="3518152"/>
                <a:chExt cx="2075527" cy="1706163"/>
              </a:xfrm>
            </p:grpSpPr>
            <p:pic>
              <p:nvPicPr>
                <p:cNvPr id="42" name="Picture 41">
                  <a:extLst>
                    <a:ext uri="{FF2B5EF4-FFF2-40B4-BE49-F238E27FC236}">
                      <a16:creationId xmlns:a16="http://schemas.microsoft.com/office/drawing/2014/main" id="{05D7D211-7ED5-FAD5-66C6-7FF980BBC6F5}"/>
                    </a:ext>
                  </a:extLst>
                </p:cNvPr>
                <p:cNvPicPr>
                  <a:picLocks noChangeAspect="1"/>
                </p:cNvPicPr>
                <p:nvPr/>
              </p:nvPicPr>
              <p:blipFill>
                <a:blip r:embed="rId9"/>
                <a:stretch>
                  <a:fillRect/>
                </a:stretch>
              </p:blipFill>
              <p:spPr>
                <a:xfrm>
                  <a:off x="3933496" y="3829873"/>
                  <a:ext cx="1998695" cy="1394443"/>
                </a:xfrm>
                <a:custGeom>
                  <a:avLst/>
                  <a:gdLst>
                    <a:gd name="connsiteX0" fmla="*/ -138 w 1998695"/>
                    <a:gd name="connsiteY0" fmla="*/ 710 h 1394443"/>
                    <a:gd name="connsiteX1" fmla="*/ 1998557 w 1998695"/>
                    <a:gd name="connsiteY1" fmla="*/ 710 h 1394443"/>
                    <a:gd name="connsiteX2" fmla="*/ 1998557 w 1998695"/>
                    <a:gd name="connsiteY2" fmla="*/ 1395153 h 1394443"/>
                    <a:gd name="connsiteX3" fmla="*/ -138 w 1998695"/>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710"/>
                      </a:moveTo>
                      <a:lnTo>
                        <a:pt x="1998557" y="710"/>
                      </a:lnTo>
                      <a:lnTo>
                        <a:pt x="1998557" y="1395153"/>
                      </a:lnTo>
                      <a:lnTo>
                        <a:pt x="-138" y="1395153"/>
                      </a:lnTo>
                      <a:close/>
                    </a:path>
                  </a:pathLst>
                </a:custGeom>
              </p:spPr>
            </p:pic>
            <p:grpSp>
              <p:nvGrpSpPr>
                <p:cNvPr id="43" name="Graphic 2">
                  <a:extLst>
                    <a:ext uri="{FF2B5EF4-FFF2-40B4-BE49-F238E27FC236}">
                      <a16:creationId xmlns:a16="http://schemas.microsoft.com/office/drawing/2014/main" id="{5661750B-450C-3321-D96B-78090A64C7BD}"/>
                    </a:ext>
                  </a:extLst>
                </p:cNvPr>
                <p:cNvGrpSpPr/>
                <p:nvPr/>
              </p:nvGrpSpPr>
              <p:grpSpPr>
                <a:xfrm>
                  <a:off x="4113632" y="3518152"/>
                  <a:ext cx="1895390" cy="1508018"/>
                  <a:chOff x="4113632" y="3518152"/>
                  <a:chExt cx="1895390" cy="1508018"/>
                </a:xfrm>
              </p:grpSpPr>
              <p:grpSp>
                <p:nvGrpSpPr>
                  <p:cNvPr id="44" name="Graphic 2">
                    <a:extLst>
                      <a:ext uri="{FF2B5EF4-FFF2-40B4-BE49-F238E27FC236}">
                        <a16:creationId xmlns:a16="http://schemas.microsoft.com/office/drawing/2014/main" id="{2882B577-2C9F-316C-E3A0-158598D5D0E7}"/>
                      </a:ext>
                    </a:extLst>
                  </p:cNvPr>
                  <p:cNvGrpSpPr/>
                  <p:nvPr/>
                </p:nvGrpSpPr>
                <p:grpSpPr>
                  <a:xfrm>
                    <a:off x="4113632" y="3719840"/>
                    <a:ext cx="1895390" cy="1306330"/>
                    <a:chOff x="4113632" y="3719840"/>
                    <a:chExt cx="1895390" cy="1306330"/>
                  </a:xfrm>
                </p:grpSpPr>
                <p:sp>
                  <p:nvSpPr>
                    <p:cNvPr id="51" name="Freeform 282">
                      <a:extLst>
                        <a:ext uri="{FF2B5EF4-FFF2-40B4-BE49-F238E27FC236}">
                          <a16:creationId xmlns:a16="http://schemas.microsoft.com/office/drawing/2014/main" id="{F7B97E4A-9FB3-8FB6-061F-B538596FC986}"/>
                        </a:ext>
                      </a:extLst>
                    </p:cNvPr>
                    <p:cNvSpPr/>
                    <p:nvPr/>
                  </p:nvSpPr>
                  <p:spPr>
                    <a:xfrm>
                      <a:off x="4113632" y="3719840"/>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6"/>
                            <a:pt x="1860850" y="0"/>
                            <a:pt x="1818261" y="0"/>
                          </a:cubicBezTo>
                          <a:close/>
                        </a:path>
                      </a:pathLst>
                    </a:custGeom>
                    <a:solidFill>
                      <a:srgbClr val="81D1C5"/>
                    </a:solidFill>
                    <a:ln w="2286" cap="flat">
                      <a:noFill/>
                      <a:prstDash val="solid"/>
                      <a:miter/>
                    </a:ln>
                  </p:spPr>
                  <p:txBody>
                    <a:bodyPr rtlCol="0" anchor="ctr"/>
                    <a:lstStyle/>
                    <a:p>
                      <a:endParaRPr lang="en-GB"/>
                    </a:p>
                  </p:txBody>
                </p:sp>
                <p:sp>
                  <p:nvSpPr>
                    <p:cNvPr id="52" name="Freeform 283">
                      <a:extLst>
                        <a:ext uri="{FF2B5EF4-FFF2-40B4-BE49-F238E27FC236}">
                          <a16:creationId xmlns:a16="http://schemas.microsoft.com/office/drawing/2014/main" id="{C7B925B3-4A2B-E446-E68C-749C5D03DEA6}"/>
                        </a:ext>
                      </a:extLst>
                    </p:cNvPr>
                    <p:cNvSpPr/>
                    <p:nvPr/>
                  </p:nvSpPr>
                  <p:spPr>
                    <a:xfrm>
                      <a:off x="4176086" y="3782308"/>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5 h 1181395"/>
                        <a:gd name="connsiteX5" fmla="*/ 1702110 w 1770438"/>
                        <a:gd name="connsiteY5" fmla="*/ 1181395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45" name="Graphic 2">
                    <a:extLst>
                      <a:ext uri="{FF2B5EF4-FFF2-40B4-BE49-F238E27FC236}">
                        <a16:creationId xmlns:a16="http://schemas.microsoft.com/office/drawing/2014/main" id="{EACB8894-1611-FB3E-F544-99FB5D733CE9}"/>
                      </a:ext>
                    </a:extLst>
                  </p:cNvPr>
                  <p:cNvGrpSpPr/>
                  <p:nvPr/>
                </p:nvGrpSpPr>
                <p:grpSpPr>
                  <a:xfrm>
                    <a:off x="4286340" y="3633053"/>
                    <a:ext cx="379178" cy="225161"/>
                    <a:chOff x="4286340" y="3633053"/>
                    <a:chExt cx="379178" cy="225161"/>
                  </a:xfrm>
                  <a:solidFill>
                    <a:srgbClr val="81D1C5"/>
                  </a:solidFill>
                </p:grpSpPr>
                <p:sp>
                  <p:nvSpPr>
                    <p:cNvPr id="49" name="Freeform 285">
                      <a:extLst>
                        <a:ext uri="{FF2B5EF4-FFF2-40B4-BE49-F238E27FC236}">
                          <a16:creationId xmlns:a16="http://schemas.microsoft.com/office/drawing/2014/main" id="{D7126818-51D7-C102-A95D-0FB4FD235F53}"/>
                        </a:ext>
                      </a:extLst>
                    </p:cNvPr>
                    <p:cNvSpPr/>
                    <p:nvPr/>
                  </p:nvSpPr>
                  <p:spPr>
                    <a:xfrm>
                      <a:off x="4286340"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50" name="Freeform 286">
                      <a:extLst>
                        <a:ext uri="{FF2B5EF4-FFF2-40B4-BE49-F238E27FC236}">
                          <a16:creationId xmlns:a16="http://schemas.microsoft.com/office/drawing/2014/main" id="{32EAEC39-52B5-08B8-4D7F-AFA191206EF6}"/>
                        </a:ext>
                      </a:extLst>
                    </p:cNvPr>
                    <p:cNvSpPr/>
                    <p:nvPr/>
                  </p:nvSpPr>
                  <p:spPr>
                    <a:xfrm>
                      <a:off x="4470500"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46" name="Graphic 2">
                    <a:extLst>
                      <a:ext uri="{FF2B5EF4-FFF2-40B4-BE49-F238E27FC236}">
                        <a16:creationId xmlns:a16="http://schemas.microsoft.com/office/drawing/2014/main" id="{8320992A-603C-70F9-E3CB-63024A14D896}"/>
                      </a:ext>
                    </a:extLst>
                  </p:cNvPr>
                  <p:cNvGrpSpPr/>
                  <p:nvPr/>
                </p:nvGrpSpPr>
                <p:grpSpPr>
                  <a:xfrm>
                    <a:off x="4760959" y="3518152"/>
                    <a:ext cx="1129009" cy="455900"/>
                    <a:chOff x="4760959" y="3518152"/>
                    <a:chExt cx="1129009" cy="455900"/>
                  </a:xfrm>
                </p:grpSpPr>
                <p:sp>
                  <p:nvSpPr>
                    <p:cNvPr id="47" name="Freeform 288">
                      <a:extLst>
                        <a:ext uri="{FF2B5EF4-FFF2-40B4-BE49-F238E27FC236}">
                          <a16:creationId xmlns:a16="http://schemas.microsoft.com/office/drawing/2014/main" id="{CCD99E0B-8B57-2140-2644-D5976E9F5EC8}"/>
                        </a:ext>
                      </a:extLst>
                    </p:cNvPr>
                    <p:cNvSpPr/>
                    <p:nvPr/>
                  </p:nvSpPr>
                  <p:spPr>
                    <a:xfrm>
                      <a:off x="4790563" y="3547775"/>
                      <a:ext cx="1069801" cy="396701"/>
                    </a:xfrm>
                    <a:custGeom>
                      <a:avLst/>
                      <a:gdLst>
                        <a:gd name="connsiteX0" fmla="*/ 871423 w 1069801"/>
                        <a:gd name="connsiteY0" fmla="*/ 0 h 396701"/>
                        <a:gd name="connsiteX1" fmla="*/ 198379 w 1069801"/>
                        <a:gd name="connsiteY1" fmla="*/ 0 h 396701"/>
                        <a:gd name="connsiteX2" fmla="*/ 0 w 1069801"/>
                        <a:gd name="connsiteY2" fmla="*/ 198350 h 396701"/>
                        <a:gd name="connsiteX3" fmla="*/ 0 w 1069801"/>
                        <a:gd name="connsiteY3" fmla="*/ 198350 h 396701"/>
                        <a:gd name="connsiteX4" fmla="*/ 198379 w 1069801"/>
                        <a:gd name="connsiteY4" fmla="*/ 396701 h 396701"/>
                        <a:gd name="connsiteX5" fmla="*/ 871423 w 1069801"/>
                        <a:gd name="connsiteY5" fmla="*/ 396701 h 396701"/>
                        <a:gd name="connsiteX6" fmla="*/ 1069802 w 1069801"/>
                        <a:gd name="connsiteY6" fmla="*/ 198350 h 396701"/>
                        <a:gd name="connsiteX7" fmla="*/ 1069802 w 1069801"/>
                        <a:gd name="connsiteY7" fmla="*/ 198350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02" y="88798"/>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48" name="Freeform 289">
                      <a:extLst>
                        <a:ext uri="{FF2B5EF4-FFF2-40B4-BE49-F238E27FC236}">
                          <a16:creationId xmlns:a16="http://schemas.microsoft.com/office/drawing/2014/main" id="{D176C8E8-28CA-B6F0-446E-3439B4139352}"/>
                        </a:ext>
                      </a:extLst>
                    </p:cNvPr>
                    <p:cNvSpPr/>
                    <p:nvPr/>
                  </p:nvSpPr>
                  <p:spPr>
                    <a:xfrm>
                      <a:off x="4760959" y="3518152"/>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w="2286" cap="flat">
                      <a:noFill/>
                      <a:prstDash val="solid"/>
                      <a:miter/>
                    </a:ln>
                  </p:spPr>
                  <p:txBody>
                    <a:bodyPr rtlCol="0" anchor="ctr"/>
                    <a:lstStyle/>
                    <a:p>
                      <a:endParaRPr lang="en-GB"/>
                    </a:p>
                  </p:txBody>
                </p:sp>
              </p:grpSp>
            </p:grpSp>
          </p:grpSp>
          <p:grpSp>
            <p:nvGrpSpPr>
              <p:cNvPr id="24" name="Graphic 2">
                <a:extLst>
                  <a:ext uri="{FF2B5EF4-FFF2-40B4-BE49-F238E27FC236}">
                    <a16:creationId xmlns:a16="http://schemas.microsoft.com/office/drawing/2014/main" id="{27A16336-D435-BA07-BDE4-F3E80A41B94B}"/>
                  </a:ext>
                </a:extLst>
              </p:cNvPr>
              <p:cNvGrpSpPr/>
              <p:nvPr/>
            </p:nvGrpSpPr>
            <p:grpSpPr>
              <a:xfrm>
                <a:off x="6044114" y="3518152"/>
                <a:ext cx="2075710" cy="1706163"/>
                <a:chOff x="6044114" y="3518152"/>
                <a:chExt cx="2075710" cy="1706163"/>
              </a:xfrm>
            </p:grpSpPr>
            <p:pic>
              <p:nvPicPr>
                <p:cNvPr id="26" name="Picture 25">
                  <a:extLst>
                    <a:ext uri="{FF2B5EF4-FFF2-40B4-BE49-F238E27FC236}">
                      <a16:creationId xmlns:a16="http://schemas.microsoft.com/office/drawing/2014/main" id="{1F095392-078D-3235-9256-EF14186B553D}"/>
                    </a:ext>
                  </a:extLst>
                </p:cNvPr>
                <p:cNvPicPr>
                  <a:picLocks noChangeAspect="1"/>
                </p:cNvPicPr>
                <p:nvPr/>
              </p:nvPicPr>
              <p:blipFill>
                <a:blip r:embed="rId10"/>
                <a:stretch>
                  <a:fillRect/>
                </a:stretch>
              </p:blipFill>
              <p:spPr>
                <a:xfrm>
                  <a:off x="6044114" y="3829873"/>
                  <a:ext cx="1998695" cy="1394443"/>
                </a:xfrm>
                <a:custGeom>
                  <a:avLst/>
                  <a:gdLst>
                    <a:gd name="connsiteX0" fmla="*/ 785 w 1998695"/>
                    <a:gd name="connsiteY0" fmla="*/ 710 h 1394443"/>
                    <a:gd name="connsiteX1" fmla="*/ 1999481 w 1998695"/>
                    <a:gd name="connsiteY1" fmla="*/ 710 h 1394443"/>
                    <a:gd name="connsiteX2" fmla="*/ 1999481 w 1998695"/>
                    <a:gd name="connsiteY2" fmla="*/ 1395153 h 1394443"/>
                    <a:gd name="connsiteX3" fmla="*/ 785 w 1998695"/>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710"/>
                      </a:moveTo>
                      <a:lnTo>
                        <a:pt x="1999481" y="710"/>
                      </a:lnTo>
                      <a:lnTo>
                        <a:pt x="1999481" y="1395153"/>
                      </a:lnTo>
                      <a:lnTo>
                        <a:pt x="785" y="1395153"/>
                      </a:lnTo>
                      <a:close/>
                    </a:path>
                  </a:pathLst>
                </a:custGeom>
              </p:spPr>
            </p:pic>
            <p:grpSp>
              <p:nvGrpSpPr>
                <p:cNvPr id="28" name="Graphic 2">
                  <a:extLst>
                    <a:ext uri="{FF2B5EF4-FFF2-40B4-BE49-F238E27FC236}">
                      <a16:creationId xmlns:a16="http://schemas.microsoft.com/office/drawing/2014/main" id="{765D9747-722C-8A06-5801-6FE6BA2F00F6}"/>
                    </a:ext>
                  </a:extLst>
                </p:cNvPr>
                <p:cNvGrpSpPr/>
                <p:nvPr/>
              </p:nvGrpSpPr>
              <p:grpSpPr>
                <a:xfrm>
                  <a:off x="6224433" y="3518152"/>
                  <a:ext cx="1895391" cy="1508018"/>
                  <a:chOff x="6224433" y="3518152"/>
                  <a:chExt cx="1895391" cy="1508018"/>
                </a:xfrm>
              </p:grpSpPr>
              <p:grpSp>
                <p:nvGrpSpPr>
                  <p:cNvPr id="29" name="Graphic 2">
                    <a:extLst>
                      <a:ext uri="{FF2B5EF4-FFF2-40B4-BE49-F238E27FC236}">
                        <a16:creationId xmlns:a16="http://schemas.microsoft.com/office/drawing/2014/main" id="{448135AF-05CF-47C5-13A4-080AE033A7CE}"/>
                      </a:ext>
                    </a:extLst>
                  </p:cNvPr>
                  <p:cNvGrpSpPr/>
                  <p:nvPr/>
                </p:nvGrpSpPr>
                <p:grpSpPr>
                  <a:xfrm>
                    <a:off x="6224433" y="3719840"/>
                    <a:ext cx="1895391" cy="1306330"/>
                    <a:chOff x="6224433" y="3719840"/>
                    <a:chExt cx="1895391" cy="1306330"/>
                  </a:xfrm>
                </p:grpSpPr>
                <p:sp>
                  <p:nvSpPr>
                    <p:cNvPr id="38" name="Freeform 323">
                      <a:extLst>
                        <a:ext uri="{FF2B5EF4-FFF2-40B4-BE49-F238E27FC236}">
                          <a16:creationId xmlns:a16="http://schemas.microsoft.com/office/drawing/2014/main" id="{9637A442-79B9-0CD3-3012-8944D50195D8}"/>
                        </a:ext>
                      </a:extLst>
                    </p:cNvPr>
                    <p:cNvSpPr/>
                    <p:nvPr/>
                  </p:nvSpPr>
                  <p:spPr>
                    <a:xfrm>
                      <a:off x="6224433" y="3719840"/>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6"/>
                            <a:pt x="1860850" y="0"/>
                            <a:pt x="1818262" y="0"/>
                          </a:cubicBezTo>
                          <a:close/>
                        </a:path>
                      </a:pathLst>
                    </a:custGeom>
                    <a:solidFill>
                      <a:srgbClr val="81D1C5"/>
                    </a:solidFill>
                    <a:ln w="2286" cap="flat">
                      <a:noFill/>
                      <a:prstDash val="solid"/>
                      <a:miter/>
                    </a:ln>
                  </p:spPr>
                  <p:txBody>
                    <a:bodyPr rtlCol="0" anchor="ctr"/>
                    <a:lstStyle/>
                    <a:p>
                      <a:endParaRPr lang="en-GB"/>
                    </a:p>
                  </p:txBody>
                </p:sp>
                <p:sp>
                  <p:nvSpPr>
                    <p:cNvPr id="41" name="Freeform 324">
                      <a:extLst>
                        <a:ext uri="{FF2B5EF4-FFF2-40B4-BE49-F238E27FC236}">
                          <a16:creationId xmlns:a16="http://schemas.microsoft.com/office/drawing/2014/main" id="{C386507C-39D8-E1E3-FF2D-443FFFEF2549}"/>
                        </a:ext>
                      </a:extLst>
                    </p:cNvPr>
                    <p:cNvSpPr/>
                    <p:nvPr/>
                  </p:nvSpPr>
                  <p:spPr>
                    <a:xfrm>
                      <a:off x="6286910" y="3782308"/>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5 h 1181395"/>
                        <a:gd name="connsiteX5" fmla="*/ 1702110 w 1770438"/>
                        <a:gd name="connsiteY5" fmla="*/ 1181395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5"/>
                            <a:pt x="68328"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30" name="Graphic 2">
                    <a:extLst>
                      <a:ext uri="{FF2B5EF4-FFF2-40B4-BE49-F238E27FC236}">
                        <a16:creationId xmlns:a16="http://schemas.microsoft.com/office/drawing/2014/main" id="{0E2BFB3A-16ED-BC94-7159-F4522A731B28}"/>
                      </a:ext>
                    </a:extLst>
                  </p:cNvPr>
                  <p:cNvGrpSpPr/>
                  <p:nvPr/>
                </p:nvGrpSpPr>
                <p:grpSpPr>
                  <a:xfrm>
                    <a:off x="6397140" y="3633053"/>
                    <a:ext cx="379179" cy="225161"/>
                    <a:chOff x="6397140" y="3633053"/>
                    <a:chExt cx="379179" cy="225161"/>
                  </a:xfrm>
                  <a:solidFill>
                    <a:srgbClr val="81D1C5"/>
                  </a:solidFill>
                </p:grpSpPr>
                <p:sp>
                  <p:nvSpPr>
                    <p:cNvPr id="35" name="Freeform 326">
                      <a:extLst>
                        <a:ext uri="{FF2B5EF4-FFF2-40B4-BE49-F238E27FC236}">
                          <a16:creationId xmlns:a16="http://schemas.microsoft.com/office/drawing/2014/main" id="{15715C1D-4DB9-22C3-E689-979053E67396}"/>
                        </a:ext>
                      </a:extLst>
                    </p:cNvPr>
                    <p:cNvSpPr/>
                    <p:nvPr/>
                  </p:nvSpPr>
                  <p:spPr>
                    <a:xfrm>
                      <a:off x="6397140" y="3633053"/>
                      <a:ext cx="195041" cy="225161"/>
                    </a:xfrm>
                    <a:custGeom>
                      <a:avLst/>
                      <a:gdLst>
                        <a:gd name="connsiteX0" fmla="*/ 195042 w 195041"/>
                        <a:gd name="connsiteY0" fmla="*/ 112592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36" name="Freeform 327">
                      <a:extLst>
                        <a:ext uri="{FF2B5EF4-FFF2-40B4-BE49-F238E27FC236}">
                          <a16:creationId xmlns:a16="http://schemas.microsoft.com/office/drawing/2014/main" id="{FC0BB149-039D-645C-9C85-A97683B19326}"/>
                        </a:ext>
                      </a:extLst>
                    </p:cNvPr>
                    <p:cNvSpPr/>
                    <p:nvPr/>
                  </p:nvSpPr>
                  <p:spPr>
                    <a:xfrm>
                      <a:off x="6581301"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31" name="Graphic 2">
                    <a:extLst>
                      <a:ext uri="{FF2B5EF4-FFF2-40B4-BE49-F238E27FC236}">
                        <a16:creationId xmlns:a16="http://schemas.microsoft.com/office/drawing/2014/main" id="{CB7B54EB-5B63-9C03-DEB4-E9708F908D39}"/>
                      </a:ext>
                    </a:extLst>
                  </p:cNvPr>
                  <p:cNvGrpSpPr/>
                  <p:nvPr/>
                </p:nvGrpSpPr>
                <p:grpSpPr>
                  <a:xfrm>
                    <a:off x="6871783" y="3518152"/>
                    <a:ext cx="1129009" cy="455900"/>
                    <a:chOff x="6871783" y="3518152"/>
                    <a:chExt cx="1129009" cy="455900"/>
                  </a:xfrm>
                </p:grpSpPr>
                <p:sp>
                  <p:nvSpPr>
                    <p:cNvPr id="32" name="Freeform 330">
                      <a:extLst>
                        <a:ext uri="{FF2B5EF4-FFF2-40B4-BE49-F238E27FC236}">
                          <a16:creationId xmlns:a16="http://schemas.microsoft.com/office/drawing/2014/main" id="{00EF2423-3AC9-DEEE-27A2-2DCD29835FB0}"/>
                        </a:ext>
                      </a:extLst>
                    </p:cNvPr>
                    <p:cNvSpPr/>
                    <p:nvPr/>
                  </p:nvSpPr>
                  <p:spPr>
                    <a:xfrm>
                      <a:off x="6901387" y="3547775"/>
                      <a:ext cx="1069802" cy="396701"/>
                    </a:xfrm>
                    <a:custGeom>
                      <a:avLst/>
                      <a:gdLst>
                        <a:gd name="connsiteX0" fmla="*/ 871423 w 1069802"/>
                        <a:gd name="connsiteY0" fmla="*/ 0 h 396701"/>
                        <a:gd name="connsiteX1" fmla="*/ 198379 w 1069802"/>
                        <a:gd name="connsiteY1" fmla="*/ 0 h 396701"/>
                        <a:gd name="connsiteX2" fmla="*/ 0 w 1069802"/>
                        <a:gd name="connsiteY2" fmla="*/ 198350 h 396701"/>
                        <a:gd name="connsiteX3" fmla="*/ 0 w 1069802"/>
                        <a:gd name="connsiteY3" fmla="*/ 198350 h 396701"/>
                        <a:gd name="connsiteX4" fmla="*/ 198379 w 1069802"/>
                        <a:gd name="connsiteY4" fmla="*/ 396701 h 396701"/>
                        <a:gd name="connsiteX5" fmla="*/ 871423 w 1069802"/>
                        <a:gd name="connsiteY5" fmla="*/ 396701 h 396701"/>
                        <a:gd name="connsiteX6" fmla="*/ 1069802 w 1069802"/>
                        <a:gd name="connsiteY6" fmla="*/ 198350 h 396701"/>
                        <a:gd name="connsiteX7" fmla="*/ 1069802 w 1069802"/>
                        <a:gd name="connsiteY7" fmla="*/ 198350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779" y="88798"/>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33" name="Freeform 331">
                      <a:extLst>
                        <a:ext uri="{FF2B5EF4-FFF2-40B4-BE49-F238E27FC236}">
                          <a16:creationId xmlns:a16="http://schemas.microsoft.com/office/drawing/2014/main" id="{D67E1842-2808-D3D2-7C6B-E4AD076F46D1}"/>
                        </a:ext>
                      </a:extLst>
                    </p:cNvPr>
                    <p:cNvSpPr/>
                    <p:nvPr/>
                  </p:nvSpPr>
                  <p:spPr>
                    <a:xfrm>
                      <a:off x="6871783" y="3518152"/>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222 h 455900"/>
                        <a:gd name="connsiteX8" fmla="*/ 59184 w 1129009"/>
                        <a:gd name="connsiteY8" fmla="*/ 227973 h 455900"/>
                        <a:gd name="connsiteX9" fmla="*/ 227960 w 1129009"/>
                        <a:gd name="connsiteY9" fmla="*/ 396724 h 455900"/>
                        <a:gd name="connsiteX10" fmla="*/ 901004 w 1129009"/>
                        <a:gd name="connsiteY10" fmla="*/ 396724 h 455900"/>
                        <a:gd name="connsiteX11" fmla="*/ 1069779 w 1129009"/>
                        <a:gd name="connsiteY11" fmla="*/ 227973 h 455900"/>
                        <a:gd name="connsiteX12" fmla="*/ 901004 w 1129009"/>
                        <a:gd name="connsiteY12" fmla="*/ 59222 h 455900"/>
                        <a:gd name="connsiteX13" fmla="*/ 227960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81D1C5"/>
                    </a:solidFill>
                    <a:ln w="2286" cap="flat">
                      <a:noFill/>
                      <a:prstDash val="solid"/>
                      <a:miter/>
                    </a:ln>
                  </p:spPr>
                  <p:txBody>
                    <a:bodyPr rtlCol="0" anchor="ctr"/>
                    <a:lstStyle/>
                    <a:p>
                      <a:endParaRPr lang="en-GB"/>
                    </a:p>
                  </p:txBody>
                </p:sp>
              </p:grpSp>
            </p:grpSp>
          </p:grpSp>
        </p:grpSp>
      </p:grpSp>
      <p:pic>
        <p:nvPicPr>
          <p:cNvPr id="6" name="Picture 5" descr="Background pattern&#10;&#10;Description automatically generated">
            <a:extLst>
              <a:ext uri="{FF2B5EF4-FFF2-40B4-BE49-F238E27FC236}">
                <a16:creationId xmlns:a16="http://schemas.microsoft.com/office/drawing/2014/main" id="{4DA7B735-E906-2B9F-FE7C-FA32B433354B}"/>
              </a:ext>
            </a:extLst>
          </p:cNvPr>
          <p:cNvPicPr>
            <a:picLocks noChangeAspect="1"/>
          </p:cNvPicPr>
          <p:nvPr/>
        </p:nvPicPr>
        <p:blipFill rotWithShape="1">
          <a:blip r:embed="rId11"/>
          <a:srcRect l="-9441" t="-3095" r="10580" b="84089"/>
          <a:stretch/>
        </p:blipFill>
        <p:spPr>
          <a:xfrm rot="16200000">
            <a:off x="9205950" y="1780761"/>
            <a:ext cx="4729844" cy="1233285"/>
          </a:xfrm>
          <a:prstGeom prst="rect">
            <a:avLst/>
          </a:prstGeom>
        </p:spPr>
      </p:pic>
      <p:sp>
        <p:nvSpPr>
          <p:cNvPr id="9" name="TextBox 8">
            <a:extLst>
              <a:ext uri="{FF2B5EF4-FFF2-40B4-BE49-F238E27FC236}">
                <a16:creationId xmlns:a16="http://schemas.microsoft.com/office/drawing/2014/main" id="{05DE2E2F-2343-E810-4A20-5B3203D3461F}"/>
              </a:ext>
            </a:extLst>
          </p:cNvPr>
          <p:cNvSpPr txBox="1"/>
          <p:nvPr/>
        </p:nvSpPr>
        <p:spPr>
          <a:xfrm>
            <a:off x="8499821" y="837810"/>
            <a:ext cx="2368530" cy="1200329"/>
          </a:xfrm>
          <a:prstGeom prst="rect">
            <a:avLst/>
          </a:prstGeom>
          <a:noFill/>
        </p:spPr>
        <p:txBody>
          <a:bodyPr wrap="square" rtlCol="0">
            <a:spAutoFit/>
          </a:bodyPr>
          <a:lstStyle/>
          <a:p>
            <a:pPr algn="ctr"/>
            <a:r>
              <a:rPr lang="en-IE" kern="1200" dirty="0">
                <a:solidFill>
                  <a:srgbClr val="79527B"/>
                </a:solidFill>
                <a:latin typeface="+mn-lt"/>
                <a:ea typeface="+mn-ea"/>
                <a:cs typeface="+mn-cs"/>
              </a:rPr>
              <a:t>Conduct a Regional Crisis Vulnerability  SWOT Analysis and Destination Audit </a:t>
            </a:r>
            <a:endParaRPr lang="en-IE" dirty="0">
              <a:solidFill>
                <a:srgbClr val="79527B"/>
              </a:solidFill>
            </a:endParaRPr>
          </a:p>
        </p:txBody>
      </p:sp>
      <p:sp>
        <p:nvSpPr>
          <p:cNvPr id="11" name="TextBox 10">
            <a:extLst>
              <a:ext uri="{FF2B5EF4-FFF2-40B4-BE49-F238E27FC236}">
                <a16:creationId xmlns:a16="http://schemas.microsoft.com/office/drawing/2014/main" id="{52068B39-3C00-60C3-4D12-259DFFF70B65}"/>
              </a:ext>
            </a:extLst>
          </p:cNvPr>
          <p:cNvSpPr txBox="1"/>
          <p:nvPr/>
        </p:nvSpPr>
        <p:spPr>
          <a:xfrm>
            <a:off x="563284" y="755365"/>
            <a:ext cx="1891673" cy="1200329"/>
          </a:xfrm>
          <a:prstGeom prst="rect">
            <a:avLst/>
          </a:prstGeom>
          <a:noFill/>
        </p:spPr>
        <p:txBody>
          <a:bodyPr wrap="square" rtlCol="0">
            <a:spAutoFit/>
          </a:bodyPr>
          <a:lstStyle/>
          <a:p>
            <a:r>
              <a:rPr lang="en-IE" sz="3200" b="1" kern="1200" dirty="0">
                <a:solidFill>
                  <a:srgbClr val="79527B"/>
                </a:solidFill>
                <a:latin typeface="+mn-lt"/>
                <a:ea typeface="+mn-ea"/>
                <a:cs typeface="+mn-cs"/>
              </a:rPr>
              <a:t>Phase 1</a:t>
            </a:r>
            <a:r>
              <a:rPr lang="en-IE" sz="2400" b="1" kern="1200" dirty="0">
                <a:solidFill>
                  <a:srgbClr val="79527B"/>
                </a:solidFill>
                <a:latin typeface="+mn-lt"/>
                <a:ea typeface="+mn-ea"/>
                <a:cs typeface="+mn-cs"/>
              </a:rPr>
              <a:t> </a:t>
            </a:r>
            <a:r>
              <a:rPr lang="en-IE" sz="2000" kern="1200" dirty="0">
                <a:solidFill>
                  <a:srgbClr val="79527B"/>
                </a:solidFill>
                <a:latin typeface="+mn-lt"/>
                <a:ea typeface="+mn-ea"/>
                <a:cs typeface="+mn-cs"/>
              </a:rPr>
              <a:t>Preparation &amp; Mitigation</a:t>
            </a:r>
            <a:endParaRPr lang="en-IE" sz="2000" dirty="0">
              <a:solidFill>
                <a:srgbClr val="79527B"/>
              </a:solidFill>
            </a:endParaRPr>
          </a:p>
        </p:txBody>
      </p:sp>
      <p:sp>
        <p:nvSpPr>
          <p:cNvPr id="12" name="TextBox 11">
            <a:extLst>
              <a:ext uri="{FF2B5EF4-FFF2-40B4-BE49-F238E27FC236}">
                <a16:creationId xmlns:a16="http://schemas.microsoft.com/office/drawing/2014/main" id="{85A07547-D245-653F-0EBE-DA7A7688C69E}"/>
              </a:ext>
            </a:extLst>
          </p:cNvPr>
          <p:cNvSpPr txBox="1"/>
          <p:nvPr/>
        </p:nvSpPr>
        <p:spPr>
          <a:xfrm>
            <a:off x="567299" y="2687187"/>
            <a:ext cx="1764337" cy="1138773"/>
          </a:xfrm>
          <a:prstGeom prst="rect">
            <a:avLst/>
          </a:prstGeom>
          <a:noFill/>
        </p:spPr>
        <p:txBody>
          <a:bodyPr wrap="square" rtlCol="0">
            <a:spAutoFit/>
          </a:bodyPr>
          <a:lstStyle/>
          <a:p>
            <a:r>
              <a:rPr lang="en-IE" sz="2800" b="1" kern="1200" dirty="0">
                <a:solidFill>
                  <a:srgbClr val="F27954"/>
                </a:solidFill>
                <a:latin typeface="+mn-lt"/>
                <a:ea typeface="+mn-ea"/>
                <a:cs typeface="+mn-cs"/>
              </a:rPr>
              <a:t>Phase 2</a:t>
            </a:r>
            <a:r>
              <a:rPr lang="en-IE" sz="2400" b="1" kern="1200" dirty="0">
                <a:solidFill>
                  <a:srgbClr val="F27954"/>
                </a:solidFill>
                <a:latin typeface="+mn-lt"/>
                <a:ea typeface="+mn-ea"/>
                <a:cs typeface="+mn-cs"/>
              </a:rPr>
              <a:t> </a:t>
            </a:r>
            <a:r>
              <a:rPr lang="en-IE" sz="2000" kern="1200" dirty="0">
                <a:solidFill>
                  <a:srgbClr val="F27954"/>
                </a:solidFill>
                <a:latin typeface="+mn-lt"/>
                <a:ea typeface="+mn-ea"/>
                <a:cs typeface="+mn-cs"/>
              </a:rPr>
              <a:t>Planning, </a:t>
            </a:r>
          </a:p>
          <a:p>
            <a:r>
              <a:rPr lang="en-IE" sz="2000" kern="1200" dirty="0">
                <a:solidFill>
                  <a:srgbClr val="F27954"/>
                </a:solidFill>
                <a:latin typeface="+mn-lt"/>
                <a:ea typeface="+mn-ea"/>
                <a:cs typeface="+mn-cs"/>
              </a:rPr>
              <a:t>&amp; Response</a:t>
            </a:r>
            <a:endParaRPr lang="en-IE" sz="2000" dirty="0">
              <a:solidFill>
                <a:srgbClr val="F27954"/>
              </a:solidFill>
            </a:endParaRPr>
          </a:p>
        </p:txBody>
      </p:sp>
      <p:sp>
        <p:nvSpPr>
          <p:cNvPr id="13" name="TextBox 12">
            <a:extLst>
              <a:ext uri="{FF2B5EF4-FFF2-40B4-BE49-F238E27FC236}">
                <a16:creationId xmlns:a16="http://schemas.microsoft.com/office/drawing/2014/main" id="{A562338C-C9C8-541D-7A6B-A7F475DD2D26}"/>
              </a:ext>
            </a:extLst>
          </p:cNvPr>
          <p:cNvSpPr txBox="1"/>
          <p:nvPr/>
        </p:nvSpPr>
        <p:spPr>
          <a:xfrm>
            <a:off x="606189" y="4839123"/>
            <a:ext cx="1618749" cy="1508105"/>
          </a:xfrm>
          <a:prstGeom prst="rect">
            <a:avLst/>
          </a:prstGeom>
          <a:solidFill>
            <a:schemeClr val="bg1"/>
          </a:solidFill>
        </p:spPr>
        <p:txBody>
          <a:bodyPr wrap="square" rtlCol="0">
            <a:spAutoFit/>
          </a:bodyPr>
          <a:lstStyle/>
          <a:p>
            <a:r>
              <a:rPr lang="en-IE" sz="3200" b="1" kern="1200" dirty="0">
                <a:solidFill>
                  <a:srgbClr val="44BAA9"/>
                </a:solidFill>
                <a:latin typeface="+mn-lt"/>
                <a:ea typeface="+mn-ea"/>
                <a:cs typeface="+mn-cs"/>
              </a:rPr>
              <a:t>Phase 3</a:t>
            </a:r>
          </a:p>
          <a:p>
            <a:r>
              <a:rPr lang="en-IE" sz="2000" kern="1200" dirty="0">
                <a:solidFill>
                  <a:srgbClr val="44BAA9"/>
                </a:solidFill>
                <a:latin typeface="+mn-lt"/>
                <a:ea typeface="+mn-ea"/>
                <a:cs typeface="+mn-cs"/>
              </a:rPr>
              <a:t>Recovery, Rebuild, Resilience</a:t>
            </a:r>
            <a:endParaRPr lang="en-IE" sz="2000" dirty="0">
              <a:solidFill>
                <a:srgbClr val="44BAA9"/>
              </a:solidFill>
            </a:endParaRPr>
          </a:p>
        </p:txBody>
      </p:sp>
      <p:sp>
        <p:nvSpPr>
          <p:cNvPr id="23" name="TextBox 22">
            <a:extLst>
              <a:ext uri="{FF2B5EF4-FFF2-40B4-BE49-F238E27FC236}">
                <a16:creationId xmlns:a16="http://schemas.microsoft.com/office/drawing/2014/main" id="{6AA5E8F5-E176-96D4-B34D-E2141E84EBA6}"/>
              </a:ext>
            </a:extLst>
          </p:cNvPr>
          <p:cNvSpPr txBox="1"/>
          <p:nvPr/>
        </p:nvSpPr>
        <p:spPr>
          <a:xfrm>
            <a:off x="5606580" y="821497"/>
            <a:ext cx="2238831" cy="1200329"/>
          </a:xfrm>
          <a:prstGeom prst="rect">
            <a:avLst/>
          </a:prstGeom>
          <a:noFill/>
        </p:spPr>
        <p:txBody>
          <a:bodyPr wrap="square" rtlCol="0">
            <a:spAutoFit/>
          </a:bodyPr>
          <a:lstStyle/>
          <a:p>
            <a:pPr algn="ctr"/>
            <a:r>
              <a:rPr lang="en-IE" dirty="0">
                <a:solidFill>
                  <a:srgbClr val="79527B"/>
                </a:solidFill>
              </a:rPr>
              <a:t>Set Up a Regional Public Private Partnership &amp; Crisis Management Team</a:t>
            </a:r>
          </a:p>
        </p:txBody>
      </p:sp>
      <p:sp>
        <p:nvSpPr>
          <p:cNvPr id="25" name="TextBox 24">
            <a:extLst>
              <a:ext uri="{FF2B5EF4-FFF2-40B4-BE49-F238E27FC236}">
                <a16:creationId xmlns:a16="http://schemas.microsoft.com/office/drawing/2014/main" id="{CE502EDD-988E-1B8E-D6B0-D0F35BBA060C}"/>
              </a:ext>
            </a:extLst>
          </p:cNvPr>
          <p:cNvSpPr txBox="1"/>
          <p:nvPr/>
        </p:nvSpPr>
        <p:spPr>
          <a:xfrm>
            <a:off x="2757709" y="3008200"/>
            <a:ext cx="2238124" cy="1200329"/>
          </a:xfrm>
          <a:prstGeom prst="rect">
            <a:avLst/>
          </a:prstGeom>
          <a:noFill/>
        </p:spPr>
        <p:txBody>
          <a:bodyPr wrap="square" rtlCol="0">
            <a:spAutoFit/>
          </a:bodyPr>
          <a:lstStyle/>
          <a:p>
            <a:pPr algn="ctr"/>
            <a:r>
              <a:rPr lang="en-IE" dirty="0">
                <a:solidFill>
                  <a:srgbClr val="F37C57"/>
                </a:solidFill>
              </a:rPr>
              <a:t>Develop a Regional Crisis Management Strategy </a:t>
            </a:r>
            <a:r>
              <a:rPr lang="en-IE" i="1" dirty="0">
                <a:solidFill>
                  <a:srgbClr val="F37C57"/>
                </a:solidFill>
              </a:rPr>
              <a:t>(Long Term Mitigation Planning)</a:t>
            </a:r>
          </a:p>
        </p:txBody>
      </p:sp>
      <p:sp>
        <p:nvSpPr>
          <p:cNvPr id="27" name="TextBox 26">
            <a:extLst>
              <a:ext uri="{FF2B5EF4-FFF2-40B4-BE49-F238E27FC236}">
                <a16:creationId xmlns:a16="http://schemas.microsoft.com/office/drawing/2014/main" id="{81623343-A1BD-B957-16FF-32FA43BBD2C9}"/>
              </a:ext>
            </a:extLst>
          </p:cNvPr>
          <p:cNvSpPr txBox="1"/>
          <p:nvPr/>
        </p:nvSpPr>
        <p:spPr>
          <a:xfrm>
            <a:off x="8509929" y="2985988"/>
            <a:ext cx="2307211" cy="1200329"/>
          </a:xfrm>
          <a:prstGeom prst="rect">
            <a:avLst/>
          </a:prstGeom>
          <a:noFill/>
        </p:spPr>
        <p:txBody>
          <a:bodyPr wrap="square" rtlCol="0">
            <a:spAutoFit/>
          </a:bodyPr>
          <a:lstStyle/>
          <a:p>
            <a:pPr algn="ctr"/>
            <a:r>
              <a:rPr lang="en-IE" dirty="0">
                <a:solidFill>
                  <a:srgbClr val="F37C57"/>
                </a:solidFill>
              </a:rPr>
              <a:t>Response Activation and Communication with Industry for Regional Collaboration</a:t>
            </a:r>
          </a:p>
        </p:txBody>
      </p:sp>
      <p:sp>
        <p:nvSpPr>
          <p:cNvPr id="34" name="TextBox 33">
            <a:extLst>
              <a:ext uri="{FF2B5EF4-FFF2-40B4-BE49-F238E27FC236}">
                <a16:creationId xmlns:a16="http://schemas.microsoft.com/office/drawing/2014/main" id="{E93438AD-EA15-CD96-A656-CE420AA275E8}"/>
              </a:ext>
            </a:extLst>
          </p:cNvPr>
          <p:cNvSpPr txBox="1"/>
          <p:nvPr/>
        </p:nvSpPr>
        <p:spPr>
          <a:xfrm>
            <a:off x="8456229" y="5231762"/>
            <a:ext cx="2414610" cy="1261884"/>
          </a:xfrm>
          <a:prstGeom prst="rect">
            <a:avLst/>
          </a:prstGeom>
          <a:noFill/>
        </p:spPr>
        <p:txBody>
          <a:bodyPr wrap="square" rtlCol="0">
            <a:spAutoFit/>
          </a:bodyPr>
          <a:lstStyle/>
          <a:p>
            <a:pPr algn="ctr"/>
            <a:r>
              <a:rPr lang="en-IE" sz="1900" dirty="0">
                <a:solidFill>
                  <a:srgbClr val="3AA091"/>
                </a:solidFill>
              </a:rPr>
              <a:t>Regional Recovery, Rebuilding &amp;  Resilience Towards a ‘New Norm’ Post Crisis</a:t>
            </a:r>
          </a:p>
        </p:txBody>
      </p:sp>
      <p:sp>
        <p:nvSpPr>
          <p:cNvPr id="37" name="TextBox 36">
            <a:extLst>
              <a:ext uri="{FF2B5EF4-FFF2-40B4-BE49-F238E27FC236}">
                <a16:creationId xmlns:a16="http://schemas.microsoft.com/office/drawing/2014/main" id="{53EC9D4B-4D3A-99C6-A294-D819C91601AE}"/>
              </a:ext>
            </a:extLst>
          </p:cNvPr>
          <p:cNvSpPr txBox="1"/>
          <p:nvPr/>
        </p:nvSpPr>
        <p:spPr>
          <a:xfrm>
            <a:off x="2696985" y="777931"/>
            <a:ext cx="2243609" cy="1200329"/>
          </a:xfrm>
          <a:prstGeom prst="rect">
            <a:avLst/>
          </a:prstGeom>
          <a:noFill/>
        </p:spPr>
        <p:txBody>
          <a:bodyPr wrap="square" rtlCol="0">
            <a:spAutoFit/>
          </a:bodyPr>
          <a:lstStyle/>
          <a:p>
            <a:pPr algn="ctr"/>
            <a:r>
              <a:rPr lang="en-IE" dirty="0">
                <a:solidFill>
                  <a:srgbClr val="79527B"/>
                </a:solidFill>
              </a:rPr>
              <a:t>Introduction to Regional Crisis Tourism Management &amp; Its Complexities</a:t>
            </a:r>
          </a:p>
        </p:txBody>
      </p:sp>
      <p:sp>
        <p:nvSpPr>
          <p:cNvPr id="39" name="TextBox 38">
            <a:extLst>
              <a:ext uri="{FF2B5EF4-FFF2-40B4-BE49-F238E27FC236}">
                <a16:creationId xmlns:a16="http://schemas.microsoft.com/office/drawing/2014/main" id="{91E70F61-2CF0-4673-9DDE-6DC54F2CEF2D}"/>
              </a:ext>
            </a:extLst>
          </p:cNvPr>
          <p:cNvSpPr txBox="1"/>
          <p:nvPr/>
        </p:nvSpPr>
        <p:spPr>
          <a:xfrm>
            <a:off x="5719842" y="3000513"/>
            <a:ext cx="2233365" cy="1200329"/>
          </a:xfrm>
          <a:prstGeom prst="rect">
            <a:avLst/>
          </a:prstGeom>
          <a:noFill/>
        </p:spPr>
        <p:txBody>
          <a:bodyPr wrap="square" rtlCol="0">
            <a:spAutoFit/>
          </a:bodyPr>
          <a:lstStyle/>
          <a:p>
            <a:pPr algn="ctr"/>
            <a:r>
              <a:rPr lang="en-IE" dirty="0">
                <a:solidFill>
                  <a:srgbClr val="F37C57"/>
                </a:solidFill>
              </a:rPr>
              <a:t>Develop a Regional Crisis Management Response Plan </a:t>
            </a:r>
            <a:r>
              <a:rPr lang="en-IE" i="1" dirty="0">
                <a:solidFill>
                  <a:srgbClr val="F37C57"/>
                </a:solidFill>
              </a:rPr>
              <a:t>(Short Term Response Plan)</a:t>
            </a:r>
          </a:p>
        </p:txBody>
      </p:sp>
      <p:sp>
        <p:nvSpPr>
          <p:cNvPr id="40" name="TextBox 39">
            <a:extLst>
              <a:ext uri="{FF2B5EF4-FFF2-40B4-BE49-F238E27FC236}">
                <a16:creationId xmlns:a16="http://schemas.microsoft.com/office/drawing/2014/main" id="{3F66F445-3B3D-4075-70A3-D553312FA5CF}"/>
              </a:ext>
            </a:extLst>
          </p:cNvPr>
          <p:cNvSpPr txBox="1"/>
          <p:nvPr/>
        </p:nvSpPr>
        <p:spPr>
          <a:xfrm>
            <a:off x="2696985" y="5331565"/>
            <a:ext cx="2329487" cy="1015663"/>
          </a:xfrm>
          <a:prstGeom prst="rect">
            <a:avLst/>
          </a:prstGeom>
          <a:noFill/>
        </p:spPr>
        <p:txBody>
          <a:bodyPr wrap="square" rtlCol="0">
            <a:spAutoFit/>
          </a:bodyPr>
          <a:lstStyle/>
          <a:p>
            <a:pPr algn="ctr"/>
            <a:r>
              <a:rPr lang="en-IE" sz="2000" dirty="0">
                <a:solidFill>
                  <a:srgbClr val="3AA091"/>
                </a:solidFill>
              </a:rPr>
              <a:t>Communication Strategy and Dealing with PR &amp; Media</a:t>
            </a:r>
          </a:p>
        </p:txBody>
      </p:sp>
      <p:sp>
        <p:nvSpPr>
          <p:cNvPr id="130" name="TextBox 129">
            <a:extLst>
              <a:ext uri="{FF2B5EF4-FFF2-40B4-BE49-F238E27FC236}">
                <a16:creationId xmlns:a16="http://schemas.microsoft.com/office/drawing/2014/main" id="{BC0C15CA-D8DF-5D50-B91F-31D6D4E2D48D}"/>
              </a:ext>
            </a:extLst>
          </p:cNvPr>
          <p:cNvSpPr txBox="1"/>
          <p:nvPr/>
        </p:nvSpPr>
        <p:spPr>
          <a:xfrm>
            <a:off x="3669414" y="351112"/>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1</a:t>
            </a:r>
            <a:endParaRPr lang="en-IE" b="1" dirty="0">
              <a:solidFill>
                <a:srgbClr val="79527B"/>
              </a:solidFill>
            </a:endParaRPr>
          </a:p>
        </p:txBody>
      </p:sp>
      <p:sp>
        <p:nvSpPr>
          <p:cNvPr id="131" name="TextBox 130">
            <a:extLst>
              <a:ext uri="{FF2B5EF4-FFF2-40B4-BE49-F238E27FC236}">
                <a16:creationId xmlns:a16="http://schemas.microsoft.com/office/drawing/2014/main" id="{B80D0131-7456-50AC-FC69-079E3D909A5F}"/>
              </a:ext>
            </a:extLst>
          </p:cNvPr>
          <p:cNvSpPr txBox="1"/>
          <p:nvPr/>
        </p:nvSpPr>
        <p:spPr>
          <a:xfrm>
            <a:off x="6453344" y="377865"/>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2</a:t>
            </a:r>
            <a:endParaRPr lang="en-IE" b="1" dirty="0">
              <a:solidFill>
                <a:srgbClr val="79527B"/>
              </a:solidFill>
            </a:endParaRPr>
          </a:p>
        </p:txBody>
      </p:sp>
      <p:sp>
        <p:nvSpPr>
          <p:cNvPr id="132" name="TextBox 131">
            <a:extLst>
              <a:ext uri="{FF2B5EF4-FFF2-40B4-BE49-F238E27FC236}">
                <a16:creationId xmlns:a16="http://schemas.microsoft.com/office/drawing/2014/main" id="{78C1540A-AE5C-E178-55A5-57DB0D29C5BF}"/>
              </a:ext>
            </a:extLst>
          </p:cNvPr>
          <p:cNvSpPr txBox="1"/>
          <p:nvPr/>
        </p:nvSpPr>
        <p:spPr>
          <a:xfrm>
            <a:off x="9391403" y="352064"/>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3</a:t>
            </a:r>
            <a:endParaRPr lang="en-IE" b="1" dirty="0">
              <a:solidFill>
                <a:srgbClr val="79527B"/>
              </a:solidFill>
            </a:endParaRPr>
          </a:p>
        </p:txBody>
      </p:sp>
      <p:sp>
        <p:nvSpPr>
          <p:cNvPr id="133" name="TextBox 132">
            <a:extLst>
              <a:ext uri="{FF2B5EF4-FFF2-40B4-BE49-F238E27FC236}">
                <a16:creationId xmlns:a16="http://schemas.microsoft.com/office/drawing/2014/main" id="{7A837965-7EC6-3618-5E68-8355523C4EBA}"/>
              </a:ext>
            </a:extLst>
          </p:cNvPr>
          <p:cNvSpPr txBox="1"/>
          <p:nvPr/>
        </p:nvSpPr>
        <p:spPr>
          <a:xfrm>
            <a:off x="3652173" y="2625371"/>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4</a:t>
            </a:r>
            <a:endParaRPr lang="en-IE" b="1" dirty="0">
              <a:solidFill>
                <a:srgbClr val="F27954"/>
              </a:solidFill>
            </a:endParaRPr>
          </a:p>
        </p:txBody>
      </p:sp>
      <p:sp>
        <p:nvSpPr>
          <p:cNvPr id="134" name="TextBox 133">
            <a:extLst>
              <a:ext uri="{FF2B5EF4-FFF2-40B4-BE49-F238E27FC236}">
                <a16:creationId xmlns:a16="http://schemas.microsoft.com/office/drawing/2014/main" id="{BB5F536D-24E2-C838-495B-0CB27BA0351C}"/>
              </a:ext>
            </a:extLst>
          </p:cNvPr>
          <p:cNvSpPr txBox="1"/>
          <p:nvPr/>
        </p:nvSpPr>
        <p:spPr>
          <a:xfrm>
            <a:off x="6491070" y="2609242"/>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5</a:t>
            </a:r>
            <a:endParaRPr lang="en-IE" b="1" dirty="0">
              <a:solidFill>
                <a:srgbClr val="F27954"/>
              </a:solidFill>
            </a:endParaRPr>
          </a:p>
        </p:txBody>
      </p:sp>
      <p:sp>
        <p:nvSpPr>
          <p:cNvPr id="135" name="TextBox 134">
            <a:extLst>
              <a:ext uri="{FF2B5EF4-FFF2-40B4-BE49-F238E27FC236}">
                <a16:creationId xmlns:a16="http://schemas.microsoft.com/office/drawing/2014/main" id="{5A43CFD7-4DD3-5ECB-4984-BABBB48AAE2F}"/>
              </a:ext>
            </a:extLst>
          </p:cNvPr>
          <p:cNvSpPr txBox="1"/>
          <p:nvPr/>
        </p:nvSpPr>
        <p:spPr>
          <a:xfrm>
            <a:off x="9318312" y="2615458"/>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6</a:t>
            </a:r>
            <a:endParaRPr lang="en-IE" b="1" dirty="0">
              <a:solidFill>
                <a:srgbClr val="F27954"/>
              </a:solidFill>
            </a:endParaRPr>
          </a:p>
        </p:txBody>
      </p:sp>
      <p:sp>
        <p:nvSpPr>
          <p:cNvPr id="136" name="TextBox 135">
            <a:extLst>
              <a:ext uri="{FF2B5EF4-FFF2-40B4-BE49-F238E27FC236}">
                <a16:creationId xmlns:a16="http://schemas.microsoft.com/office/drawing/2014/main" id="{60AB4A7A-E634-0066-C66C-785D4810091F}"/>
              </a:ext>
            </a:extLst>
          </p:cNvPr>
          <p:cNvSpPr txBox="1"/>
          <p:nvPr/>
        </p:nvSpPr>
        <p:spPr>
          <a:xfrm>
            <a:off x="3570360" y="4830332"/>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7</a:t>
            </a:r>
            <a:endParaRPr lang="en-IE" b="1" dirty="0">
              <a:solidFill>
                <a:srgbClr val="44BAA9"/>
              </a:solidFill>
            </a:endParaRPr>
          </a:p>
        </p:txBody>
      </p:sp>
      <p:sp>
        <p:nvSpPr>
          <p:cNvPr id="137" name="TextBox 136">
            <a:extLst>
              <a:ext uri="{FF2B5EF4-FFF2-40B4-BE49-F238E27FC236}">
                <a16:creationId xmlns:a16="http://schemas.microsoft.com/office/drawing/2014/main" id="{0AD0D61D-3E41-8C46-B66A-5F2474B6D43C}"/>
              </a:ext>
            </a:extLst>
          </p:cNvPr>
          <p:cNvSpPr txBox="1"/>
          <p:nvPr/>
        </p:nvSpPr>
        <p:spPr>
          <a:xfrm>
            <a:off x="5568959" y="5366361"/>
            <a:ext cx="2400001" cy="1015663"/>
          </a:xfrm>
          <a:prstGeom prst="rect">
            <a:avLst/>
          </a:prstGeom>
          <a:noFill/>
        </p:spPr>
        <p:txBody>
          <a:bodyPr wrap="square" rtlCol="0">
            <a:spAutoFit/>
          </a:bodyPr>
          <a:lstStyle/>
          <a:p>
            <a:pPr algn="ctr"/>
            <a:r>
              <a:rPr lang="en-IE" sz="2000" dirty="0">
                <a:solidFill>
                  <a:srgbClr val="3AA091"/>
                </a:solidFill>
              </a:rPr>
              <a:t>Strategic Regional Crisis Response and Recovery Marketing</a:t>
            </a:r>
          </a:p>
        </p:txBody>
      </p:sp>
      <p:sp>
        <p:nvSpPr>
          <p:cNvPr id="138" name="TextBox 137">
            <a:extLst>
              <a:ext uri="{FF2B5EF4-FFF2-40B4-BE49-F238E27FC236}">
                <a16:creationId xmlns:a16="http://schemas.microsoft.com/office/drawing/2014/main" id="{E3FC64FD-D8AB-DB46-B5C3-BD64E4235762}"/>
              </a:ext>
            </a:extLst>
          </p:cNvPr>
          <p:cNvSpPr txBox="1"/>
          <p:nvPr/>
        </p:nvSpPr>
        <p:spPr>
          <a:xfrm>
            <a:off x="6453344" y="4857275"/>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8</a:t>
            </a:r>
            <a:endParaRPr lang="en-IE" b="1" dirty="0">
              <a:solidFill>
                <a:srgbClr val="44BAA9"/>
              </a:solidFill>
            </a:endParaRPr>
          </a:p>
        </p:txBody>
      </p:sp>
      <p:sp>
        <p:nvSpPr>
          <p:cNvPr id="139" name="TextBox 138">
            <a:extLst>
              <a:ext uri="{FF2B5EF4-FFF2-40B4-BE49-F238E27FC236}">
                <a16:creationId xmlns:a16="http://schemas.microsoft.com/office/drawing/2014/main" id="{FE568FEB-17D4-1F0E-936F-5A38CB7EF77F}"/>
              </a:ext>
            </a:extLst>
          </p:cNvPr>
          <p:cNvSpPr txBox="1"/>
          <p:nvPr/>
        </p:nvSpPr>
        <p:spPr>
          <a:xfrm>
            <a:off x="9360735" y="4839123"/>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9</a:t>
            </a:r>
            <a:endParaRPr lang="en-IE" b="1" dirty="0">
              <a:solidFill>
                <a:srgbClr val="44BAA9"/>
              </a:solidFill>
            </a:endParaRPr>
          </a:p>
        </p:txBody>
      </p:sp>
    </p:spTree>
    <p:extLst>
      <p:ext uri="{BB962C8B-B14F-4D97-AF65-F5344CB8AC3E}">
        <p14:creationId xmlns:p14="http://schemas.microsoft.com/office/powerpoint/2010/main" val="111040822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CCE4A1B6-F443-DED6-D74A-018D4AC63695}"/>
              </a:ext>
            </a:extLst>
          </p:cNvPr>
          <p:cNvSpPr>
            <a:spLocks noGrp="1"/>
          </p:cNvSpPr>
          <p:nvPr>
            <p:ph type="body" sz="quarter" idx="25"/>
          </p:nvPr>
        </p:nvSpPr>
        <p:spPr/>
        <p:txBody>
          <a:bodyPr>
            <a:normAutofit/>
          </a:bodyPr>
          <a:lstStyle/>
          <a:p>
            <a:r>
              <a:rPr lang="en-IE" sz="1800" dirty="0">
                <a:hlinkClick r:id="rId2">
                  <a:extLst>
                    <a:ext uri="{A12FA001-AC4F-418D-AE19-62706E023703}">
                      <ahyp:hlinkClr xmlns:ahyp="http://schemas.microsoft.com/office/drawing/2018/hyperlinkcolor" val="tx"/>
                    </a:ext>
                  </a:extLst>
                </a:hlinkClick>
              </a:rPr>
              <a:t>https://www.tourismrecovery.eu/</a:t>
            </a:r>
            <a:r>
              <a:rPr lang="en-IE" sz="1800" dirty="0"/>
              <a:t> </a:t>
            </a:r>
          </a:p>
        </p:txBody>
      </p:sp>
      <p:sp>
        <p:nvSpPr>
          <p:cNvPr id="8" name="Text Placeholder 7">
            <a:extLst>
              <a:ext uri="{FF2B5EF4-FFF2-40B4-BE49-F238E27FC236}">
                <a16:creationId xmlns:a16="http://schemas.microsoft.com/office/drawing/2014/main" id="{0C613482-A161-2C8E-DD6C-02BEFDC73BD9}"/>
              </a:ext>
            </a:extLst>
          </p:cNvPr>
          <p:cNvSpPr>
            <a:spLocks noGrp="1"/>
          </p:cNvSpPr>
          <p:nvPr>
            <p:ph type="body" sz="quarter" idx="26"/>
          </p:nvPr>
        </p:nvSpPr>
        <p:spPr>
          <a:xfrm>
            <a:off x="7794217" y="4515939"/>
            <a:ext cx="4075054" cy="361924"/>
          </a:xfrm>
        </p:spPr>
        <p:txBody>
          <a:bodyPr>
            <a:normAutofit fontScale="92500"/>
          </a:bodyPr>
          <a:lstStyle/>
          <a:p>
            <a:r>
              <a:rPr lang="en-IE" sz="1800" dirty="0">
                <a:hlinkClick r:id="rId3">
                  <a:extLst>
                    <a:ext uri="{A12FA001-AC4F-418D-AE19-62706E023703}">
                      <ahyp:hlinkClr xmlns:ahyp="http://schemas.microsoft.com/office/drawing/2018/hyperlinkcolor" val="tx"/>
                    </a:ext>
                  </a:extLst>
                </a:hlinkClick>
              </a:rPr>
              <a:t>Momentum, Ireland Developer of Modules</a:t>
            </a:r>
            <a:endParaRPr lang="en-IE" sz="1800" dirty="0"/>
          </a:p>
        </p:txBody>
      </p:sp>
      <p:sp>
        <p:nvSpPr>
          <p:cNvPr id="9" name="Text Placeholder 8">
            <a:extLst>
              <a:ext uri="{FF2B5EF4-FFF2-40B4-BE49-F238E27FC236}">
                <a16:creationId xmlns:a16="http://schemas.microsoft.com/office/drawing/2014/main" id="{4D062689-03B7-BB17-4495-47C4BEC254C8}"/>
              </a:ext>
            </a:extLst>
          </p:cNvPr>
          <p:cNvSpPr>
            <a:spLocks noGrp="1"/>
          </p:cNvSpPr>
          <p:nvPr>
            <p:ph type="body" sz="quarter" idx="27"/>
          </p:nvPr>
        </p:nvSpPr>
        <p:spPr>
          <a:xfrm>
            <a:off x="7794217" y="3887349"/>
            <a:ext cx="3770253" cy="361924"/>
          </a:xfrm>
        </p:spPr>
        <p:txBody>
          <a:bodyPr>
            <a:noAutofit/>
          </a:bodyPr>
          <a:lstStyle/>
          <a:p>
            <a:r>
              <a:rPr lang="en-IE" sz="1800" dirty="0">
                <a:hlinkClick r:id="rId4">
                  <a:extLst>
                    <a:ext uri="{A12FA001-AC4F-418D-AE19-62706E023703}">
                      <ahyp:hlinkClr xmlns:ahyp="http://schemas.microsoft.com/office/drawing/2018/hyperlinkcolor" val="tx"/>
                    </a:ext>
                  </a:extLst>
                </a:hlinkClick>
              </a:rPr>
              <a:t>Facebook</a:t>
            </a:r>
            <a:endParaRPr lang="en-IE" sz="1800" dirty="0"/>
          </a:p>
        </p:txBody>
      </p:sp>
      <p:sp>
        <p:nvSpPr>
          <p:cNvPr id="6" name="Text Placeholder 5">
            <a:extLst>
              <a:ext uri="{FF2B5EF4-FFF2-40B4-BE49-F238E27FC236}">
                <a16:creationId xmlns:a16="http://schemas.microsoft.com/office/drawing/2014/main" id="{9159A0B4-A859-9A15-781A-D7EA204C648F}"/>
              </a:ext>
            </a:extLst>
          </p:cNvPr>
          <p:cNvSpPr>
            <a:spLocks noGrp="1"/>
          </p:cNvSpPr>
          <p:nvPr>
            <p:ph type="body" sz="quarter" idx="20"/>
          </p:nvPr>
        </p:nvSpPr>
        <p:spPr>
          <a:xfrm>
            <a:off x="322729" y="2735673"/>
            <a:ext cx="6096000" cy="2867268"/>
          </a:xfrm>
        </p:spPr>
        <p:txBody>
          <a:bodyPr>
            <a:normAutofit fontScale="32500" lnSpcReduction="20000"/>
          </a:bodyPr>
          <a:lstStyle/>
          <a:p>
            <a:pPr>
              <a:lnSpc>
                <a:spcPct val="120000"/>
              </a:lnSpc>
              <a:spcBef>
                <a:spcPts val="0"/>
              </a:spcBef>
            </a:pPr>
            <a:r>
              <a:rPr lang="en-IE" sz="11000" b="1" dirty="0"/>
              <a:t>Well Done!</a:t>
            </a:r>
          </a:p>
          <a:p>
            <a:pPr>
              <a:lnSpc>
                <a:spcPct val="120000"/>
              </a:lnSpc>
              <a:spcBef>
                <a:spcPts val="0"/>
              </a:spcBef>
            </a:pPr>
            <a:r>
              <a:rPr lang="en-IE" sz="7400" dirty="0"/>
              <a:t>You Have Finished </a:t>
            </a:r>
          </a:p>
          <a:p>
            <a:pPr>
              <a:lnSpc>
                <a:spcPct val="120000"/>
              </a:lnSpc>
              <a:spcBef>
                <a:spcPts val="0"/>
              </a:spcBef>
            </a:pPr>
            <a:r>
              <a:rPr lang="en-IE" sz="7400" b="1" dirty="0"/>
              <a:t>Module 1 </a:t>
            </a:r>
            <a:r>
              <a:rPr lang="en-IE" sz="7400" dirty="0"/>
              <a:t>(Part 1) Introduction to RTCM</a:t>
            </a:r>
          </a:p>
          <a:p>
            <a:pPr>
              <a:lnSpc>
                <a:spcPct val="120000"/>
              </a:lnSpc>
              <a:spcBef>
                <a:spcPts val="0"/>
              </a:spcBef>
            </a:pPr>
            <a:r>
              <a:rPr lang="en-IE" sz="7400" dirty="0"/>
              <a:t> </a:t>
            </a:r>
          </a:p>
          <a:p>
            <a:pPr>
              <a:lnSpc>
                <a:spcPct val="120000"/>
              </a:lnSpc>
              <a:spcBef>
                <a:spcPts val="0"/>
              </a:spcBef>
            </a:pPr>
            <a:r>
              <a:rPr lang="en-IE" sz="7400" dirty="0"/>
              <a:t>Now Get Ready for </a:t>
            </a:r>
          </a:p>
          <a:p>
            <a:pPr>
              <a:lnSpc>
                <a:spcPct val="120000"/>
              </a:lnSpc>
              <a:spcBef>
                <a:spcPts val="0"/>
              </a:spcBef>
            </a:pPr>
            <a:r>
              <a:rPr lang="en-IE" sz="7400" b="1" dirty="0"/>
              <a:t>Module 1 </a:t>
            </a:r>
            <a:r>
              <a:rPr lang="en-IE" sz="7400" dirty="0"/>
              <a:t>(Part 2) The Complexities of RTCM</a:t>
            </a:r>
          </a:p>
        </p:txBody>
      </p:sp>
      <p:pic>
        <p:nvPicPr>
          <p:cNvPr id="1028" name="Picture 4" descr="Well Done Images – Browse 33,622 Stock Photos, Vectors, and Video | Adobe  Stock">
            <a:extLst>
              <a:ext uri="{FF2B5EF4-FFF2-40B4-BE49-F238E27FC236}">
                <a16:creationId xmlns:a16="http://schemas.microsoft.com/office/drawing/2014/main" id="{4A6B94AD-A64C-D4C6-0DFD-2B159C251DF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56730" y="212973"/>
            <a:ext cx="3594847" cy="2522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07874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A0C5B38-3A04-79E0-342F-AA4814124FE5}"/>
              </a:ext>
            </a:extLst>
          </p:cNvPr>
          <p:cNvSpPr/>
          <p:nvPr/>
        </p:nvSpPr>
        <p:spPr>
          <a:xfrm>
            <a:off x="6096605" y="0"/>
            <a:ext cx="6096001" cy="822373"/>
          </a:xfrm>
          <a:prstGeom prst="rect">
            <a:avLst/>
          </a:prstGeom>
          <a:solidFill>
            <a:srgbClr val="7A547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Text Placeholder 3">
            <a:extLst>
              <a:ext uri="{FF2B5EF4-FFF2-40B4-BE49-F238E27FC236}">
                <a16:creationId xmlns:a16="http://schemas.microsoft.com/office/drawing/2014/main" id="{87674076-4EDB-05F8-C565-92DF227376AE}"/>
              </a:ext>
            </a:extLst>
          </p:cNvPr>
          <p:cNvSpPr>
            <a:spLocks noGrp="1"/>
          </p:cNvSpPr>
          <p:nvPr>
            <p:ph type="body" sz="quarter" idx="15"/>
          </p:nvPr>
        </p:nvSpPr>
        <p:spPr/>
        <p:txBody>
          <a:bodyPr/>
          <a:lstStyle/>
          <a:p>
            <a:r>
              <a:rPr lang="en-IE" sz="2400" b="1" dirty="0"/>
              <a:t>1</a:t>
            </a:r>
          </a:p>
        </p:txBody>
      </p:sp>
      <p:sp>
        <p:nvSpPr>
          <p:cNvPr id="3" name="Text Placeholder 2">
            <a:extLst>
              <a:ext uri="{FF2B5EF4-FFF2-40B4-BE49-F238E27FC236}">
                <a16:creationId xmlns:a16="http://schemas.microsoft.com/office/drawing/2014/main" id="{6299F955-ED59-83B0-A425-A35A1934D4B1}"/>
              </a:ext>
            </a:extLst>
          </p:cNvPr>
          <p:cNvSpPr>
            <a:spLocks noGrp="1"/>
          </p:cNvSpPr>
          <p:nvPr>
            <p:ph type="body" sz="quarter" idx="14"/>
          </p:nvPr>
        </p:nvSpPr>
        <p:spPr>
          <a:xfrm>
            <a:off x="7577744" y="3144043"/>
            <a:ext cx="4465067" cy="822373"/>
          </a:xfrm>
        </p:spPr>
        <p:txBody>
          <a:bodyPr/>
          <a:lstStyle/>
          <a:p>
            <a:pPr>
              <a:lnSpc>
                <a:spcPct val="100000"/>
              </a:lnSpc>
              <a:spcBef>
                <a:spcPts val="0"/>
              </a:spcBef>
            </a:pPr>
            <a:r>
              <a:rPr lang="en-IE" sz="2000" b="1" dirty="0"/>
              <a:t>Regional Tourism Crisis Management</a:t>
            </a:r>
          </a:p>
          <a:p>
            <a:pPr>
              <a:lnSpc>
                <a:spcPct val="100000"/>
              </a:lnSpc>
              <a:spcBef>
                <a:spcPts val="0"/>
              </a:spcBef>
            </a:pPr>
            <a:r>
              <a:rPr lang="en-IE" sz="1800" i="1" dirty="0"/>
              <a:t>A European Introduction</a:t>
            </a:r>
            <a:endParaRPr lang="en-IE" sz="1800" dirty="0"/>
          </a:p>
        </p:txBody>
      </p:sp>
      <p:sp>
        <p:nvSpPr>
          <p:cNvPr id="8" name="Text Placeholder 7">
            <a:extLst>
              <a:ext uri="{FF2B5EF4-FFF2-40B4-BE49-F238E27FC236}">
                <a16:creationId xmlns:a16="http://schemas.microsoft.com/office/drawing/2014/main" id="{99EA1760-7B66-AEF3-CA31-7887A3BB5EC6}"/>
              </a:ext>
            </a:extLst>
          </p:cNvPr>
          <p:cNvSpPr>
            <a:spLocks noGrp="1"/>
          </p:cNvSpPr>
          <p:nvPr>
            <p:ph type="body" sz="quarter" idx="20"/>
          </p:nvPr>
        </p:nvSpPr>
        <p:spPr>
          <a:xfrm>
            <a:off x="7497213" y="970010"/>
            <a:ext cx="4465067" cy="822373"/>
          </a:xfrm>
        </p:spPr>
        <p:txBody>
          <a:bodyPr/>
          <a:lstStyle/>
          <a:p>
            <a:pPr>
              <a:lnSpc>
                <a:spcPct val="100000"/>
              </a:lnSpc>
              <a:spcBef>
                <a:spcPts val="0"/>
              </a:spcBef>
            </a:pPr>
            <a:r>
              <a:rPr lang="en-IE" sz="2000" b="1" dirty="0"/>
              <a:t>Definitions Explained </a:t>
            </a:r>
          </a:p>
          <a:p>
            <a:pPr>
              <a:lnSpc>
                <a:spcPct val="100000"/>
              </a:lnSpc>
              <a:spcBef>
                <a:spcPts val="0"/>
              </a:spcBef>
            </a:pPr>
            <a:r>
              <a:rPr lang="en-IE" sz="1800" i="1" dirty="0"/>
              <a:t>in the Context of Regional Tourism Crisis Management </a:t>
            </a:r>
            <a:endParaRPr lang="en-IE" sz="1800" dirty="0"/>
          </a:p>
        </p:txBody>
      </p:sp>
      <p:sp>
        <p:nvSpPr>
          <p:cNvPr id="9" name="Text Placeholder 8">
            <a:extLst>
              <a:ext uri="{FF2B5EF4-FFF2-40B4-BE49-F238E27FC236}">
                <a16:creationId xmlns:a16="http://schemas.microsoft.com/office/drawing/2014/main" id="{9D67DCD8-9098-EDB9-1EAE-F9BE704F6AEB}"/>
              </a:ext>
            </a:extLst>
          </p:cNvPr>
          <p:cNvSpPr>
            <a:spLocks noGrp="1"/>
          </p:cNvSpPr>
          <p:nvPr>
            <p:ph type="body" sz="quarter" idx="21"/>
          </p:nvPr>
        </p:nvSpPr>
        <p:spPr/>
        <p:txBody>
          <a:bodyPr/>
          <a:lstStyle/>
          <a:p>
            <a:r>
              <a:rPr lang="en-IE" b="1" dirty="0"/>
              <a:t>3</a:t>
            </a:r>
          </a:p>
        </p:txBody>
      </p:sp>
      <p:sp>
        <p:nvSpPr>
          <p:cNvPr id="10" name="Text Placeholder 9">
            <a:extLst>
              <a:ext uri="{FF2B5EF4-FFF2-40B4-BE49-F238E27FC236}">
                <a16:creationId xmlns:a16="http://schemas.microsoft.com/office/drawing/2014/main" id="{978EE96B-B2C0-2891-EB92-0E4281960F57}"/>
              </a:ext>
            </a:extLst>
          </p:cNvPr>
          <p:cNvSpPr>
            <a:spLocks noGrp="1"/>
          </p:cNvSpPr>
          <p:nvPr>
            <p:ph type="body" sz="quarter" idx="22"/>
          </p:nvPr>
        </p:nvSpPr>
        <p:spPr>
          <a:xfrm>
            <a:off x="7497214" y="2010657"/>
            <a:ext cx="4465067" cy="822373"/>
          </a:xfrm>
        </p:spPr>
        <p:txBody>
          <a:bodyPr/>
          <a:lstStyle/>
          <a:p>
            <a:pPr>
              <a:lnSpc>
                <a:spcPct val="100000"/>
              </a:lnSpc>
              <a:spcBef>
                <a:spcPts val="0"/>
              </a:spcBef>
            </a:pPr>
            <a:r>
              <a:rPr lang="en-IE" sz="2000" b="1" dirty="0"/>
              <a:t>Europe Encourages Tourism Regions to Come Together in Crisis</a:t>
            </a:r>
            <a:endParaRPr lang="en-IE" sz="2000" dirty="0"/>
          </a:p>
        </p:txBody>
      </p:sp>
      <p:sp>
        <p:nvSpPr>
          <p:cNvPr id="11" name="Text Placeholder 10">
            <a:extLst>
              <a:ext uri="{FF2B5EF4-FFF2-40B4-BE49-F238E27FC236}">
                <a16:creationId xmlns:a16="http://schemas.microsoft.com/office/drawing/2014/main" id="{D8293B55-B203-22E4-4B91-38CF29097488}"/>
              </a:ext>
            </a:extLst>
          </p:cNvPr>
          <p:cNvSpPr>
            <a:spLocks noGrp="1"/>
          </p:cNvSpPr>
          <p:nvPr>
            <p:ph type="body" sz="quarter" idx="23"/>
          </p:nvPr>
        </p:nvSpPr>
        <p:spPr/>
        <p:txBody>
          <a:bodyPr/>
          <a:lstStyle/>
          <a:p>
            <a:r>
              <a:rPr lang="en-IE" b="1" dirty="0"/>
              <a:t>4</a:t>
            </a:r>
          </a:p>
        </p:txBody>
      </p:sp>
      <p:sp>
        <p:nvSpPr>
          <p:cNvPr id="12" name="Text Placeholder 11">
            <a:extLst>
              <a:ext uri="{FF2B5EF4-FFF2-40B4-BE49-F238E27FC236}">
                <a16:creationId xmlns:a16="http://schemas.microsoft.com/office/drawing/2014/main" id="{3066462E-9A3F-0CE0-D834-74EE5BB24761}"/>
              </a:ext>
            </a:extLst>
          </p:cNvPr>
          <p:cNvSpPr>
            <a:spLocks noGrp="1"/>
          </p:cNvSpPr>
          <p:nvPr>
            <p:ph type="body" sz="quarter" idx="24"/>
          </p:nvPr>
        </p:nvSpPr>
        <p:spPr/>
        <p:txBody>
          <a:bodyPr/>
          <a:lstStyle/>
          <a:p>
            <a:r>
              <a:rPr lang="en-IE" sz="2000" b="1" dirty="0"/>
              <a:t>Impact of a Crisis on Tourism Regions</a:t>
            </a:r>
            <a:endParaRPr lang="en-IE" sz="2000" dirty="0"/>
          </a:p>
        </p:txBody>
      </p:sp>
      <p:sp>
        <p:nvSpPr>
          <p:cNvPr id="13" name="Text Placeholder 12">
            <a:extLst>
              <a:ext uri="{FF2B5EF4-FFF2-40B4-BE49-F238E27FC236}">
                <a16:creationId xmlns:a16="http://schemas.microsoft.com/office/drawing/2014/main" id="{10531F9D-AD40-1615-A89B-7EA9E0543E20}"/>
              </a:ext>
            </a:extLst>
          </p:cNvPr>
          <p:cNvSpPr>
            <a:spLocks noGrp="1"/>
          </p:cNvSpPr>
          <p:nvPr>
            <p:ph type="body" sz="quarter" idx="25"/>
          </p:nvPr>
        </p:nvSpPr>
        <p:spPr/>
        <p:txBody>
          <a:bodyPr/>
          <a:lstStyle/>
          <a:p>
            <a:r>
              <a:rPr lang="en-IE" b="1" dirty="0"/>
              <a:t>5</a:t>
            </a:r>
          </a:p>
        </p:txBody>
      </p:sp>
      <p:sp>
        <p:nvSpPr>
          <p:cNvPr id="14" name="Text Placeholder 13">
            <a:extLst>
              <a:ext uri="{FF2B5EF4-FFF2-40B4-BE49-F238E27FC236}">
                <a16:creationId xmlns:a16="http://schemas.microsoft.com/office/drawing/2014/main" id="{EE88B1E4-A5D8-0BAE-3FDF-EC9C5827AE29}"/>
              </a:ext>
            </a:extLst>
          </p:cNvPr>
          <p:cNvSpPr>
            <a:spLocks noGrp="1"/>
          </p:cNvSpPr>
          <p:nvPr>
            <p:ph type="body" sz="quarter" idx="26"/>
          </p:nvPr>
        </p:nvSpPr>
        <p:spPr/>
        <p:txBody>
          <a:bodyPr/>
          <a:lstStyle/>
          <a:p>
            <a:pPr>
              <a:lnSpc>
                <a:spcPct val="100000"/>
              </a:lnSpc>
              <a:spcBef>
                <a:spcPts val="0"/>
              </a:spcBef>
            </a:pPr>
            <a:r>
              <a:rPr lang="en-IE" sz="2000" b="1" dirty="0"/>
              <a:t>European Regional Crisis Case Studies</a:t>
            </a:r>
          </a:p>
          <a:p>
            <a:pPr>
              <a:lnSpc>
                <a:spcPct val="100000"/>
              </a:lnSpc>
              <a:spcBef>
                <a:spcPts val="0"/>
              </a:spcBef>
            </a:pPr>
            <a:r>
              <a:rPr lang="en-IE" sz="1800" i="1" dirty="0"/>
              <a:t>Impact of a Crisis on Tourism Regions</a:t>
            </a:r>
            <a:endParaRPr lang="en-IE" sz="2000" dirty="0"/>
          </a:p>
        </p:txBody>
      </p:sp>
      <p:sp>
        <p:nvSpPr>
          <p:cNvPr id="6" name="Text Placeholder 5">
            <a:extLst>
              <a:ext uri="{FF2B5EF4-FFF2-40B4-BE49-F238E27FC236}">
                <a16:creationId xmlns:a16="http://schemas.microsoft.com/office/drawing/2014/main" id="{8F2E9FD1-0F11-D5F4-8BA7-544EB47F64BA}"/>
              </a:ext>
            </a:extLst>
          </p:cNvPr>
          <p:cNvSpPr>
            <a:spLocks noGrp="1"/>
          </p:cNvSpPr>
          <p:nvPr>
            <p:ph type="body" sz="quarter" idx="18"/>
          </p:nvPr>
        </p:nvSpPr>
        <p:spPr>
          <a:xfrm>
            <a:off x="1262344" y="1792383"/>
            <a:ext cx="4822093" cy="4546458"/>
          </a:xfrm>
        </p:spPr>
        <p:txBody>
          <a:bodyPr>
            <a:normAutofit fontScale="92500" lnSpcReduction="10000"/>
          </a:bodyPr>
          <a:lstStyle/>
          <a:p>
            <a:pPr marL="0" indent="0">
              <a:lnSpc>
                <a:spcPct val="100000"/>
              </a:lnSpc>
              <a:spcBef>
                <a:spcPts val="0"/>
              </a:spcBef>
            </a:pPr>
            <a:r>
              <a:rPr lang="en-IE" sz="2000" dirty="0"/>
              <a:t>COVID-19 and other past crises have highlighted that the regional tourism industry is vulnerable to both local and global crises. Module 1 (Part 1) explains the different regional tourism crisis management definitions and contexts of potential and inevitable crises. It demonstrates the impacts and how these impacts can differ depending on the scale and nature of the crisis. </a:t>
            </a:r>
          </a:p>
          <a:p>
            <a:pPr marL="0" indent="0">
              <a:lnSpc>
                <a:spcPct val="100000"/>
              </a:lnSpc>
              <a:spcBef>
                <a:spcPts val="0"/>
              </a:spcBef>
            </a:pPr>
            <a:endParaRPr lang="en-IE" sz="2000" dirty="0"/>
          </a:p>
          <a:p>
            <a:pPr marL="0" indent="0">
              <a:lnSpc>
                <a:spcPct val="100000"/>
              </a:lnSpc>
              <a:spcBef>
                <a:spcPts val="0"/>
              </a:spcBef>
            </a:pPr>
            <a:r>
              <a:rPr lang="en-IE" sz="2000" dirty="0"/>
              <a:t>It explains how a regional and collective approach benefits European crisis resilience and recovery. Case studies showcase the different approaches regions have taken in a time of crisis to mitigate, respond, and manage the impacts of different crises.</a:t>
            </a:r>
          </a:p>
          <a:p>
            <a:pPr marL="0" indent="0">
              <a:lnSpc>
                <a:spcPct val="100000"/>
              </a:lnSpc>
              <a:spcBef>
                <a:spcPts val="0"/>
              </a:spcBef>
            </a:pPr>
            <a:endParaRPr lang="en-IE" sz="2000" dirty="0"/>
          </a:p>
        </p:txBody>
      </p:sp>
      <p:sp>
        <p:nvSpPr>
          <p:cNvPr id="5" name="Text Placeholder 4">
            <a:extLst>
              <a:ext uri="{FF2B5EF4-FFF2-40B4-BE49-F238E27FC236}">
                <a16:creationId xmlns:a16="http://schemas.microsoft.com/office/drawing/2014/main" id="{C15AF00C-A19E-6EB0-8FE5-5DAAD3B7E96D}"/>
              </a:ext>
            </a:extLst>
          </p:cNvPr>
          <p:cNvSpPr>
            <a:spLocks noGrp="1"/>
          </p:cNvSpPr>
          <p:nvPr>
            <p:ph type="body" sz="quarter" idx="16"/>
          </p:nvPr>
        </p:nvSpPr>
        <p:spPr>
          <a:xfrm>
            <a:off x="1295400" y="191861"/>
            <a:ext cx="4800599" cy="603631"/>
          </a:xfrm>
        </p:spPr>
        <p:txBody>
          <a:bodyPr>
            <a:normAutofit/>
          </a:bodyPr>
          <a:lstStyle/>
          <a:p>
            <a:pPr algn="ctr"/>
            <a:r>
              <a:rPr lang="en-IE" sz="3200" b="1" dirty="0"/>
              <a:t>Table of Contents</a:t>
            </a:r>
            <a:endParaRPr lang="en-IE" sz="3200" dirty="0"/>
          </a:p>
        </p:txBody>
      </p:sp>
      <p:sp>
        <p:nvSpPr>
          <p:cNvPr id="2" name="Text Placeholder 3">
            <a:extLst>
              <a:ext uri="{FF2B5EF4-FFF2-40B4-BE49-F238E27FC236}">
                <a16:creationId xmlns:a16="http://schemas.microsoft.com/office/drawing/2014/main" id="{697081DD-F0EA-CAC1-3F90-4BE0FB908626}"/>
              </a:ext>
            </a:extLst>
          </p:cNvPr>
          <p:cNvSpPr txBox="1">
            <a:spLocks/>
          </p:cNvSpPr>
          <p:nvPr/>
        </p:nvSpPr>
        <p:spPr>
          <a:xfrm>
            <a:off x="6758197" y="2115955"/>
            <a:ext cx="511077" cy="635000"/>
          </a:xfrm>
          <a:prstGeom prst="rect">
            <a:avLst/>
          </a:prstGeom>
          <a:no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400" b="1" dirty="0"/>
              <a:t>2</a:t>
            </a:r>
          </a:p>
        </p:txBody>
      </p:sp>
      <p:sp>
        <p:nvSpPr>
          <p:cNvPr id="15" name="Text Placeholder 3">
            <a:extLst>
              <a:ext uri="{FF2B5EF4-FFF2-40B4-BE49-F238E27FC236}">
                <a16:creationId xmlns:a16="http://schemas.microsoft.com/office/drawing/2014/main" id="{977E095A-2B7B-6302-5BDF-0CAD38931053}"/>
              </a:ext>
            </a:extLst>
          </p:cNvPr>
          <p:cNvSpPr txBox="1">
            <a:spLocks/>
          </p:cNvSpPr>
          <p:nvPr/>
        </p:nvSpPr>
        <p:spPr>
          <a:xfrm>
            <a:off x="1009893" y="668257"/>
            <a:ext cx="4746014" cy="361933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2400" b="1" dirty="0"/>
              <a:t>Module 1 (Part 1) </a:t>
            </a:r>
          </a:p>
          <a:p>
            <a:pPr algn="ctr">
              <a:lnSpc>
                <a:spcPct val="100000"/>
              </a:lnSpc>
              <a:spcBef>
                <a:spcPts val="0"/>
              </a:spcBef>
            </a:pPr>
            <a:r>
              <a:rPr lang="en-IE" sz="2000" dirty="0"/>
              <a:t>Introduction to Regional Tourism Crisis Management (RTCM)</a:t>
            </a:r>
          </a:p>
        </p:txBody>
      </p:sp>
      <p:sp>
        <p:nvSpPr>
          <p:cNvPr id="16" name="TextBox 15">
            <a:extLst>
              <a:ext uri="{FF2B5EF4-FFF2-40B4-BE49-F238E27FC236}">
                <a16:creationId xmlns:a16="http://schemas.microsoft.com/office/drawing/2014/main" id="{BED0AC79-A7CD-83F9-35FB-0B142C7E029B}"/>
              </a:ext>
            </a:extLst>
          </p:cNvPr>
          <p:cNvSpPr txBox="1"/>
          <p:nvPr/>
        </p:nvSpPr>
        <p:spPr>
          <a:xfrm>
            <a:off x="7701569" y="156325"/>
            <a:ext cx="3271231" cy="584775"/>
          </a:xfrm>
          <a:prstGeom prst="rect">
            <a:avLst/>
          </a:prstGeom>
          <a:noFill/>
        </p:spPr>
        <p:txBody>
          <a:bodyPr wrap="square" rtlCol="0">
            <a:spAutoFit/>
          </a:bodyPr>
          <a:lstStyle/>
          <a:p>
            <a:pPr algn="ctr"/>
            <a:r>
              <a:rPr lang="en-IE" sz="3200" b="1" dirty="0">
                <a:solidFill>
                  <a:schemeClr val="bg1"/>
                </a:solidFill>
              </a:rPr>
              <a:t>Part 1 </a:t>
            </a:r>
            <a:r>
              <a:rPr lang="en-IE" sz="2800" dirty="0">
                <a:solidFill>
                  <a:schemeClr val="bg1"/>
                </a:solidFill>
              </a:rPr>
              <a:t>Sections 1 - 5</a:t>
            </a:r>
          </a:p>
        </p:txBody>
      </p:sp>
    </p:spTree>
    <p:extLst>
      <p:ext uri="{BB962C8B-B14F-4D97-AF65-F5344CB8AC3E}">
        <p14:creationId xmlns:p14="http://schemas.microsoft.com/office/powerpoint/2010/main" val="28366317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40">
            <a:extLst>
              <a:ext uri="{FF2B5EF4-FFF2-40B4-BE49-F238E27FC236}">
                <a16:creationId xmlns:a16="http://schemas.microsoft.com/office/drawing/2014/main" id="{03AB45B3-99BB-B9B9-B61C-13A075F795E2}"/>
              </a:ext>
            </a:extLst>
          </p:cNvPr>
          <p:cNvSpPr/>
          <p:nvPr/>
        </p:nvSpPr>
        <p:spPr>
          <a:xfrm>
            <a:off x="6096605" y="0"/>
            <a:ext cx="6096001" cy="8223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6" name="Text Placeholder 3">
            <a:extLst>
              <a:ext uri="{FF2B5EF4-FFF2-40B4-BE49-F238E27FC236}">
                <a16:creationId xmlns:a16="http://schemas.microsoft.com/office/drawing/2014/main" id="{027C7394-DFDD-39BF-2B6B-61809E7B850B}"/>
              </a:ext>
            </a:extLst>
          </p:cNvPr>
          <p:cNvSpPr>
            <a:spLocks noGrp="1"/>
          </p:cNvSpPr>
          <p:nvPr>
            <p:ph type="body" sz="quarter" idx="15"/>
          </p:nvPr>
        </p:nvSpPr>
        <p:spPr>
          <a:xfrm>
            <a:off x="6781160" y="1049309"/>
            <a:ext cx="511077" cy="635000"/>
          </a:xfrm>
        </p:spPr>
        <p:txBody>
          <a:bodyPr/>
          <a:lstStyle/>
          <a:p>
            <a:r>
              <a:rPr lang="en-IE" sz="2400" b="1" dirty="0"/>
              <a:t>6</a:t>
            </a:r>
          </a:p>
        </p:txBody>
      </p:sp>
      <p:sp>
        <p:nvSpPr>
          <p:cNvPr id="27" name="Text Placeholder 2">
            <a:extLst>
              <a:ext uri="{FF2B5EF4-FFF2-40B4-BE49-F238E27FC236}">
                <a16:creationId xmlns:a16="http://schemas.microsoft.com/office/drawing/2014/main" id="{0162AD9A-1C08-8DA0-114C-ECFBCD443751}"/>
              </a:ext>
            </a:extLst>
          </p:cNvPr>
          <p:cNvSpPr>
            <a:spLocks noGrp="1"/>
          </p:cNvSpPr>
          <p:nvPr>
            <p:ph type="body" sz="quarter" idx="14"/>
          </p:nvPr>
        </p:nvSpPr>
        <p:spPr>
          <a:xfrm>
            <a:off x="7511069" y="992114"/>
            <a:ext cx="4465067" cy="822373"/>
          </a:xfrm>
        </p:spPr>
        <p:txBody>
          <a:bodyPr/>
          <a:lstStyle/>
          <a:p>
            <a:pPr>
              <a:lnSpc>
                <a:spcPct val="100000"/>
              </a:lnSpc>
              <a:spcBef>
                <a:spcPts val="0"/>
              </a:spcBef>
            </a:pPr>
            <a:r>
              <a:rPr lang="en-IE" sz="2000" b="1" dirty="0"/>
              <a:t>The Regional Tourism Crisis Management Framework</a:t>
            </a:r>
          </a:p>
          <a:p>
            <a:pPr>
              <a:lnSpc>
                <a:spcPct val="100000"/>
              </a:lnSpc>
              <a:spcBef>
                <a:spcPts val="0"/>
              </a:spcBef>
            </a:pPr>
            <a:r>
              <a:rPr lang="en-IE" sz="1800" i="1" dirty="0"/>
              <a:t>The Stages of a Regional Tourism Crisis  </a:t>
            </a:r>
          </a:p>
        </p:txBody>
      </p:sp>
      <p:sp>
        <p:nvSpPr>
          <p:cNvPr id="28" name="Text Placeholder 7">
            <a:extLst>
              <a:ext uri="{FF2B5EF4-FFF2-40B4-BE49-F238E27FC236}">
                <a16:creationId xmlns:a16="http://schemas.microsoft.com/office/drawing/2014/main" id="{6A1881AF-818F-78F1-6B85-12F62E1E8F1D}"/>
              </a:ext>
            </a:extLst>
          </p:cNvPr>
          <p:cNvSpPr txBox="1">
            <a:spLocks/>
          </p:cNvSpPr>
          <p:nvPr/>
        </p:nvSpPr>
        <p:spPr>
          <a:xfrm>
            <a:off x="7511069" y="2081810"/>
            <a:ext cx="4465067" cy="82237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595A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IE" sz="2000" b="1" dirty="0"/>
              <a:t>Additional Regional Tourism Crisis Management Frameworks and Models</a:t>
            </a:r>
          </a:p>
          <a:p>
            <a:pPr>
              <a:lnSpc>
                <a:spcPct val="100000"/>
              </a:lnSpc>
              <a:spcBef>
                <a:spcPts val="0"/>
              </a:spcBef>
            </a:pPr>
            <a:r>
              <a:rPr lang="en-IE" sz="1800" i="1" dirty="0"/>
              <a:t>The Stages of a Destination Crisis </a:t>
            </a:r>
          </a:p>
        </p:txBody>
      </p:sp>
      <p:sp>
        <p:nvSpPr>
          <p:cNvPr id="29" name="Text Placeholder 8">
            <a:extLst>
              <a:ext uri="{FF2B5EF4-FFF2-40B4-BE49-F238E27FC236}">
                <a16:creationId xmlns:a16="http://schemas.microsoft.com/office/drawing/2014/main" id="{B60B7005-2474-3673-31B4-C23AFC17303D}"/>
              </a:ext>
            </a:extLst>
          </p:cNvPr>
          <p:cNvSpPr txBox="1">
            <a:spLocks/>
          </p:cNvSpPr>
          <p:nvPr/>
        </p:nvSpPr>
        <p:spPr>
          <a:xfrm>
            <a:off x="6781160" y="3183699"/>
            <a:ext cx="511077" cy="635000"/>
          </a:xfrm>
          <a:prstGeom prst="rect">
            <a:avLst/>
          </a:prstGeom>
          <a:no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b="1" dirty="0"/>
              <a:t>8</a:t>
            </a:r>
          </a:p>
        </p:txBody>
      </p:sp>
      <p:sp>
        <p:nvSpPr>
          <p:cNvPr id="30" name="Text Placeholder 9">
            <a:extLst>
              <a:ext uri="{FF2B5EF4-FFF2-40B4-BE49-F238E27FC236}">
                <a16:creationId xmlns:a16="http://schemas.microsoft.com/office/drawing/2014/main" id="{474CAF2D-60A1-57FC-EDB9-4F42BF20B125}"/>
              </a:ext>
            </a:extLst>
          </p:cNvPr>
          <p:cNvSpPr txBox="1">
            <a:spLocks/>
          </p:cNvSpPr>
          <p:nvPr/>
        </p:nvSpPr>
        <p:spPr>
          <a:xfrm>
            <a:off x="7511069" y="3234852"/>
            <a:ext cx="4465067" cy="82237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595A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IE" sz="2000" b="1"/>
              <a:t>The Complexity of Regional Tourism Crisis Management</a:t>
            </a:r>
            <a:endParaRPr lang="en-IE" sz="2000" dirty="0"/>
          </a:p>
        </p:txBody>
      </p:sp>
      <p:sp>
        <p:nvSpPr>
          <p:cNvPr id="31" name="Text Placeholder 10">
            <a:extLst>
              <a:ext uri="{FF2B5EF4-FFF2-40B4-BE49-F238E27FC236}">
                <a16:creationId xmlns:a16="http://schemas.microsoft.com/office/drawing/2014/main" id="{29B48C7E-B87A-1CD1-4C09-63C2CCC8B5E3}"/>
              </a:ext>
            </a:extLst>
          </p:cNvPr>
          <p:cNvSpPr txBox="1">
            <a:spLocks/>
          </p:cNvSpPr>
          <p:nvPr/>
        </p:nvSpPr>
        <p:spPr>
          <a:xfrm>
            <a:off x="6767305" y="4241885"/>
            <a:ext cx="511077" cy="635000"/>
          </a:xfrm>
          <a:prstGeom prst="rect">
            <a:avLst/>
          </a:prstGeom>
          <a:no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IE" b="1" dirty="0"/>
          </a:p>
        </p:txBody>
      </p:sp>
      <p:sp>
        <p:nvSpPr>
          <p:cNvPr id="32" name="Text Placeholder 11">
            <a:extLst>
              <a:ext uri="{FF2B5EF4-FFF2-40B4-BE49-F238E27FC236}">
                <a16:creationId xmlns:a16="http://schemas.microsoft.com/office/drawing/2014/main" id="{CFB93837-15E3-17D1-B71C-C5968619AC47}"/>
              </a:ext>
            </a:extLst>
          </p:cNvPr>
          <p:cNvSpPr txBox="1">
            <a:spLocks/>
          </p:cNvSpPr>
          <p:nvPr/>
        </p:nvSpPr>
        <p:spPr>
          <a:xfrm>
            <a:off x="7497214" y="4184690"/>
            <a:ext cx="4465067" cy="82237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595A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IE" sz="2000" b="1" dirty="0">
                <a:solidFill>
                  <a:srgbClr val="7A547C"/>
                </a:solidFill>
              </a:rPr>
              <a:t>Exercise: </a:t>
            </a:r>
            <a:r>
              <a:rPr lang="en-IE" sz="2000" dirty="0"/>
              <a:t>Regional Tourism Complexities</a:t>
            </a:r>
          </a:p>
          <a:p>
            <a:pPr>
              <a:lnSpc>
                <a:spcPct val="100000"/>
              </a:lnSpc>
              <a:spcBef>
                <a:spcPts val="0"/>
              </a:spcBef>
            </a:pPr>
            <a:r>
              <a:rPr lang="en-IE" sz="1800" i="1" dirty="0"/>
              <a:t>Discussion or Research Exercise</a:t>
            </a:r>
          </a:p>
        </p:txBody>
      </p:sp>
      <p:sp>
        <p:nvSpPr>
          <p:cNvPr id="33" name="Text Placeholder 4">
            <a:extLst>
              <a:ext uri="{FF2B5EF4-FFF2-40B4-BE49-F238E27FC236}">
                <a16:creationId xmlns:a16="http://schemas.microsoft.com/office/drawing/2014/main" id="{13C16345-2775-19B0-FE46-52AE7CF66719}"/>
              </a:ext>
            </a:extLst>
          </p:cNvPr>
          <p:cNvSpPr txBox="1">
            <a:spLocks/>
          </p:cNvSpPr>
          <p:nvPr/>
        </p:nvSpPr>
        <p:spPr>
          <a:xfrm>
            <a:off x="1295400" y="191861"/>
            <a:ext cx="4800599" cy="603631"/>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3200" b="1"/>
              <a:t>Table of Contents</a:t>
            </a:r>
            <a:endParaRPr lang="en-IE" sz="3200" dirty="0"/>
          </a:p>
        </p:txBody>
      </p:sp>
      <p:sp>
        <p:nvSpPr>
          <p:cNvPr id="34" name="Text Placeholder 3">
            <a:extLst>
              <a:ext uri="{FF2B5EF4-FFF2-40B4-BE49-F238E27FC236}">
                <a16:creationId xmlns:a16="http://schemas.microsoft.com/office/drawing/2014/main" id="{0B9EF48F-62D3-5B36-CEDD-C914789E4C07}"/>
              </a:ext>
            </a:extLst>
          </p:cNvPr>
          <p:cNvSpPr txBox="1">
            <a:spLocks/>
          </p:cNvSpPr>
          <p:nvPr/>
        </p:nvSpPr>
        <p:spPr>
          <a:xfrm>
            <a:off x="6758197" y="2115955"/>
            <a:ext cx="511077" cy="635000"/>
          </a:xfrm>
          <a:prstGeom prst="rect">
            <a:avLst/>
          </a:prstGeom>
          <a:no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400" b="1" dirty="0"/>
              <a:t>7</a:t>
            </a:r>
          </a:p>
        </p:txBody>
      </p:sp>
      <p:sp>
        <p:nvSpPr>
          <p:cNvPr id="35" name="Text Placeholder 3">
            <a:extLst>
              <a:ext uri="{FF2B5EF4-FFF2-40B4-BE49-F238E27FC236}">
                <a16:creationId xmlns:a16="http://schemas.microsoft.com/office/drawing/2014/main" id="{862263EF-07E1-540B-771E-97D255E9E41C}"/>
              </a:ext>
            </a:extLst>
          </p:cNvPr>
          <p:cNvSpPr txBox="1">
            <a:spLocks/>
          </p:cNvSpPr>
          <p:nvPr/>
        </p:nvSpPr>
        <p:spPr>
          <a:xfrm>
            <a:off x="1076568" y="668257"/>
            <a:ext cx="4962072" cy="5997882"/>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2400" b="1" dirty="0"/>
              <a:t>Module 1 (Part 2) </a:t>
            </a:r>
          </a:p>
          <a:p>
            <a:pPr algn="ctr">
              <a:lnSpc>
                <a:spcPct val="100000"/>
              </a:lnSpc>
              <a:spcBef>
                <a:spcPts val="0"/>
              </a:spcBef>
            </a:pPr>
            <a:r>
              <a:rPr lang="en-IE" sz="2000" dirty="0"/>
              <a:t>The Stages &amp; Complexity of a Regional Tourism Crisis </a:t>
            </a:r>
          </a:p>
          <a:p>
            <a:pPr algn="ctr">
              <a:lnSpc>
                <a:spcPct val="100000"/>
              </a:lnSpc>
              <a:spcBef>
                <a:spcPts val="0"/>
              </a:spcBef>
            </a:pPr>
            <a:endParaRPr lang="en-IE" sz="2400" dirty="0"/>
          </a:p>
          <a:p>
            <a:pPr algn="ctr">
              <a:lnSpc>
                <a:spcPct val="100000"/>
              </a:lnSpc>
              <a:spcBef>
                <a:spcPts val="0"/>
              </a:spcBef>
            </a:pPr>
            <a:r>
              <a:rPr lang="en-IE" sz="2000" dirty="0"/>
              <a:t>Understanding regional tourism is complex enough but understanding how it can manage and respond to a crisis as it passes through each of the crisis stages (prepare, respond, recovery) produces further complexity. To understand how to manage a regional tourism crisis it is important to understand the different stages of a crisis, the different management frameworks, and how it applies to regional tourism.  To further enhance the complexity model goes through other factors unique to regions that should be considered such as available resources, globalization, and technology influences, and environmental, social, political, cultural, financial influences and push-pull factors.</a:t>
            </a:r>
          </a:p>
        </p:txBody>
      </p:sp>
      <p:sp>
        <p:nvSpPr>
          <p:cNvPr id="36" name="TextBox 35">
            <a:extLst>
              <a:ext uri="{FF2B5EF4-FFF2-40B4-BE49-F238E27FC236}">
                <a16:creationId xmlns:a16="http://schemas.microsoft.com/office/drawing/2014/main" id="{02DCF9FA-5A6C-FBFA-8F57-78FC8A6FBBC0}"/>
              </a:ext>
            </a:extLst>
          </p:cNvPr>
          <p:cNvSpPr txBox="1"/>
          <p:nvPr/>
        </p:nvSpPr>
        <p:spPr>
          <a:xfrm>
            <a:off x="6096605" y="191861"/>
            <a:ext cx="6096001" cy="584775"/>
          </a:xfrm>
          <a:prstGeom prst="rect">
            <a:avLst/>
          </a:prstGeom>
          <a:solidFill>
            <a:srgbClr val="086D6E"/>
          </a:solidFill>
        </p:spPr>
        <p:txBody>
          <a:bodyPr wrap="square" rtlCol="0">
            <a:spAutoFit/>
          </a:bodyPr>
          <a:lstStyle/>
          <a:p>
            <a:pPr algn="ctr"/>
            <a:r>
              <a:rPr lang="en-IE" sz="3200" b="1" dirty="0">
                <a:solidFill>
                  <a:schemeClr val="bg1"/>
                </a:solidFill>
              </a:rPr>
              <a:t>Part 2 </a:t>
            </a:r>
            <a:r>
              <a:rPr lang="en-IE" sz="2800" dirty="0">
                <a:solidFill>
                  <a:schemeClr val="bg1"/>
                </a:solidFill>
              </a:rPr>
              <a:t>Sections 6 - 8</a:t>
            </a:r>
          </a:p>
        </p:txBody>
      </p:sp>
      <p:sp>
        <p:nvSpPr>
          <p:cNvPr id="37" name="Rectangle 36">
            <a:extLst>
              <a:ext uri="{FF2B5EF4-FFF2-40B4-BE49-F238E27FC236}">
                <a16:creationId xmlns:a16="http://schemas.microsoft.com/office/drawing/2014/main" id="{C2D58ACC-EEB9-F3AF-4258-67A76FBD7C2B}"/>
              </a:ext>
            </a:extLst>
          </p:cNvPr>
          <p:cNvSpPr/>
          <p:nvPr/>
        </p:nvSpPr>
        <p:spPr>
          <a:xfrm>
            <a:off x="6301948" y="5007063"/>
            <a:ext cx="2171701" cy="149093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38" name="TextBox 37">
            <a:extLst>
              <a:ext uri="{FF2B5EF4-FFF2-40B4-BE49-F238E27FC236}">
                <a16:creationId xmlns:a16="http://schemas.microsoft.com/office/drawing/2014/main" id="{184BD42F-E3E2-8BF0-FEEA-EDFC0818711F}"/>
              </a:ext>
            </a:extLst>
          </p:cNvPr>
          <p:cNvSpPr txBox="1"/>
          <p:nvPr/>
        </p:nvSpPr>
        <p:spPr>
          <a:xfrm>
            <a:off x="7511069" y="4822397"/>
            <a:ext cx="3267075" cy="369332"/>
          </a:xfrm>
          <a:prstGeom prst="rect">
            <a:avLst/>
          </a:prstGeom>
          <a:noFill/>
        </p:spPr>
        <p:txBody>
          <a:bodyPr wrap="square" rtlCol="0">
            <a:spAutoFit/>
          </a:bodyPr>
          <a:lstStyle/>
          <a:p>
            <a:r>
              <a:rPr lang="en-IE" i="1" dirty="0">
                <a:solidFill>
                  <a:srgbClr val="7A547C"/>
                </a:solidFill>
              </a:rPr>
              <a:t>Separate Document </a:t>
            </a:r>
          </a:p>
        </p:txBody>
      </p:sp>
      <p:pic>
        <p:nvPicPr>
          <p:cNvPr id="40" name="Graphic 39" descr="Star with solid fill">
            <a:extLst>
              <a:ext uri="{FF2B5EF4-FFF2-40B4-BE49-F238E27FC236}">
                <a16:creationId xmlns:a16="http://schemas.microsoft.com/office/drawing/2014/main" id="{83C5541D-EB0E-57D7-DA57-F4E8639767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97289" y="4237827"/>
            <a:ext cx="639058" cy="639058"/>
          </a:xfrm>
          <a:prstGeom prst="rect">
            <a:avLst/>
          </a:prstGeom>
        </p:spPr>
      </p:pic>
    </p:spTree>
    <p:extLst>
      <p:ext uri="{BB962C8B-B14F-4D97-AF65-F5344CB8AC3E}">
        <p14:creationId xmlns:p14="http://schemas.microsoft.com/office/powerpoint/2010/main" val="36182255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Placeholder 21">
            <a:extLst>
              <a:ext uri="{FF2B5EF4-FFF2-40B4-BE49-F238E27FC236}">
                <a16:creationId xmlns:a16="http://schemas.microsoft.com/office/drawing/2014/main" id="{837CC619-22EC-CA2F-4D08-D292AB9DFA14}"/>
              </a:ext>
            </a:extLst>
          </p:cNvPr>
          <p:cNvSpPr>
            <a:spLocks noGrp="1"/>
          </p:cNvSpPr>
          <p:nvPr>
            <p:ph type="body" sz="quarter" idx="16"/>
          </p:nvPr>
        </p:nvSpPr>
        <p:spPr>
          <a:xfrm>
            <a:off x="589703" y="300319"/>
            <a:ext cx="4716425" cy="582221"/>
          </a:xfrm>
        </p:spPr>
        <p:txBody>
          <a:bodyPr>
            <a:normAutofit lnSpcReduction="10000"/>
          </a:bodyPr>
          <a:lstStyle/>
          <a:p>
            <a:r>
              <a:rPr lang="en-IE" dirty="0">
                <a:solidFill>
                  <a:srgbClr val="3AA091"/>
                </a:solidFill>
              </a:rPr>
              <a:t>Learning Outcomes</a:t>
            </a:r>
          </a:p>
        </p:txBody>
      </p:sp>
      <p:sp>
        <p:nvSpPr>
          <p:cNvPr id="23" name="Text Placeholder 22">
            <a:extLst>
              <a:ext uri="{FF2B5EF4-FFF2-40B4-BE49-F238E27FC236}">
                <a16:creationId xmlns:a16="http://schemas.microsoft.com/office/drawing/2014/main" id="{C913A5E1-11E1-54FA-1243-CBA999D4E81D}"/>
              </a:ext>
            </a:extLst>
          </p:cNvPr>
          <p:cNvSpPr>
            <a:spLocks noGrp="1"/>
          </p:cNvSpPr>
          <p:nvPr>
            <p:ph type="body" sz="quarter" idx="18"/>
          </p:nvPr>
        </p:nvSpPr>
        <p:spPr>
          <a:xfrm>
            <a:off x="430306" y="907745"/>
            <a:ext cx="5395869" cy="5384995"/>
          </a:xfrm>
        </p:spPr>
        <p:txBody>
          <a:bodyPr>
            <a:normAutofit fontScale="85000" lnSpcReduction="20000"/>
          </a:bodyPr>
          <a:lstStyle/>
          <a:p>
            <a:pPr marL="342900" indent="-342900">
              <a:lnSpc>
                <a:spcPct val="120000"/>
              </a:lnSpc>
              <a:spcBef>
                <a:spcPts val="600"/>
              </a:spcBef>
              <a:buFont typeface="Wingdings" panose="05000000000000000000" pitchFamily="2" charset="2"/>
              <a:buChar char="v"/>
            </a:pPr>
            <a:r>
              <a:rPr lang="en-IE" b="1" dirty="0">
                <a:solidFill>
                  <a:srgbClr val="3AA091"/>
                </a:solidFill>
              </a:rPr>
              <a:t>Get familiar</a:t>
            </a:r>
            <a:r>
              <a:rPr lang="en-IE" dirty="0"/>
              <a:t> </a:t>
            </a:r>
            <a:r>
              <a:rPr lang="en-IE" dirty="0">
                <a:solidFill>
                  <a:srgbClr val="4D4D4D"/>
                </a:solidFill>
              </a:rPr>
              <a:t>with tourism crisis from a regional crisis, the different types of crises, and how they can affect and impact European regions</a:t>
            </a:r>
          </a:p>
          <a:p>
            <a:pPr marL="342900" indent="-342900">
              <a:lnSpc>
                <a:spcPct val="120000"/>
              </a:lnSpc>
              <a:spcBef>
                <a:spcPts val="600"/>
              </a:spcBef>
              <a:buFont typeface="Wingdings" panose="05000000000000000000" pitchFamily="2" charset="2"/>
              <a:buChar char="v"/>
            </a:pPr>
            <a:r>
              <a:rPr lang="en-IE" b="1" dirty="0">
                <a:solidFill>
                  <a:srgbClr val="F27954"/>
                </a:solidFill>
              </a:rPr>
              <a:t>Discover</a:t>
            </a:r>
            <a:r>
              <a:rPr lang="en-IE" dirty="0"/>
              <a:t> </a:t>
            </a:r>
            <a:r>
              <a:rPr lang="en-IE" dirty="0">
                <a:solidFill>
                  <a:srgbClr val="4D4D4D"/>
                </a:solidFill>
              </a:rPr>
              <a:t>how European regions are stronger together in a time of crisis and can mitigate, limit or prevent negative impacts from occurring</a:t>
            </a:r>
          </a:p>
          <a:p>
            <a:pPr marL="342900" indent="-342900">
              <a:lnSpc>
                <a:spcPct val="120000"/>
              </a:lnSpc>
              <a:spcBef>
                <a:spcPts val="600"/>
              </a:spcBef>
              <a:buFont typeface="Wingdings" panose="05000000000000000000" pitchFamily="2" charset="2"/>
              <a:buChar char="v"/>
            </a:pPr>
            <a:r>
              <a:rPr lang="en-IE" b="1" dirty="0">
                <a:solidFill>
                  <a:srgbClr val="916395"/>
                </a:solidFill>
              </a:rPr>
              <a:t>Learn</a:t>
            </a:r>
            <a:r>
              <a:rPr lang="en-IE" b="1" dirty="0">
                <a:solidFill>
                  <a:srgbClr val="3AA091"/>
                </a:solidFill>
              </a:rPr>
              <a:t> </a:t>
            </a:r>
            <a:r>
              <a:rPr lang="en-IE" dirty="0">
                <a:solidFill>
                  <a:srgbClr val="4D4D4D"/>
                </a:solidFill>
              </a:rPr>
              <a:t>about regional tourism crisis management and how regions need to adapt to the complexities that each crisis stage presents</a:t>
            </a:r>
          </a:p>
          <a:p>
            <a:pPr marL="342900" indent="-342900">
              <a:lnSpc>
                <a:spcPct val="120000"/>
              </a:lnSpc>
              <a:spcBef>
                <a:spcPts val="600"/>
              </a:spcBef>
              <a:buFont typeface="Wingdings" panose="05000000000000000000" pitchFamily="2" charset="2"/>
              <a:buChar char="v"/>
            </a:pPr>
            <a:r>
              <a:rPr lang="en-IE" b="1" dirty="0">
                <a:solidFill>
                  <a:srgbClr val="002060"/>
                </a:solidFill>
              </a:rPr>
              <a:t>Become aware </a:t>
            </a:r>
            <a:r>
              <a:rPr lang="en-IE" dirty="0">
                <a:solidFill>
                  <a:srgbClr val="4D4D4D"/>
                </a:solidFill>
              </a:rPr>
              <a:t>of other complexities that also impact each region and can cause a crisis within themselves e.g., globalization and technology influences, environmental effects, push-pull factors.</a:t>
            </a:r>
          </a:p>
          <a:p>
            <a:pPr marL="342900" indent="-342900">
              <a:lnSpc>
                <a:spcPct val="120000"/>
              </a:lnSpc>
              <a:spcBef>
                <a:spcPts val="600"/>
              </a:spcBef>
              <a:buFont typeface="Wingdings" panose="05000000000000000000" pitchFamily="2" charset="2"/>
              <a:buChar char="v"/>
            </a:pPr>
            <a:endParaRPr lang="en-IE" dirty="0"/>
          </a:p>
        </p:txBody>
      </p:sp>
      <p:pic>
        <p:nvPicPr>
          <p:cNvPr id="5" name="Picture Placeholder 4" descr="A picture containing person, indoor&#10;&#10;Description automatically generated">
            <a:extLst>
              <a:ext uri="{FF2B5EF4-FFF2-40B4-BE49-F238E27FC236}">
                <a16:creationId xmlns:a16="http://schemas.microsoft.com/office/drawing/2014/main" id="{58BECD7D-FC35-51BB-7955-AEE929508443}"/>
              </a:ext>
            </a:extLst>
          </p:cNvPr>
          <p:cNvPicPr>
            <a:picLocks noGrp="1" noChangeAspect="1"/>
          </p:cNvPicPr>
          <p:nvPr>
            <p:ph type="pic" sz="quarter" idx="19"/>
          </p:nvPr>
        </p:nvPicPr>
        <p:blipFill>
          <a:blip r:embed="rId2"/>
          <a:srcRect t="7573" b="7573"/>
          <a:stretch>
            <a:fillRect/>
          </a:stretch>
        </p:blipFill>
        <p:spPr/>
      </p:pic>
    </p:spTree>
    <p:extLst>
      <p:ext uri="{BB962C8B-B14F-4D97-AF65-F5344CB8AC3E}">
        <p14:creationId xmlns:p14="http://schemas.microsoft.com/office/powerpoint/2010/main" val="37097398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A397179-D480-128A-F66C-F1924CBD312A}"/>
              </a:ext>
            </a:extLst>
          </p:cNvPr>
          <p:cNvSpPr>
            <a:spLocks noGrp="1"/>
          </p:cNvSpPr>
          <p:nvPr>
            <p:ph type="body" sz="quarter" idx="18"/>
          </p:nvPr>
        </p:nvSpPr>
        <p:spPr>
          <a:xfrm>
            <a:off x="616688" y="954806"/>
            <a:ext cx="10784738" cy="4748363"/>
          </a:xfrm>
          <a:solidFill>
            <a:schemeClr val="bg1"/>
          </a:solidFill>
        </p:spPr>
        <p:txBody>
          <a:bodyPr>
            <a:noAutofit/>
          </a:bodyPr>
          <a:lstStyle/>
          <a:p>
            <a:pPr marL="0" indent="0">
              <a:lnSpc>
                <a:spcPct val="100000"/>
              </a:lnSpc>
              <a:spcBef>
                <a:spcPts val="0"/>
              </a:spcBef>
            </a:pPr>
            <a:r>
              <a:rPr lang="en-GB" sz="2000" dirty="0"/>
              <a:t>The  COVID-19 pandemic was the catalyst for developing this </a:t>
            </a:r>
            <a:r>
              <a:rPr lang="en-US" sz="2000" b="1" dirty="0"/>
              <a:t>TC NAV HEI Curriculum</a:t>
            </a:r>
            <a:r>
              <a:rPr lang="en-GB" sz="2000" b="1" dirty="0"/>
              <a:t>. </a:t>
            </a:r>
            <a:r>
              <a:rPr lang="en-GB" sz="2000" dirty="0"/>
              <a:t> O</a:t>
            </a:r>
            <a:r>
              <a:rPr lang="en-GB" sz="2000" b="0" i="0" dirty="0">
                <a:effectLst/>
              </a:rPr>
              <a:t>n 12 March 2020, COVID-19 was officially declared a global pandemic by the World Health Organization (WHO) bringing significant social, economic, and environmental costs to the tourism sector globally. Among all industries, the tourism industry was one of the most severely impacted. As the pandemic spread, many countries and cities closed their borders. </a:t>
            </a:r>
          </a:p>
          <a:p>
            <a:pPr marL="0" indent="0">
              <a:lnSpc>
                <a:spcPct val="100000"/>
              </a:lnSpc>
              <a:spcBef>
                <a:spcPts val="0"/>
              </a:spcBef>
            </a:pPr>
            <a:endParaRPr lang="en-GB" sz="2000" dirty="0"/>
          </a:p>
          <a:p>
            <a:pPr marL="0" indent="0">
              <a:lnSpc>
                <a:spcPct val="100000"/>
              </a:lnSpc>
              <a:spcBef>
                <a:spcPts val="0"/>
              </a:spcBef>
            </a:pPr>
            <a:r>
              <a:rPr lang="en-GB" sz="2000" b="1" i="1" dirty="0">
                <a:solidFill>
                  <a:srgbClr val="7A547C"/>
                </a:solidFill>
                <a:effectLst/>
              </a:rPr>
              <a:t>In 2020, international tourism arrivals declined by 93 percent compared with 2019 (</a:t>
            </a:r>
            <a:r>
              <a:rPr lang="en-GB" sz="2000" b="1" i="1" u="sng" dirty="0">
                <a:solidFill>
                  <a:srgbClr val="7A547C"/>
                </a:solidFill>
                <a:effectLst/>
                <a:hlinkClick r:id="rId2">
                  <a:extLst>
                    <a:ext uri="{A12FA001-AC4F-418D-AE19-62706E023703}">
                      <ahyp:hlinkClr xmlns:ahyp="http://schemas.microsoft.com/office/drawing/2018/hyperlinkcolor" val="tx"/>
                    </a:ext>
                  </a:extLst>
                </a:hlinkClick>
              </a:rPr>
              <a:t>Tourism International, 2021</a:t>
            </a:r>
            <a:r>
              <a:rPr lang="en-GB" sz="2000" b="1" i="1" dirty="0">
                <a:solidFill>
                  <a:srgbClr val="7A547C"/>
                </a:solidFill>
                <a:effectLst/>
              </a:rPr>
              <a:t>). The pandemic also brought significant changes in consumers’ requirements, and </a:t>
            </a:r>
            <a:r>
              <a:rPr lang="en-GB" sz="2000" b="1" i="1" dirty="0" err="1">
                <a:solidFill>
                  <a:srgbClr val="7A547C"/>
                </a:solidFill>
                <a:effectLst/>
              </a:rPr>
              <a:t>behaviors</a:t>
            </a:r>
            <a:r>
              <a:rPr lang="en-GB" sz="2000" b="1" i="1" dirty="0">
                <a:solidFill>
                  <a:srgbClr val="7A547C"/>
                </a:solidFill>
                <a:effectLst/>
              </a:rPr>
              <a:t> posing great challenges to tourism destination managers and tourism business operators (</a:t>
            </a:r>
            <a:r>
              <a:rPr lang="en-GB" sz="2000" b="1" i="1" u="sng" dirty="0">
                <a:solidFill>
                  <a:srgbClr val="7A547C"/>
                </a:solidFill>
                <a:effectLst/>
                <a:hlinkClick r:id="rId3">
                  <a:extLst>
                    <a:ext uri="{A12FA001-AC4F-418D-AE19-62706E023703}">
                      <ahyp:hlinkClr xmlns:ahyp="http://schemas.microsoft.com/office/drawing/2018/hyperlinkcolor" val="tx"/>
                    </a:ext>
                  </a:extLst>
                </a:hlinkClick>
              </a:rPr>
              <a:t>Sigala, 2020</a:t>
            </a:r>
            <a:r>
              <a:rPr lang="en-GB" sz="2000" b="1" i="1" dirty="0">
                <a:solidFill>
                  <a:srgbClr val="7A547C"/>
                </a:solidFill>
                <a:effectLst/>
              </a:rPr>
              <a:t>).</a:t>
            </a:r>
          </a:p>
          <a:p>
            <a:pPr marL="0" indent="0">
              <a:lnSpc>
                <a:spcPct val="100000"/>
              </a:lnSpc>
              <a:spcBef>
                <a:spcPts val="0"/>
              </a:spcBef>
            </a:pPr>
            <a:endParaRPr lang="en-GB" sz="2000" dirty="0"/>
          </a:p>
          <a:p>
            <a:pPr marL="0" indent="0">
              <a:lnSpc>
                <a:spcPct val="100000"/>
              </a:lnSpc>
              <a:spcBef>
                <a:spcPts val="0"/>
              </a:spcBef>
            </a:pPr>
            <a:r>
              <a:rPr lang="en-GB" sz="2000" dirty="0"/>
              <a:t>The</a:t>
            </a:r>
            <a:r>
              <a:rPr lang="en-GB" sz="2000" b="1" dirty="0"/>
              <a:t> Navigating Tourism Crisis Recovery RTCM </a:t>
            </a:r>
            <a:r>
              <a:rPr lang="en-GB" sz="2000" dirty="0"/>
              <a:t>Curriculum will increase HEI educators’ and students’ understanding</a:t>
            </a:r>
            <a:r>
              <a:rPr lang="en-GB" sz="2000" b="1" dirty="0"/>
              <a:t> </a:t>
            </a:r>
            <a:r>
              <a:rPr lang="en-GB" sz="2000" dirty="0"/>
              <a:t>of</a:t>
            </a:r>
            <a:r>
              <a:rPr lang="en-GB" sz="2000" b="1" dirty="0"/>
              <a:t> </a:t>
            </a:r>
            <a:r>
              <a:rPr lang="en-GB" sz="2000" dirty="0"/>
              <a:t>how regional tourism destinations can not only recover from future potential crises but, if possible, mitigate the impact,  or even better prevent the crisis from happening in the first place. The </a:t>
            </a:r>
            <a:r>
              <a:rPr lang="en-GB" sz="2000" b="1" dirty="0">
                <a:solidFill>
                  <a:srgbClr val="7A547C"/>
                </a:solidFill>
              </a:rPr>
              <a:t>TCNAV RTCM HEI Curriculum </a:t>
            </a:r>
            <a:r>
              <a:rPr lang="en-GB" sz="2000" dirty="0"/>
              <a:t>is made up of </a:t>
            </a:r>
            <a:r>
              <a:rPr lang="en-GB" sz="2000" b="1" dirty="0">
                <a:solidFill>
                  <a:srgbClr val="7A547C"/>
                </a:solidFill>
              </a:rPr>
              <a:t>9 Modules </a:t>
            </a:r>
            <a:r>
              <a:rPr lang="en-GB" sz="2000" dirty="0"/>
              <a:t>designed to educate students who want to learn about regional tourism crisis management over the 3 key crisis phases </a:t>
            </a:r>
            <a:r>
              <a:rPr lang="en-GB" sz="2000" b="1" dirty="0"/>
              <a:t>Preparation, Response, and Recovery</a:t>
            </a:r>
            <a:r>
              <a:rPr lang="en-GB" sz="2000" dirty="0"/>
              <a:t>. </a:t>
            </a:r>
            <a:endParaRPr lang="en-US" sz="2000" dirty="0"/>
          </a:p>
          <a:p>
            <a:pPr marL="0" indent="0">
              <a:lnSpc>
                <a:spcPct val="100000"/>
              </a:lnSpc>
              <a:spcBef>
                <a:spcPts val="0"/>
              </a:spcBef>
              <a:buClr>
                <a:srgbClr val="916395"/>
              </a:buClr>
              <a:buFont typeface="Wingdings" panose="05000000000000000000" pitchFamily="2" charset="2"/>
              <a:buChar char="v"/>
            </a:pPr>
            <a:endParaRPr lang="en-US" sz="2000" dirty="0">
              <a:solidFill>
                <a:srgbClr val="4D4D4D"/>
              </a:solidFill>
            </a:endParaRPr>
          </a:p>
          <a:p>
            <a:pPr marL="0" indent="0">
              <a:lnSpc>
                <a:spcPct val="100000"/>
              </a:lnSpc>
              <a:spcBef>
                <a:spcPts val="0"/>
              </a:spcBef>
            </a:pPr>
            <a:endParaRPr lang="en-GB" sz="2000" dirty="0">
              <a:solidFill>
                <a:srgbClr val="4D4D4D"/>
              </a:solidFill>
            </a:endParaRPr>
          </a:p>
          <a:p>
            <a:pPr marL="0" indent="0">
              <a:lnSpc>
                <a:spcPct val="100000"/>
              </a:lnSpc>
              <a:spcBef>
                <a:spcPts val="0"/>
              </a:spcBef>
            </a:pPr>
            <a:endParaRPr lang="en-GB" sz="2000" dirty="0">
              <a:solidFill>
                <a:srgbClr val="4D4D4D"/>
              </a:solidFill>
            </a:endParaRPr>
          </a:p>
          <a:p>
            <a:pPr marL="0" indent="0">
              <a:lnSpc>
                <a:spcPct val="100000"/>
              </a:lnSpc>
              <a:spcBef>
                <a:spcPts val="0"/>
              </a:spcBef>
            </a:pPr>
            <a:endParaRPr lang="en-GB" sz="2000" dirty="0">
              <a:solidFill>
                <a:srgbClr val="4D4D4D"/>
              </a:solidFill>
            </a:endParaRPr>
          </a:p>
          <a:p>
            <a:pPr marL="0" indent="0">
              <a:lnSpc>
                <a:spcPct val="100000"/>
              </a:lnSpc>
              <a:spcBef>
                <a:spcPts val="0"/>
              </a:spcBef>
            </a:pPr>
            <a:endParaRPr lang="en-IE" sz="2000" dirty="0"/>
          </a:p>
        </p:txBody>
      </p:sp>
      <p:sp>
        <p:nvSpPr>
          <p:cNvPr id="3" name="Text Placeholder 2">
            <a:extLst>
              <a:ext uri="{FF2B5EF4-FFF2-40B4-BE49-F238E27FC236}">
                <a16:creationId xmlns:a16="http://schemas.microsoft.com/office/drawing/2014/main" id="{B07A378F-873B-9717-B599-8381FAAC8022}"/>
              </a:ext>
            </a:extLst>
          </p:cNvPr>
          <p:cNvSpPr>
            <a:spLocks noGrp="1"/>
          </p:cNvSpPr>
          <p:nvPr>
            <p:ph type="body" sz="quarter" idx="16"/>
          </p:nvPr>
        </p:nvSpPr>
        <p:spPr>
          <a:xfrm>
            <a:off x="389965" y="0"/>
            <a:ext cx="11470341" cy="869081"/>
          </a:xfrm>
          <a:solidFill>
            <a:srgbClr val="79527B"/>
          </a:solidFill>
        </p:spPr>
        <p:txBody>
          <a:bodyPr>
            <a:normAutofit fontScale="77500" lnSpcReduction="20000"/>
          </a:bodyPr>
          <a:lstStyle/>
          <a:p>
            <a:pPr algn="ctr">
              <a:lnSpc>
                <a:spcPct val="100000"/>
              </a:lnSpc>
              <a:spcBef>
                <a:spcPts val="0"/>
              </a:spcBef>
            </a:pPr>
            <a:r>
              <a:rPr lang="en-US" sz="4400" b="1" dirty="0">
                <a:solidFill>
                  <a:schemeClr val="bg1"/>
                </a:solidFill>
              </a:rPr>
              <a:t>Welcome to TC NAV HEI Curriculum </a:t>
            </a:r>
          </a:p>
          <a:p>
            <a:pPr algn="ctr">
              <a:lnSpc>
                <a:spcPct val="100000"/>
              </a:lnSpc>
              <a:spcBef>
                <a:spcPts val="0"/>
              </a:spcBef>
            </a:pPr>
            <a:r>
              <a:rPr lang="en-US" sz="3600" i="1" dirty="0">
                <a:solidFill>
                  <a:schemeClr val="bg1"/>
                </a:solidFill>
              </a:rPr>
              <a:t>Regional Tourism Crisis Management</a:t>
            </a:r>
          </a:p>
          <a:p>
            <a:endParaRPr lang="en-IE" dirty="0">
              <a:solidFill>
                <a:schemeClr val="bg1"/>
              </a:solidFill>
            </a:endParaRPr>
          </a:p>
        </p:txBody>
      </p:sp>
    </p:spTree>
    <p:extLst>
      <p:ext uri="{BB962C8B-B14F-4D97-AF65-F5344CB8AC3E}">
        <p14:creationId xmlns:p14="http://schemas.microsoft.com/office/powerpoint/2010/main" val="31178752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A397179-D480-128A-F66C-F1924CBD312A}"/>
              </a:ext>
            </a:extLst>
          </p:cNvPr>
          <p:cNvSpPr>
            <a:spLocks noGrp="1"/>
          </p:cNvSpPr>
          <p:nvPr>
            <p:ph type="body" sz="quarter" idx="18"/>
          </p:nvPr>
        </p:nvSpPr>
        <p:spPr>
          <a:xfrm>
            <a:off x="304330" y="1143066"/>
            <a:ext cx="11641610" cy="5625298"/>
          </a:xfrm>
          <a:solidFill>
            <a:schemeClr val="bg1"/>
          </a:solidFill>
        </p:spPr>
        <p:txBody>
          <a:bodyPr>
            <a:noAutofit/>
          </a:bodyPr>
          <a:lstStyle/>
          <a:p>
            <a:pPr marL="0" indent="0">
              <a:lnSpc>
                <a:spcPct val="100000"/>
              </a:lnSpc>
              <a:spcBef>
                <a:spcPts val="0"/>
              </a:spcBef>
            </a:pPr>
            <a:r>
              <a:rPr lang="en-GB" sz="2000" i="0" dirty="0">
                <a:solidFill>
                  <a:srgbClr val="79527B"/>
                </a:solidFill>
                <a:effectLst/>
              </a:rPr>
              <a:t>The </a:t>
            </a:r>
            <a:r>
              <a:rPr lang="en-GB" sz="2000" dirty="0">
                <a:solidFill>
                  <a:srgbClr val="79527B"/>
                </a:solidFill>
              </a:rPr>
              <a:t>Navigating Tourism through Crisis Recovery Curriculum aims to equip HEI (Higher Education) educators and students with an essential methodical approach to regional tourism crisis management.</a:t>
            </a:r>
          </a:p>
          <a:p>
            <a:pPr marL="0" indent="0">
              <a:lnSpc>
                <a:spcPct val="100000"/>
              </a:lnSpc>
              <a:spcBef>
                <a:spcPts val="0"/>
              </a:spcBef>
            </a:pPr>
            <a:endParaRPr lang="en-GB" sz="2000" dirty="0">
              <a:solidFill>
                <a:srgbClr val="4D4D4D"/>
              </a:solidFill>
            </a:endParaRPr>
          </a:p>
          <a:p>
            <a:pPr marL="0" indent="0">
              <a:lnSpc>
                <a:spcPct val="100000"/>
              </a:lnSpc>
              <a:spcBef>
                <a:spcPts val="0"/>
              </a:spcBef>
            </a:pPr>
            <a:r>
              <a:rPr lang="en-GB" sz="2000" dirty="0">
                <a:solidFill>
                  <a:srgbClr val="4D4D4D"/>
                </a:solidFill>
              </a:rPr>
              <a:t>The </a:t>
            </a:r>
            <a:r>
              <a:rPr lang="en-GB" sz="2000" b="0" i="0" dirty="0">
                <a:solidFill>
                  <a:srgbClr val="4D4D4D"/>
                </a:solidFill>
                <a:effectLst/>
              </a:rPr>
              <a:t>TC NAV RTCM Curriculum </a:t>
            </a:r>
            <a:r>
              <a:rPr lang="en-GB" sz="2000" dirty="0">
                <a:solidFill>
                  <a:srgbClr val="4D4D4D"/>
                </a:solidFill>
              </a:rPr>
              <a:t>consists of </a:t>
            </a:r>
            <a:r>
              <a:rPr lang="en-GB" sz="2000" b="1" dirty="0">
                <a:solidFill>
                  <a:srgbClr val="7A547C"/>
                </a:solidFill>
              </a:rPr>
              <a:t>9 Modules </a:t>
            </a:r>
            <a:r>
              <a:rPr lang="en-GB" sz="2000" dirty="0">
                <a:solidFill>
                  <a:srgbClr val="4D4D4D"/>
                </a:solidFill>
              </a:rPr>
              <a:t>that HEI educators can incorporate into their teaching of the </a:t>
            </a:r>
            <a:r>
              <a:rPr lang="en-GB" sz="2000" b="0" i="0" dirty="0">
                <a:solidFill>
                  <a:srgbClr val="4D4D4D"/>
                </a:solidFill>
                <a:effectLst/>
              </a:rPr>
              <a:t>student community (and indeed wider regional stakeholders) to;</a:t>
            </a:r>
          </a:p>
          <a:p>
            <a:pPr marL="0" indent="0">
              <a:lnSpc>
                <a:spcPct val="100000"/>
              </a:lnSpc>
              <a:spcBef>
                <a:spcPts val="0"/>
              </a:spcBef>
            </a:pPr>
            <a:endParaRPr lang="en-GB" sz="2000" dirty="0">
              <a:solidFill>
                <a:srgbClr val="4D4D4D"/>
              </a:solidFill>
            </a:endParaRPr>
          </a:p>
          <a:p>
            <a:pPr marL="457200" indent="-457200">
              <a:lnSpc>
                <a:spcPct val="100000"/>
              </a:lnSpc>
              <a:spcBef>
                <a:spcPts val="0"/>
              </a:spcBef>
              <a:buClr>
                <a:srgbClr val="916395"/>
              </a:buClr>
              <a:buFont typeface="+mj-lt"/>
              <a:buAutoNum type="arabicPeriod"/>
            </a:pPr>
            <a:r>
              <a:rPr lang="en-IE" sz="2000" b="1" dirty="0">
                <a:solidFill>
                  <a:srgbClr val="7A547C"/>
                </a:solidFill>
              </a:rPr>
              <a:t>Module 1 </a:t>
            </a:r>
            <a:r>
              <a:rPr lang="en-IE" sz="2000" dirty="0">
                <a:solidFill>
                  <a:srgbClr val="4D4D4D"/>
                </a:solidFill>
              </a:rPr>
              <a:t>Introduction to Regional Tourism Crisis Management and its Complexities in a European Context</a:t>
            </a:r>
          </a:p>
          <a:p>
            <a:pPr marL="457200" indent="-457200">
              <a:lnSpc>
                <a:spcPct val="100000"/>
              </a:lnSpc>
              <a:spcBef>
                <a:spcPts val="0"/>
              </a:spcBef>
              <a:buClr>
                <a:srgbClr val="916395"/>
              </a:buClr>
              <a:buFont typeface="+mj-lt"/>
              <a:buAutoNum type="arabicPeriod"/>
            </a:pPr>
            <a:r>
              <a:rPr lang="en-IE" sz="2000" b="1" dirty="0">
                <a:solidFill>
                  <a:srgbClr val="7A547C"/>
                </a:solidFill>
              </a:rPr>
              <a:t>Module 2 </a:t>
            </a:r>
            <a:r>
              <a:rPr lang="en-IE" sz="2000" dirty="0">
                <a:solidFill>
                  <a:srgbClr val="4D4D4D"/>
                </a:solidFill>
              </a:rPr>
              <a:t>How to establish a public-private sector partnership, Tourism Crisis Management Team, Crisis Steering Group, and Crisis Management Centre</a:t>
            </a:r>
          </a:p>
          <a:p>
            <a:pPr marL="457200" indent="-457200">
              <a:lnSpc>
                <a:spcPct val="100000"/>
              </a:lnSpc>
              <a:spcBef>
                <a:spcPts val="0"/>
              </a:spcBef>
              <a:buClr>
                <a:srgbClr val="916395"/>
              </a:buClr>
              <a:buFont typeface="+mj-lt"/>
              <a:buAutoNum type="arabicPeriod"/>
            </a:pPr>
            <a:r>
              <a:rPr lang="en-IE" sz="2000" b="1" dirty="0">
                <a:solidFill>
                  <a:srgbClr val="7A547C"/>
                </a:solidFill>
              </a:rPr>
              <a:t>Module 3 </a:t>
            </a:r>
            <a:r>
              <a:rPr lang="en-IE" sz="2000" dirty="0">
                <a:solidFill>
                  <a:srgbClr val="4D4D4D"/>
                </a:solidFill>
              </a:rPr>
              <a:t>Assess and Audit a Region For Crisis Vulnerabilities, Gaps, and Opportunities</a:t>
            </a:r>
          </a:p>
          <a:p>
            <a:pPr marL="457200" indent="-457200">
              <a:lnSpc>
                <a:spcPct val="100000"/>
              </a:lnSpc>
              <a:spcBef>
                <a:spcPts val="0"/>
              </a:spcBef>
              <a:buClr>
                <a:srgbClr val="916395"/>
              </a:buClr>
              <a:buFont typeface="+mj-lt"/>
              <a:buAutoNum type="arabicPeriod"/>
            </a:pPr>
            <a:r>
              <a:rPr lang="en-IE" sz="2000" b="1" dirty="0">
                <a:solidFill>
                  <a:srgbClr val="7A547C"/>
                </a:solidFill>
              </a:rPr>
              <a:t>Module 4 </a:t>
            </a:r>
            <a:r>
              <a:rPr lang="en-IE" sz="2000" dirty="0">
                <a:solidFill>
                  <a:srgbClr val="4D4D4D"/>
                </a:solidFill>
              </a:rPr>
              <a:t>Develop a Long-Term Crisis Management Strategy to Prevent and Mitigate a Crisis</a:t>
            </a:r>
          </a:p>
          <a:p>
            <a:pPr marL="457200" indent="-457200">
              <a:lnSpc>
                <a:spcPct val="100000"/>
              </a:lnSpc>
              <a:spcBef>
                <a:spcPts val="0"/>
              </a:spcBef>
              <a:buClr>
                <a:srgbClr val="916395"/>
              </a:buClr>
              <a:buFont typeface="+mj-lt"/>
              <a:buAutoNum type="arabicPeriod"/>
            </a:pPr>
            <a:r>
              <a:rPr lang="en-IE" sz="2000" b="1" dirty="0">
                <a:solidFill>
                  <a:srgbClr val="7A547C"/>
                </a:solidFill>
              </a:rPr>
              <a:t>Module 5 </a:t>
            </a:r>
            <a:r>
              <a:rPr lang="en-IE" sz="2000" dirty="0">
                <a:solidFill>
                  <a:srgbClr val="4D4D4D"/>
                </a:solidFill>
              </a:rPr>
              <a:t>Develop a Short-Term Crisis Management Plan that can be Activated When a Crisis Occurs</a:t>
            </a:r>
          </a:p>
          <a:p>
            <a:pPr marL="457200" indent="-457200">
              <a:lnSpc>
                <a:spcPct val="100000"/>
              </a:lnSpc>
              <a:spcBef>
                <a:spcPts val="0"/>
              </a:spcBef>
              <a:buClr>
                <a:srgbClr val="916395"/>
              </a:buClr>
              <a:buFont typeface="+mj-lt"/>
              <a:buAutoNum type="arabicPeriod"/>
            </a:pPr>
            <a:r>
              <a:rPr lang="en-IE" sz="2000" b="1" dirty="0">
                <a:solidFill>
                  <a:srgbClr val="7A547C"/>
                </a:solidFill>
              </a:rPr>
              <a:t>Module 6 </a:t>
            </a:r>
            <a:r>
              <a:rPr lang="en-IE" sz="2000" dirty="0">
                <a:solidFill>
                  <a:srgbClr val="4D4D4D"/>
                </a:solidFill>
              </a:rPr>
              <a:t>How a Region Should Manage a Crisis Response and Communicate with Regional Stakeholders</a:t>
            </a:r>
          </a:p>
          <a:p>
            <a:pPr marL="457200" indent="-457200">
              <a:lnSpc>
                <a:spcPct val="100000"/>
              </a:lnSpc>
              <a:spcBef>
                <a:spcPts val="0"/>
              </a:spcBef>
              <a:buClr>
                <a:srgbClr val="916395"/>
              </a:buClr>
              <a:buFont typeface="+mj-lt"/>
              <a:buAutoNum type="arabicPeriod"/>
            </a:pPr>
            <a:r>
              <a:rPr lang="en-IE" sz="2000" b="1" dirty="0">
                <a:solidFill>
                  <a:srgbClr val="7A547C"/>
                </a:solidFill>
              </a:rPr>
              <a:t>Module 7 </a:t>
            </a:r>
            <a:r>
              <a:rPr lang="en-IE" sz="2000" dirty="0">
                <a:solidFill>
                  <a:srgbClr val="4D4D4D"/>
                </a:solidFill>
              </a:rPr>
              <a:t>How a Region Should Manage External Communication with PR, Media, and the Public</a:t>
            </a:r>
          </a:p>
          <a:p>
            <a:pPr marL="457200" indent="-457200">
              <a:lnSpc>
                <a:spcPct val="100000"/>
              </a:lnSpc>
              <a:spcBef>
                <a:spcPts val="0"/>
              </a:spcBef>
              <a:buClr>
                <a:srgbClr val="916395"/>
              </a:buClr>
              <a:buFont typeface="+mj-lt"/>
              <a:buAutoNum type="arabicPeriod"/>
            </a:pPr>
            <a:r>
              <a:rPr lang="en-IE" sz="2000" b="1" dirty="0">
                <a:solidFill>
                  <a:srgbClr val="7A547C"/>
                </a:solidFill>
              </a:rPr>
              <a:t>Module 8 </a:t>
            </a:r>
            <a:r>
              <a:rPr lang="en-IE" sz="2000" dirty="0">
                <a:solidFill>
                  <a:srgbClr val="4D4D4D"/>
                </a:solidFill>
              </a:rPr>
              <a:t>Regional Crisis Marketing Strategies Focusing on Response and Recovery Stages</a:t>
            </a:r>
          </a:p>
          <a:p>
            <a:pPr marL="457200" indent="-457200">
              <a:lnSpc>
                <a:spcPct val="100000"/>
              </a:lnSpc>
              <a:spcBef>
                <a:spcPts val="0"/>
              </a:spcBef>
              <a:buClr>
                <a:srgbClr val="916395"/>
              </a:buClr>
              <a:buFont typeface="+mj-lt"/>
              <a:buAutoNum type="arabicPeriod"/>
            </a:pPr>
            <a:r>
              <a:rPr lang="en-IE" sz="2000" b="1" dirty="0">
                <a:solidFill>
                  <a:srgbClr val="7A547C"/>
                </a:solidFill>
              </a:rPr>
              <a:t>Module 7 </a:t>
            </a:r>
            <a:r>
              <a:rPr lang="en-IE" sz="2000" dirty="0">
                <a:solidFill>
                  <a:srgbClr val="4D4D4D"/>
                </a:solidFill>
              </a:rPr>
              <a:t>How a Region Can Recover, Rebuild and Become Resilient Post Crisis</a:t>
            </a:r>
          </a:p>
          <a:p>
            <a:pPr marL="342900" indent="-342900">
              <a:lnSpc>
                <a:spcPct val="100000"/>
              </a:lnSpc>
              <a:spcBef>
                <a:spcPts val="0"/>
              </a:spcBef>
              <a:buClr>
                <a:srgbClr val="916395"/>
              </a:buClr>
              <a:buFont typeface="Wingdings" panose="05000000000000000000" pitchFamily="2" charset="2"/>
              <a:buChar char="v"/>
            </a:pPr>
            <a:endParaRPr lang="en-US" sz="2000" dirty="0">
              <a:solidFill>
                <a:srgbClr val="4D4D4D"/>
              </a:solidFill>
            </a:endParaRPr>
          </a:p>
          <a:p>
            <a:pPr marL="0" indent="0">
              <a:lnSpc>
                <a:spcPct val="100000"/>
              </a:lnSpc>
              <a:spcBef>
                <a:spcPts val="0"/>
              </a:spcBef>
            </a:pPr>
            <a:endParaRPr lang="en-GB" sz="2000" dirty="0">
              <a:solidFill>
                <a:srgbClr val="4D4D4D"/>
              </a:solidFill>
            </a:endParaRPr>
          </a:p>
          <a:p>
            <a:pPr marL="0" indent="0">
              <a:lnSpc>
                <a:spcPct val="100000"/>
              </a:lnSpc>
              <a:spcBef>
                <a:spcPts val="0"/>
              </a:spcBef>
            </a:pPr>
            <a:endParaRPr lang="en-GB" sz="2000" dirty="0">
              <a:solidFill>
                <a:srgbClr val="4D4D4D"/>
              </a:solidFill>
            </a:endParaRPr>
          </a:p>
          <a:p>
            <a:pPr marL="0" indent="0">
              <a:lnSpc>
                <a:spcPct val="100000"/>
              </a:lnSpc>
              <a:spcBef>
                <a:spcPts val="0"/>
              </a:spcBef>
            </a:pPr>
            <a:endParaRPr lang="en-GB" sz="2000" dirty="0">
              <a:solidFill>
                <a:srgbClr val="4D4D4D"/>
              </a:solidFill>
            </a:endParaRPr>
          </a:p>
          <a:p>
            <a:pPr>
              <a:lnSpc>
                <a:spcPct val="100000"/>
              </a:lnSpc>
              <a:spcBef>
                <a:spcPts val="0"/>
              </a:spcBef>
            </a:pPr>
            <a:endParaRPr lang="en-IE" sz="2000" dirty="0"/>
          </a:p>
        </p:txBody>
      </p:sp>
      <p:sp>
        <p:nvSpPr>
          <p:cNvPr id="3" name="Text Placeholder 2">
            <a:extLst>
              <a:ext uri="{FF2B5EF4-FFF2-40B4-BE49-F238E27FC236}">
                <a16:creationId xmlns:a16="http://schemas.microsoft.com/office/drawing/2014/main" id="{B07A378F-873B-9717-B599-8381FAAC8022}"/>
              </a:ext>
            </a:extLst>
          </p:cNvPr>
          <p:cNvSpPr>
            <a:spLocks noGrp="1"/>
          </p:cNvSpPr>
          <p:nvPr>
            <p:ph type="body" sz="quarter" idx="16"/>
          </p:nvPr>
        </p:nvSpPr>
        <p:spPr>
          <a:xfrm>
            <a:off x="389965" y="286860"/>
            <a:ext cx="11470341" cy="582221"/>
          </a:xfrm>
          <a:solidFill>
            <a:srgbClr val="79527B"/>
          </a:solidFill>
        </p:spPr>
        <p:txBody>
          <a:bodyPr>
            <a:normAutofit fontScale="92500"/>
          </a:bodyPr>
          <a:lstStyle/>
          <a:p>
            <a:r>
              <a:rPr lang="en-US" dirty="0">
                <a:solidFill>
                  <a:schemeClr val="bg1"/>
                </a:solidFill>
              </a:rPr>
              <a:t>Introduction to Navigating Tourism Crisis Recovery HEI Curriculum</a:t>
            </a:r>
          </a:p>
          <a:p>
            <a:endParaRPr lang="en-IE" dirty="0">
              <a:solidFill>
                <a:schemeClr val="bg1"/>
              </a:solidFill>
            </a:endParaRPr>
          </a:p>
        </p:txBody>
      </p:sp>
    </p:spTree>
    <p:extLst>
      <p:ext uri="{BB962C8B-B14F-4D97-AF65-F5344CB8AC3E}">
        <p14:creationId xmlns:p14="http://schemas.microsoft.com/office/powerpoint/2010/main" val="1253706624"/>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7903</TotalTime>
  <Words>6835</Words>
  <Application>Microsoft Office PowerPoint</Application>
  <PresentationFormat>Widescreen</PresentationFormat>
  <Paragraphs>480</Paragraphs>
  <Slides>47</Slides>
  <Notes>3</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47</vt:i4>
      </vt:variant>
    </vt:vector>
  </HeadingPairs>
  <TitlesOfParts>
    <vt:vector size="63" baseType="lpstr">
      <vt:lpstr>Aharoni</vt:lpstr>
      <vt:lpstr>Arial</vt:lpstr>
      <vt:lpstr>Calibri</vt:lpstr>
      <vt:lpstr>Calibri Light</vt:lpstr>
      <vt:lpstr>ff1</vt:lpstr>
      <vt:lpstr>Lato Regular</vt:lpstr>
      <vt:lpstr>Montserrat</vt:lpstr>
      <vt:lpstr>Montserrat Light</vt:lpstr>
      <vt:lpstr>Montserrat Medium</vt:lpstr>
      <vt:lpstr>Nuacht Serif Text</vt:lpstr>
      <vt:lpstr>Quattrocento Sans</vt:lpstr>
      <vt:lpstr>Times New Roman</vt:lpstr>
      <vt:lpstr>TT Norms</vt:lpstr>
      <vt:lpstr>Varela Round</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Laura Magan</cp:lastModifiedBy>
  <cp:revision>814</cp:revision>
  <dcterms:created xsi:type="dcterms:W3CDTF">2020-10-14T13:32:04Z</dcterms:created>
  <dcterms:modified xsi:type="dcterms:W3CDTF">2023-05-19T16:30:02Z</dcterms:modified>
</cp:coreProperties>
</file>