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Lst>
  <p:sldSz cx="12192000" cy="6858000"/>
  <p:notesSz cx="6858000" cy="9144000"/>
  <p:embeddedFontLst>
    <p:embeddedFont>
      <p:font typeface="Calibri" panose="020F0502020204030204" pitchFamily="34" charset="0"/>
      <p:regular r:id="rId50"/>
      <p:bold r:id="rId51"/>
      <p:italic r:id="rId52"/>
      <p:boldItalic r:id="rId53"/>
    </p:embeddedFont>
    <p:embeddedFont>
      <p:font typeface="Lato" panose="020F0502020204030203" pitchFamily="34" charset="0"/>
      <p:regular r:id="rId54"/>
      <p:bold r:id="rId55"/>
      <p:italic r:id="rId56"/>
      <p:boldItalic r:id="rId57"/>
    </p:embeddedFont>
    <p:embeddedFont>
      <p:font typeface="Lato Light" panose="020F0502020204030203" pitchFamily="34" charset="0"/>
      <p:regular r:id="rId58"/>
      <p:bold r:id="rId59"/>
      <p:italic r:id="rId60"/>
      <p:boldItalic r:id="rId61"/>
    </p:embeddedFont>
    <p:embeddedFont>
      <p:font typeface="Merriweather Sans" pitchFamily="2" charset="0"/>
      <p:regular r:id="rId62"/>
      <p:bold r:id="rId63"/>
      <p:italic r:id="rId64"/>
      <p:boldItalic r:id="rId65"/>
    </p:embeddedFont>
    <p:embeddedFont>
      <p:font typeface="Montserrat" panose="00000500000000000000" pitchFamily="2" charset="0"/>
      <p:regular r:id="rId66"/>
      <p:bold r:id="rId67"/>
      <p:italic r:id="rId68"/>
      <p:boldItalic r:id="rId69"/>
    </p:embeddedFont>
    <p:embeddedFont>
      <p:font typeface="Montserrat Light" panose="00000400000000000000" pitchFamily="2" charset="0"/>
      <p:regular r:id="rId70"/>
      <p:bold r:id="rId71"/>
      <p:italic r:id="rId72"/>
      <p:boldItalic r:id="rId73"/>
    </p:embeddedFont>
    <p:embeddedFont>
      <p:font typeface="Montserrat Medium" panose="00000600000000000000" pitchFamily="2" charset="0"/>
      <p:regular r:id="rId74"/>
      <p:bold r:id="rId75"/>
      <p:italic r:id="rId76"/>
      <p:boldItalic r:id="rId77"/>
    </p:embeddedFont>
    <p:embeddedFont>
      <p:font typeface="Quattrocento Sans" panose="020B0502050000020003" pitchFamily="34" charset="0"/>
      <p:regular r:id="rId78"/>
      <p:bold r:id="rId79"/>
      <p:italic r:id="rId80"/>
      <p:boldItalic r:id="rId8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3" roundtripDataSignature="AMtx7mh23SY4gVfNNztgbF492bvQzh+YS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65382E9-9D14-4C77-8238-805F2563FB86}">
  <a:tblStyle styleId="{D65382E9-9D14-4C77-8238-805F2563FB86}"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AEA"/>
          </a:solidFill>
        </a:fill>
      </a:tcStyle>
    </a:wholeTbl>
    <a:band1H>
      <a:tcTxStyle/>
      <a:tcStyle>
        <a:tcBdr/>
        <a:fill>
          <a:solidFill>
            <a:srgbClr val="CAD3D4"/>
          </a:solidFill>
        </a:fill>
      </a:tcStyle>
    </a:band1H>
    <a:band2H>
      <a:tcTxStyle/>
      <a:tcStyle>
        <a:tcBdr/>
      </a:tcStyle>
    </a:band2H>
    <a:band1V>
      <a:tcTxStyle/>
      <a:tcStyle>
        <a:tcBdr/>
        <a:fill>
          <a:solidFill>
            <a:srgbClr val="CAD3D4"/>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font" Target="fonts/font19.fntdata"/><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font" Target="fonts/font4.fntdata"/><Relationship Id="rId58" Type="http://schemas.openxmlformats.org/officeDocument/2006/relationships/font" Target="fonts/font9.fntdata"/><Relationship Id="rId74" Type="http://schemas.openxmlformats.org/officeDocument/2006/relationships/font" Target="fonts/font25.fntdata"/><Relationship Id="rId79" Type="http://schemas.openxmlformats.org/officeDocument/2006/relationships/font" Target="fonts/font30.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77" Type="http://schemas.openxmlformats.org/officeDocument/2006/relationships/font" Target="fonts/font28.fntdata"/><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font" Target="fonts/font23.fntdata"/><Relationship Id="rId80" Type="http://schemas.openxmlformats.org/officeDocument/2006/relationships/font" Target="fonts/font31.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75" Type="http://schemas.openxmlformats.org/officeDocument/2006/relationships/font" Target="fonts/font26.fntdata"/><Relationship Id="rId83"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font" Target="fonts/font24.fntdata"/><Relationship Id="rId78" Type="http://schemas.openxmlformats.org/officeDocument/2006/relationships/font" Target="fonts/font29.fntdata"/><Relationship Id="rId81" Type="http://schemas.openxmlformats.org/officeDocument/2006/relationships/font" Target="fonts/font32.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 Id="rId76" Type="http://schemas.openxmlformats.org/officeDocument/2006/relationships/font" Target="fonts/font27.fntdata"/><Relationship Id="rId7" Type="http://schemas.openxmlformats.org/officeDocument/2006/relationships/slide" Target="slides/slide6.xml"/><Relationship Id="rId71" Type="http://schemas.openxmlformats.org/officeDocument/2006/relationships/font" Target="fonts/font2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7.fntdata"/><Relationship Id="rId87" Type="http://schemas.openxmlformats.org/officeDocument/2006/relationships/tableStyles" Target="tableStyles.xml"/><Relationship Id="rId61" Type="http://schemas.openxmlformats.org/officeDocument/2006/relationships/font" Target="fonts/font1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de-DE" sz="1200" b="0" i="0" u="none" strike="noStrike" cap="none">
                <a:solidFill>
                  <a:schemeClr val="dk1"/>
                </a:solidFill>
                <a:latin typeface="Calibri"/>
                <a:ea typeface="Calibri"/>
                <a:cs typeface="Calibri"/>
                <a:sym typeface="Calibri"/>
              </a:rPr>
              <a:t>‹Nr.›</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0" name="Google Shape;83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9"/>
        <p:cNvGrpSpPr/>
        <p:nvPr/>
      </p:nvGrpSpPr>
      <p:grpSpPr>
        <a:xfrm>
          <a:off x="0" y="0"/>
          <a:ext cx="0" cy="0"/>
          <a:chOff x="0" y="0"/>
          <a:chExt cx="0" cy="0"/>
        </a:xfrm>
      </p:grpSpPr>
      <p:sp>
        <p:nvSpPr>
          <p:cNvPr id="980" name="Google Shape;98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1" name="Google Shape;98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1" name="Google Shape;99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5" name="Google Shape;103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2"/>
        <p:cNvGrpSpPr/>
        <p:nvPr/>
      </p:nvGrpSpPr>
      <p:grpSpPr>
        <a:xfrm>
          <a:off x="0" y="0"/>
          <a:ext cx="0" cy="0"/>
          <a:chOff x="0" y="0"/>
          <a:chExt cx="0" cy="0"/>
        </a:xfrm>
      </p:grpSpPr>
      <p:sp>
        <p:nvSpPr>
          <p:cNvPr id="1043" name="Google Shape;104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4" name="Google Shape;104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7" name="Google Shape;105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9"/>
        <p:cNvGrpSpPr/>
        <p:nvPr/>
      </p:nvGrpSpPr>
      <p:grpSpPr>
        <a:xfrm>
          <a:off x="0" y="0"/>
          <a:ext cx="0" cy="0"/>
          <a:chOff x="0" y="0"/>
          <a:chExt cx="0" cy="0"/>
        </a:xfrm>
      </p:grpSpPr>
      <p:sp>
        <p:nvSpPr>
          <p:cNvPr id="1070" name="Google Shape;107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1" name="Google Shape;107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4"/>
        <p:cNvGrpSpPr/>
        <p:nvPr/>
      </p:nvGrpSpPr>
      <p:grpSpPr>
        <a:xfrm>
          <a:off x="0" y="0"/>
          <a:ext cx="0" cy="0"/>
          <a:chOff x="0" y="0"/>
          <a:chExt cx="0" cy="0"/>
        </a:xfrm>
      </p:grpSpPr>
      <p:sp>
        <p:nvSpPr>
          <p:cNvPr id="1085" name="Google Shape;1085;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6" name="Google Shape;108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1" name="Google Shape;1091;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0" name="Google Shape;111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21" name="Google Shape;112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4"/>
        <p:cNvGrpSpPr/>
        <p:nvPr/>
      </p:nvGrpSpPr>
      <p:grpSpPr>
        <a:xfrm>
          <a:off x="0" y="0"/>
          <a:ext cx="0" cy="0"/>
          <a:chOff x="0" y="0"/>
          <a:chExt cx="0" cy="0"/>
        </a:xfrm>
      </p:grpSpPr>
      <p:sp>
        <p:nvSpPr>
          <p:cNvPr id="835" name="Google Shape;835;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6" name="Google Shape;83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0"/>
        <p:cNvGrpSpPr/>
        <p:nvPr/>
      </p:nvGrpSpPr>
      <p:grpSpPr>
        <a:xfrm>
          <a:off x="0" y="0"/>
          <a:ext cx="0" cy="0"/>
          <a:chOff x="0" y="0"/>
          <a:chExt cx="0" cy="0"/>
        </a:xfrm>
      </p:grpSpPr>
      <p:sp>
        <p:nvSpPr>
          <p:cNvPr id="1141" name="Google Shape;1141;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2" name="Google Shape;114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62" name="Google Shape;116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9" name="Google Shape;118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2"/>
        <p:cNvGrpSpPr/>
        <p:nvPr/>
      </p:nvGrpSpPr>
      <p:grpSpPr>
        <a:xfrm>
          <a:off x="0" y="0"/>
          <a:ext cx="0" cy="0"/>
          <a:chOff x="0" y="0"/>
          <a:chExt cx="0" cy="0"/>
        </a:xfrm>
      </p:grpSpPr>
      <p:sp>
        <p:nvSpPr>
          <p:cNvPr id="1213" name="Google Shape;1213;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4" name="Google Shape;1214;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7" name="Google Shape;123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4"/>
        <p:cNvGrpSpPr/>
        <p:nvPr/>
      </p:nvGrpSpPr>
      <p:grpSpPr>
        <a:xfrm>
          <a:off x="0" y="0"/>
          <a:ext cx="0" cy="0"/>
          <a:chOff x="0" y="0"/>
          <a:chExt cx="0" cy="0"/>
        </a:xfrm>
      </p:grpSpPr>
      <p:sp>
        <p:nvSpPr>
          <p:cNvPr id="1255" name="Google Shape;1255;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56" name="Google Shape;1256;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6" name="Google Shape;1276;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5"/>
        <p:cNvGrpSpPr/>
        <p:nvPr/>
      </p:nvGrpSpPr>
      <p:grpSpPr>
        <a:xfrm>
          <a:off x="0" y="0"/>
          <a:ext cx="0" cy="0"/>
          <a:chOff x="0" y="0"/>
          <a:chExt cx="0" cy="0"/>
        </a:xfrm>
      </p:grpSpPr>
      <p:sp>
        <p:nvSpPr>
          <p:cNvPr id="1296" name="Google Shape;1296;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7" name="Google Shape;129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24" name="Google Shape;1324;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7" name="Google Shape;1347;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9" name="Google Shape;85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2"/>
        <p:cNvGrpSpPr/>
        <p:nvPr/>
      </p:nvGrpSpPr>
      <p:grpSpPr>
        <a:xfrm>
          <a:off x="0" y="0"/>
          <a:ext cx="0" cy="0"/>
          <a:chOff x="0" y="0"/>
          <a:chExt cx="0" cy="0"/>
        </a:xfrm>
      </p:grpSpPr>
      <p:sp>
        <p:nvSpPr>
          <p:cNvPr id="1353" name="Google Shape;1353;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4" name="Google Shape;1354;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1"/>
        <p:cNvGrpSpPr/>
        <p:nvPr/>
      </p:nvGrpSpPr>
      <p:grpSpPr>
        <a:xfrm>
          <a:off x="0" y="0"/>
          <a:ext cx="0" cy="0"/>
          <a:chOff x="0" y="0"/>
          <a:chExt cx="0" cy="0"/>
        </a:xfrm>
      </p:grpSpPr>
      <p:sp>
        <p:nvSpPr>
          <p:cNvPr id="1382" name="Google Shape;1382;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3" name="Google Shape;1383;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4" name="Google Shape;140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5"/>
        <p:cNvGrpSpPr/>
        <p:nvPr/>
      </p:nvGrpSpPr>
      <p:grpSpPr>
        <a:xfrm>
          <a:off x="0" y="0"/>
          <a:ext cx="0" cy="0"/>
          <a:chOff x="0" y="0"/>
          <a:chExt cx="0" cy="0"/>
        </a:xfrm>
      </p:grpSpPr>
      <p:sp>
        <p:nvSpPr>
          <p:cNvPr id="1526" name="Google Shape;1526;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7" name="Google Shape;152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1"/>
        <p:cNvGrpSpPr/>
        <p:nvPr/>
      </p:nvGrpSpPr>
      <p:grpSpPr>
        <a:xfrm>
          <a:off x="0" y="0"/>
          <a:ext cx="0" cy="0"/>
          <a:chOff x="0" y="0"/>
          <a:chExt cx="0" cy="0"/>
        </a:xfrm>
      </p:grpSpPr>
      <p:sp>
        <p:nvSpPr>
          <p:cNvPr id="1552" name="Google Shape;1552;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3" name="Google Shape;1553;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4"/>
        <p:cNvGrpSpPr/>
        <p:nvPr/>
      </p:nvGrpSpPr>
      <p:grpSpPr>
        <a:xfrm>
          <a:off x="0" y="0"/>
          <a:ext cx="0" cy="0"/>
          <a:chOff x="0" y="0"/>
          <a:chExt cx="0" cy="0"/>
        </a:xfrm>
      </p:grpSpPr>
      <p:sp>
        <p:nvSpPr>
          <p:cNvPr id="1575" name="Google Shape;1575;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6" name="Google Shape;1576;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4"/>
        <p:cNvGrpSpPr/>
        <p:nvPr/>
      </p:nvGrpSpPr>
      <p:grpSpPr>
        <a:xfrm>
          <a:off x="0" y="0"/>
          <a:ext cx="0" cy="0"/>
          <a:chOff x="0" y="0"/>
          <a:chExt cx="0" cy="0"/>
        </a:xfrm>
      </p:grpSpPr>
      <p:sp>
        <p:nvSpPr>
          <p:cNvPr id="1595" name="Google Shape;1595;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6" name="Google Shape;159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7" name="Google Shape;160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7"/>
        <p:cNvGrpSpPr/>
        <p:nvPr/>
      </p:nvGrpSpPr>
      <p:grpSpPr>
        <a:xfrm>
          <a:off x="0" y="0"/>
          <a:ext cx="0" cy="0"/>
          <a:chOff x="0" y="0"/>
          <a:chExt cx="0" cy="0"/>
        </a:xfrm>
      </p:grpSpPr>
      <p:sp>
        <p:nvSpPr>
          <p:cNvPr id="1618" name="Google Shape;1618;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9" name="Google Shape;161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9"/>
        <p:cNvGrpSpPr/>
        <p:nvPr/>
      </p:nvGrpSpPr>
      <p:grpSpPr>
        <a:xfrm>
          <a:off x="0" y="0"/>
          <a:ext cx="0" cy="0"/>
          <a:chOff x="0" y="0"/>
          <a:chExt cx="0" cy="0"/>
        </a:xfrm>
      </p:grpSpPr>
      <p:sp>
        <p:nvSpPr>
          <p:cNvPr id="1630" name="Google Shape;1630;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1" name="Google Shape;1631;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7" name="Google Shape;86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6"/>
        <p:cNvGrpSpPr/>
        <p:nvPr/>
      </p:nvGrpSpPr>
      <p:grpSpPr>
        <a:xfrm>
          <a:off x="0" y="0"/>
          <a:ext cx="0" cy="0"/>
          <a:chOff x="0" y="0"/>
          <a:chExt cx="0" cy="0"/>
        </a:xfrm>
      </p:grpSpPr>
      <p:sp>
        <p:nvSpPr>
          <p:cNvPr id="1637" name="Google Shape;1637;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8" name="Google Shape;163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3" name="Google Shape;164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4"/>
        <p:cNvGrpSpPr/>
        <p:nvPr/>
      </p:nvGrpSpPr>
      <p:grpSpPr>
        <a:xfrm>
          <a:off x="0" y="0"/>
          <a:ext cx="0" cy="0"/>
          <a:chOff x="0" y="0"/>
          <a:chExt cx="0" cy="0"/>
        </a:xfrm>
      </p:grpSpPr>
      <p:sp>
        <p:nvSpPr>
          <p:cNvPr id="1655" name="Google Shape;1655;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6" name="Google Shape;165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3"/>
        <p:cNvGrpSpPr/>
        <p:nvPr/>
      </p:nvGrpSpPr>
      <p:grpSpPr>
        <a:xfrm>
          <a:off x="0" y="0"/>
          <a:ext cx="0" cy="0"/>
          <a:chOff x="0" y="0"/>
          <a:chExt cx="0" cy="0"/>
        </a:xfrm>
      </p:grpSpPr>
      <p:sp>
        <p:nvSpPr>
          <p:cNvPr id="1674" name="Google Shape;1674;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5" name="Google Shape;1675;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0"/>
        <p:cNvGrpSpPr/>
        <p:nvPr/>
      </p:nvGrpSpPr>
      <p:grpSpPr>
        <a:xfrm>
          <a:off x="0" y="0"/>
          <a:ext cx="0" cy="0"/>
          <a:chOff x="0" y="0"/>
          <a:chExt cx="0" cy="0"/>
        </a:xfrm>
      </p:grpSpPr>
      <p:sp>
        <p:nvSpPr>
          <p:cNvPr id="1681" name="Google Shape;1681;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82" name="Google Shape;168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5" name="Google Shape;1695;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8"/>
        <p:cNvGrpSpPr/>
        <p:nvPr/>
      </p:nvGrpSpPr>
      <p:grpSpPr>
        <a:xfrm>
          <a:off x="0" y="0"/>
          <a:ext cx="0" cy="0"/>
          <a:chOff x="0" y="0"/>
          <a:chExt cx="0" cy="0"/>
        </a:xfrm>
      </p:grpSpPr>
      <p:sp>
        <p:nvSpPr>
          <p:cNvPr id="1699" name="Google Shape;1699;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0" name="Google Shape;170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5"/>
        <p:cNvGrpSpPr/>
        <p:nvPr/>
      </p:nvGrpSpPr>
      <p:grpSpPr>
        <a:xfrm>
          <a:off x="0" y="0"/>
          <a:ext cx="0" cy="0"/>
          <a:chOff x="0" y="0"/>
          <a:chExt cx="0" cy="0"/>
        </a:xfrm>
      </p:grpSpPr>
      <p:sp>
        <p:nvSpPr>
          <p:cNvPr id="1706" name="Google Shape;1706;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07" name="Google Shape;170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0"/>
        <p:cNvGrpSpPr/>
        <p:nvPr/>
      </p:nvGrpSpPr>
      <p:grpSpPr>
        <a:xfrm>
          <a:off x="0" y="0"/>
          <a:ext cx="0" cy="0"/>
          <a:chOff x="0" y="0"/>
          <a:chExt cx="0" cy="0"/>
        </a:xfrm>
      </p:grpSpPr>
      <p:sp>
        <p:nvSpPr>
          <p:cNvPr id="871" name="Google Shape;871;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2" name="Google Shape;87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2"/>
        <p:cNvGrpSpPr/>
        <p:nvPr/>
      </p:nvGrpSpPr>
      <p:grpSpPr>
        <a:xfrm>
          <a:off x="0" y="0"/>
          <a:ext cx="0" cy="0"/>
          <a:chOff x="0" y="0"/>
          <a:chExt cx="0" cy="0"/>
        </a:xfrm>
      </p:grpSpPr>
      <p:sp>
        <p:nvSpPr>
          <p:cNvPr id="883" name="Google Shape;88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84" name="Google Shape;88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6" name="Google Shape;93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1" name="Google Shape;96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1" name="Google Shape;971;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D">
  <p:cSld name="COVER SLIDE D">
    <p:spTree>
      <p:nvGrpSpPr>
        <p:cNvPr id="1" name="Shape 15"/>
        <p:cNvGrpSpPr/>
        <p:nvPr/>
      </p:nvGrpSpPr>
      <p:grpSpPr>
        <a:xfrm>
          <a:off x="0" y="0"/>
          <a:ext cx="0" cy="0"/>
          <a:chOff x="0" y="0"/>
          <a:chExt cx="0" cy="0"/>
        </a:xfrm>
      </p:grpSpPr>
      <p:pic>
        <p:nvPicPr>
          <p:cNvPr id="16" name="Google Shape;16;p50" descr="A picture containing text&#10;&#10;Description automatically generated"/>
          <p:cNvPicPr preferRelativeResize="0"/>
          <p:nvPr/>
        </p:nvPicPr>
        <p:blipFill rotWithShape="1">
          <a:blip r:embed="rId2">
            <a:alphaModFix/>
          </a:blip>
          <a:srcRect/>
          <a:stretch/>
        </p:blipFill>
        <p:spPr>
          <a:xfrm>
            <a:off x="327047" y="417257"/>
            <a:ext cx="5462697" cy="2402442"/>
          </a:xfrm>
          <a:prstGeom prst="rect">
            <a:avLst/>
          </a:prstGeom>
          <a:noFill/>
          <a:ln>
            <a:noFill/>
          </a:ln>
        </p:spPr>
      </p:pic>
      <p:pic>
        <p:nvPicPr>
          <p:cNvPr id="17" name="Google Shape;17;p50" descr="Background pattern&#10;&#10;Description automatically generated"/>
          <p:cNvPicPr preferRelativeResize="0"/>
          <p:nvPr/>
        </p:nvPicPr>
        <p:blipFill rotWithShape="1">
          <a:blip r:embed="rId3">
            <a:alphaModFix/>
          </a:blip>
          <a:srcRect l="49462" t="8076" r="-22519" b="14180"/>
          <a:stretch/>
        </p:blipFill>
        <p:spPr>
          <a:xfrm rot="-5400000">
            <a:off x="983099" y="1439326"/>
            <a:ext cx="4435575" cy="6401772"/>
          </a:xfrm>
          <a:prstGeom prst="rect">
            <a:avLst/>
          </a:prstGeom>
          <a:noFill/>
          <a:ln>
            <a:noFill/>
          </a:ln>
        </p:spPr>
      </p:pic>
      <p:sp>
        <p:nvSpPr>
          <p:cNvPr id="18" name="Google Shape;18;p50"/>
          <p:cNvSpPr/>
          <p:nvPr/>
        </p:nvSpPr>
        <p:spPr>
          <a:xfrm>
            <a:off x="6117759" y="0"/>
            <a:ext cx="6074241" cy="6865259"/>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b="0" i="0" u="none" strike="noStrike" cap="none">
                <a:solidFill>
                  <a:srgbClr val="FFFFFF"/>
                </a:solidFill>
                <a:latin typeface="Calibri"/>
                <a:ea typeface="Calibri"/>
                <a:cs typeface="Calibri"/>
                <a:sym typeface="Calibri"/>
              </a:rPr>
              <a:t> </a:t>
            </a:r>
            <a:endParaRPr sz="1000" b="0" i="0" u="none" strike="noStrike" cap="none">
              <a:solidFill>
                <a:srgbClr val="7F7F7F"/>
              </a:solidFill>
              <a:latin typeface="Calibri"/>
              <a:ea typeface="Calibri"/>
              <a:cs typeface="Calibri"/>
              <a:sym typeface="Calibri"/>
            </a:endParaRPr>
          </a:p>
        </p:txBody>
      </p:sp>
      <p:grpSp>
        <p:nvGrpSpPr>
          <p:cNvPr id="19" name="Google Shape;19;p50"/>
          <p:cNvGrpSpPr/>
          <p:nvPr/>
        </p:nvGrpSpPr>
        <p:grpSpPr>
          <a:xfrm>
            <a:off x="0" y="5916805"/>
            <a:ext cx="2735993" cy="679345"/>
            <a:chOff x="0" y="0"/>
            <a:chExt cx="2301694" cy="571500"/>
          </a:xfrm>
        </p:grpSpPr>
        <p:sp>
          <p:nvSpPr>
            <p:cNvPr id="20" name="Google Shape;20;p50"/>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21" name="Google Shape;21;p50"/>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
        <p:nvSpPr>
          <p:cNvPr id="22" name="Google Shape;22;p50"/>
          <p:cNvSpPr txBox="1">
            <a:spLocks noGrp="1"/>
          </p:cNvSpPr>
          <p:nvPr>
            <p:ph type="body" idx="1"/>
          </p:nvPr>
        </p:nvSpPr>
        <p:spPr>
          <a:xfrm>
            <a:off x="6586302" y="1494787"/>
            <a:ext cx="5278651" cy="69735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5400"/>
              <a:buNone/>
              <a:defRPr sz="54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50"/>
          <p:cNvSpPr txBox="1">
            <a:spLocks noGrp="1"/>
          </p:cNvSpPr>
          <p:nvPr>
            <p:ph type="body" idx="2"/>
          </p:nvPr>
        </p:nvSpPr>
        <p:spPr>
          <a:xfrm>
            <a:off x="6586302" y="876264"/>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0"/>
          <p:cNvSpPr/>
          <p:nvPr/>
        </p:nvSpPr>
        <p:spPr>
          <a:xfrm>
            <a:off x="6519554" y="5700156"/>
            <a:ext cx="5300429" cy="76940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GB" sz="1100" dirty="0">
                <a:solidFill>
                  <a:schemeClr val="lt1"/>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 </a:t>
            </a:r>
            <a:r>
              <a:rPr lang="de-DE" sz="1100" dirty="0">
                <a:solidFill>
                  <a:schemeClr val="lt1"/>
                </a:solidFill>
                <a:latin typeface="Calibri"/>
                <a:ea typeface="Calibri"/>
                <a:cs typeface="Calibri"/>
                <a:sym typeface="Calibri"/>
              </a:rPr>
              <a:t>2020-1-UK01-KA203-079083</a:t>
            </a:r>
            <a:endParaRPr sz="1100" dirty="0">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ext Slide with Photo - Purple">
  <p:cSld name="Text Slide with Photo - Purple">
    <p:spTree>
      <p:nvGrpSpPr>
        <p:cNvPr id="1" name="Shape 95"/>
        <p:cNvGrpSpPr/>
        <p:nvPr/>
      </p:nvGrpSpPr>
      <p:grpSpPr>
        <a:xfrm>
          <a:off x="0" y="0"/>
          <a:ext cx="0" cy="0"/>
          <a:chOff x="0" y="0"/>
          <a:chExt cx="0" cy="0"/>
        </a:xfrm>
      </p:grpSpPr>
      <p:sp>
        <p:nvSpPr>
          <p:cNvPr id="96" name="Google Shape;96;p59"/>
          <p:cNvSpPr/>
          <p:nvPr/>
        </p:nvSpPr>
        <p:spPr>
          <a:xfrm rot="10800000" flipH="1">
            <a:off x="1356632" y="-2"/>
            <a:ext cx="5495430" cy="6892757"/>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97" name="Google Shape;97;p59"/>
          <p:cNvSpPr>
            <a:spLocks noGrp="1"/>
          </p:cNvSpPr>
          <p:nvPr>
            <p:ph type="pic" idx="2"/>
          </p:nvPr>
        </p:nvSpPr>
        <p:spPr>
          <a:xfrm>
            <a:off x="6852062" y="228600"/>
            <a:ext cx="5105121" cy="6362700"/>
          </a:xfrm>
          <a:prstGeom prst="rect">
            <a:avLst/>
          </a:prstGeom>
          <a:solidFill>
            <a:schemeClr val="lt1"/>
          </a:solidFill>
          <a:ln>
            <a:noFill/>
          </a:ln>
        </p:spPr>
      </p:sp>
      <p:sp>
        <p:nvSpPr>
          <p:cNvPr id="98" name="Google Shape;98;p59"/>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59"/>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00" name="Google Shape;100;p59"/>
          <p:cNvGrpSpPr/>
          <p:nvPr/>
        </p:nvGrpSpPr>
        <p:grpSpPr>
          <a:xfrm rot="-5400000">
            <a:off x="-1025447" y="4518095"/>
            <a:ext cx="3445636" cy="410479"/>
            <a:chOff x="301128" y="6151084"/>
            <a:chExt cx="3144242" cy="374574"/>
          </a:xfrm>
        </p:grpSpPr>
        <p:pic>
          <p:nvPicPr>
            <p:cNvPr id="101" name="Google Shape;101;p59"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102" name="Google Shape;102;p59"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103" name="Google Shape;103;p59"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ext Slide with Photo - Orange">
  <p:cSld name="Text Slide with Photo - Orange">
    <p:spTree>
      <p:nvGrpSpPr>
        <p:cNvPr id="1" name="Shape 104"/>
        <p:cNvGrpSpPr/>
        <p:nvPr/>
      </p:nvGrpSpPr>
      <p:grpSpPr>
        <a:xfrm>
          <a:off x="0" y="0"/>
          <a:ext cx="0" cy="0"/>
          <a:chOff x="0" y="0"/>
          <a:chExt cx="0" cy="0"/>
        </a:xfrm>
      </p:grpSpPr>
      <p:pic>
        <p:nvPicPr>
          <p:cNvPr id="105" name="Google Shape;105;p60" descr="A black and white striped pattern&#10;&#10;Description automatically generated with medium confidence"/>
          <p:cNvPicPr preferRelativeResize="0"/>
          <p:nvPr/>
        </p:nvPicPr>
        <p:blipFill rotWithShape="1">
          <a:blip r:embed="rId2">
            <a:alphaModFix/>
          </a:blip>
          <a:srcRect l="-25172" t="20705" r="18173" b="15673"/>
          <a:stretch/>
        </p:blipFill>
        <p:spPr>
          <a:xfrm>
            <a:off x="5333853" y="1227"/>
            <a:ext cx="6825554" cy="5501502"/>
          </a:xfrm>
          <a:prstGeom prst="rect">
            <a:avLst/>
          </a:prstGeom>
          <a:noFill/>
          <a:ln>
            <a:noFill/>
          </a:ln>
        </p:spPr>
      </p:pic>
      <p:sp>
        <p:nvSpPr>
          <p:cNvPr id="106" name="Google Shape;106;p60"/>
          <p:cNvSpPr/>
          <p:nvPr/>
        </p:nvSpPr>
        <p:spPr>
          <a:xfrm rot="10800000" flipH="1">
            <a:off x="1356632" y="-2"/>
            <a:ext cx="5495430" cy="6892757"/>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107" name="Google Shape;107;p60"/>
          <p:cNvSpPr>
            <a:spLocks noGrp="1"/>
          </p:cNvSpPr>
          <p:nvPr>
            <p:ph type="pic" idx="2"/>
          </p:nvPr>
        </p:nvSpPr>
        <p:spPr>
          <a:xfrm>
            <a:off x="6852062" y="228600"/>
            <a:ext cx="5105121" cy="6362700"/>
          </a:xfrm>
          <a:prstGeom prst="rect">
            <a:avLst/>
          </a:prstGeom>
          <a:solidFill>
            <a:schemeClr val="lt1"/>
          </a:solidFill>
          <a:ln>
            <a:noFill/>
          </a:ln>
        </p:spPr>
      </p:sp>
      <p:sp>
        <p:nvSpPr>
          <p:cNvPr id="108" name="Google Shape;108;p60"/>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9" name="Google Shape;109;p60"/>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10" name="Google Shape;110;p60"/>
          <p:cNvGrpSpPr/>
          <p:nvPr/>
        </p:nvGrpSpPr>
        <p:grpSpPr>
          <a:xfrm rot="-5400000">
            <a:off x="-1025447" y="4518095"/>
            <a:ext cx="3445636" cy="410479"/>
            <a:chOff x="301128" y="6151084"/>
            <a:chExt cx="3144242" cy="374574"/>
          </a:xfrm>
        </p:grpSpPr>
        <p:pic>
          <p:nvPicPr>
            <p:cNvPr id="111" name="Google Shape;111;p60"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112" name="Google Shape;112;p60"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113" name="Google Shape;113;p60"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slide - Blue">
  <p:cSld name="Quote slide - Blue">
    <p:spTree>
      <p:nvGrpSpPr>
        <p:cNvPr id="1" name="Shape 114"/>
        <p:cNvGrpSpPr/>
        <p:nvPr/>
      </p:nvGrpSpPr>
      <p:grpSpPr>
        <a:xfrm>
          <a:off x="0" y="0"/>
          <a:ext cx="0" cy="0"/>
          <a:chOff x="0" y="0"/>
          <a:chExt cx="0" cy="0"/>
        </a:xfrm>
      </p:grpSpPr>
      <p:sp>
        <p:nvSpPr>
          <p:cNvPr id="115" name="Google Shape;115;p61"/>
          <p:cNvSpPr/>
          <p:nvPr/>
        </p:nvSpPr>
        <p:spPr>
          <a:xfrm>
            <a:off x="241300" y="367062"/>
            <a:ext cx="11696700" cy="5322538"/>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6" name="Google Shape;116;p61"/>
          <p:cNvSpPr txBox="1">
            <a:spLocks noGrp="1"/>
          </p:cNvSpPr>
          <p:nvPr>
            <p:ph type="body" idx="1"/>
          </p:nvPr>
        </p:nvSpPr>
        <p:spPr>
          <a:xfrm>
            <a:off x="4586635" y="4512778"/>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61"/>
          <p:cNvSpPr txBox="1">
            <a:spLocks noGrp="1"/>
          </p:cNvSpPr>
          <p:nvPr>
            <p:ph type="body" idx="2"/>
          </p:nvPr>
        </p:nvSpPr>
        <p:spPr>
          <a:xfrm>
            <a:off x="827512" y="810208"/>
            <a:ext cx="4369392" cy="449397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8" name="Google Shape;118;p61"/>
          <p:cNvSpPr txBox="1">
            <a:spLocks noGrp="1"/>
          </p:cNvSpPr>
          <p:nvPr>
            <p:ph type="body" idx="3"/>
          </p:nvPr>
        </p:nvSpPr>
        <p:spPr>
          <a:xfrm>
            <a:off x="739096" y="612890"/>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9" name="Google Shape;119;p61"/>
          <p:cNvSpPr>
            <a:spLocks noGrp="1"/>
          </p:cNvSpPr>
          <p:nvPr>
            <p:ph type="pic" idx="4"/>
          </p:nvPr>
        </p:nvSpPr>
        <p:spPr>
          <a:xfrm>
            <a:off x="5957047" y="0"/>
            <a:ext cx="5395869" cy="6858001"/>
          </a:xfrm>
          <a:prstGeom prst="rect">
            <a:avLst/>
          </a:prstGeom>
          <a:noFill/>
          <a:ln>
            <a:noFill/>
          </a:ln>
        </p:spPr>
      </p:sp>
      <p:pic>
        <p:nvPicPr>
          <p:cNvPr id="120" name="Google Shape;120;p61" descr="A black background with white dots&#10;&#10;Description automatically generated with low confidence"/>
          <p:cNvPicPr preferRelativeResize="0"/>
          <p:nvPr/>
        </p:nvPicPr>
        <p:blipFill rotWithShape="1">
          <a:blip r:embed="rId2">
            <a:alphaModFix amt="10000"/>
          </a:blip>
          <a:srcRect t="894" r="3674" b="11294"/>
          <a:stretch/>
        </p:blipFill>
        <p:spPr>
          <a:xfrm rot="-5400000">
            <a:off x="2769567" y="-1426306"/>
            <a:ext cx="2640661" cy="4473027"/>
          </a:xfrm>
          <a:prstGeom prst="rect">
            <a:avLst/>
          </a:prstGeom>
          <a:noFill/>
          <a:ln>
            <a:noFill/>
          </a:ln>
        </p:spPr>
      </p:pic>
      <p:grpSp>
        <p:nvGrpSpPr>
          <p:cNvPr id="121" name="Google Shape;121;p61"/>
          <p:cNvGrpSpPr/>
          <p:nvPr/>
        </p:nvGrpSpPr>
        <p:grpSpPr>
          <a:xfrm>
            <a:off x="301128" y="6151084"/>
            <a:ext cx="3144242" cy="374574"/>
            <a:chOff x="301128" y="6151084"/>
            <a:chExt cx="3144242" cy="374574"/>
          </a:xfrm>
        </p:grpSpPr>
        <p:pic>
          <p:nvPicPr>
            <p:cNvPr id="122" name="Google Shape;122;p61"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123" name="Google Shape;123;p61"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124" name="Google Shape;124;p61"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Final Slide">
  <p:cSld name="1_Final Slide">
    <p:spTree>
      <p:nvGrpSpPr>
        <p:cNvPr id="1" name="Shape 125"/>
        <p:cNvGrpSpPr/>
        <p:nvPr/>
      </p:nvGrpSpPr>
      <p:grpSpPr>
        <a:xfrm>
          <a:off x="0" y="0"/>
          <a:ext cx="0" cy="0"/>
          <a:chOff x="0" y="0"/>
          <a:chExt cx="0" cy="0"/>
        </a:xfrm>
      </p:grpSpPr>
      <p:pic>
        <p:nvPicPr>
          <p:cNvPr id="126" name="Google Shape;126;p62" descr="Background pattern&#10;&#10;Description automatically generated"/>
          <p:cNvPicPr preferRelativeResize="0"/>
          <p:nvPr/>
        </p:nvPicPr>
        <p:blipFill rotWithShape="1">
          <a:blip r:embed="rId2">
            <a:alphaModFix/>
          </a:blip>
          <a:srcRect l="-7971" t="10416" r="16408" b="3452"/>
          <a:stretch/>
        </p:blipFill>
        <p:spPr>
          <a:xfrm>
            <a:off x="6816681" y="0"/>
            <a:ext cx="5375319" cy="6857999"/>
          </a:xfrm>
          <a:prstGeom prst="rect">
            <a:avLst/>
          </a:prstGeom>
          <a:noFill/>
          <a:ln>
            <a:noFill/>
          </a:ln>
        </p:spPr>
      </p:pic>
      <p:sp>
        <p:nvSpPr>
          <p:cNvPr id="127" name="Google Shape;127;p62"/>
          <p:cNvSpPr/>
          <p:nvPr/>
        </p:nvSpPr>
        <p:spPr>
          <a:xfrm rot="10800000" flipH="1">
            <a:off x="3843" y="2769245"/>
            <a:ext cx="12188157" cy="2832760"/>
          </a:xfrm>
          <a:prstGeom prst="rect">
            <a:avLst/>
          </a:prstGeom>
          <a:solidFill>
            <a:srgbClr val="79527B"/>
          </a:solidFill>
          <a:ln w="9525" cap="flat" cmpd="sng">
            <a:solidFill>
              <a:srgbClr val="BFCA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128" name="Google Shape;128;p62"/>
          <p:cNvSpPr txBox="1">
            <a:spLocks noGrp="1"/>
          </p:cNvSpPr>
          <p:nvPr>
            <p:ph type="body" idx="1"/>
          </p:nvPr>
        </p:nvSpPr>
        <p:spPr>
          <a:xfrm>
            <a:off x="967062" y="4154268"/>
            <a:ext cx="3195486"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9" name="Google Shape;129;p62"/>
          <p:cNvSpPr txBox="1">
            <a:spLocks noGrp="1"/>
          </p:cNvSpPr>
          <p:nvPr>
            <p:ph type="body" idx="2"/>
          </p:nvPr>
        </p:nvSpPr>
        <p:spPr>
          <a:xfrm>
            <a:off x="967062" y="3344692"/>
            <a:ext cx="3195485" cy="83725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5000"/>
              <a:buNone/>
              <a:defRPr sz="50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30" name="Google Shape;130;p62" descr="A picture containing text&#10;&#10;Description automatically generated"/>
          <p:cNvPicPr preferRelativeResize="0"/>
          <p:nvPr/>
        </p:nvPicPr>
        <p:blipFill rotWithShape="1">
          <a:blip r:embed="rId3">
            <a:alphaModFix/>
          </a:blip>
          <a:srcRect/>
          <a:stretch/>
        </p:blipFill>
        <p:spPr>
          <a:xfrm>
            <a:off x="615586" y="473530"/>
            <a:ext cx="4899073" cy="2154566"/>
          </a:xfrm>
          <a:prstGeom prst="rect">
            <a:avLst/>
          </a:prstGeom>
          <a:noFill/>
          <a:ln>
            <a:noFill/>
          </a:ln>
        </p:spPr>
      </p:pic>
      <p:grpSp>
        <p:nvGrpSpPr>
          <p:cNvPr id="131" name="Google Shape;131;p62"/>
          <p:cNvGrpSpPr/>
          <p:nvPr/>
        </p:nvGrpSpPr>
        <p:grpSpPr>
          <a:xfrm>
            <a:off x="9456007" y="5836660"/>
            <a:ext cx="2735993" cy="679345"/>
            <a:chOff x="0" y="0"/>
            <a:chExt cx="2301694" cy="571500"/>
          </a:xfrm>
        </p:grpSpPr>
        <p:sp>
          <p:nvSpPr>
            <p:cNvPr id="132" name="Google Shape;132;p6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133" name="Google Shape;133;p62"/>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1 Standardseite">
  <p:cSld name="2_1 Standardseite">
    <p:spTree>
      <p:nvGrpSpPr>
        <p:cNvPr id="1" name="Shape 134"/>
        <p:cNvGrpSpPr/>
        <p:nvPr/>
      </p:nvGrpSpPr>
      <p:grpSpPr>
        <a:xfrm>
          <a:off x="0" y="0"/>
          <a:ext cx="0" cy="0"/>
          <a:chOff x="0" y="0"/>
          <a:chExt cx="0" cy="0"/>
        </a:xfrm>
      </p:grpSpPr>
      <p:sp>
        <p:nvSpPr>
          <p:cNvPr id="135" name="Google Shape;135;p63"/>
          <p:cNvSpPr txBox="1">
            <a:spLocks noGrp="1"/>
          </p:cNvSpPr>
          <p:nvPr>
            <p:ph type="body" idx="1"/>
          </p:nvPr>
        </p:nvSpPr>
        <p:spPr>
          <a:xfrm>
            <a:off x="389965" y="2181225"/>
            <a:ext cx="5498737" cy="40628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Font typeface="Arial"/>
              <a:buNone/>
              <a:defRPr sz="1800">
                <a:solidFill>
                  <a:srgbClr val="595A59"/>
                </a:solidFill>
              </a:defRPr>
            </a:lvl1pPr>
            <a:lvl2pPr marL="914400" lvl="1" indent="-342900" algn="l">
              <a:lnSpc>
                <a:spcPct val="90000"/>
              </a:lnSpc>
              <a:spcBef>
                <a:spcPts val="500"/>
              </a:spcBef>
              <a:spcAft>
                <a:spcPts val="0"/>
              </a:spcAft>
              <a:buClr>
                <a:schemeClr val="dk1"/>
              </a:buClr>
              <a:buSzPts val="1800"/>
              <a:buFont typeface="Arial"/>
              <a:buChar char="•"/>
              <a:defRPr sz="1800"/>
            </a:lvl2pPr>
            <a:lvl3pPr marL="1371600" lvl="2" indent="-330200" algn="l">
              <a:lnSpc>
                <a:spcPct val="90000"/>
              </a:lnSpc>
              <a:spcBef>
                <a:spcPts val="500"/>
              </a:spcBef>
              <a:spcAft>
                <a:spcPts val="0"/>
              </a:spcAft>
              <a:buClr>
                <a:schemeClr val="dk1"/>
              </a:buClr>
              <a:buSzPts val="1600"/>
              <a:buFont typeface="Noto Sans Symbols"/>
              <a:buChar char="−"/>
              <a:defRPr sz="1600"/>
            </a:lvl3pPr>
            <a:lvl4pPr marL="1828800" lvl="3" indent="-317500" algn="l">
              <a:lnSpc>
                <a:spcPct val="90000"/>
              </a:lnSpc>
              <a:spcBef>
                <a:spcPts val="500"/>
              </a:spcBef>
              <a:spcAft>
                <a:spcPts val="0"/>
              </a:spcAft>
              <a:buClr>
                <a:schemeClr val="dk1"/>
              </a:buClr>
              <a:buSzPts val="1400"/>
              <a:buFont typeface="Noto Sans Symbols"/>
              <a:buChar char="−"/>
              <a:defRPr sz="1400"/>
            </a:lvl4pPr>
            <a:lvl5pPr marL="2286000" lvl="4" indent="-304800" algn="l">
              <a:lnSpc>
                <a:spcPct val="90000"/>
              </a:lnSpc>
              <a:spcBef>
                <a:spcPts val="500"/>
              </a:spcBef>
              <a:spcAft>
                <a:spcPts val="0"/>
              </a:spcAft>
              <a:buClr>
                <a:schemeClr val="dk1"/>
              </a:buClr>
              <a:buSzPts val="1200"/>
              <a:buFont typeface="Noto Sans Symbols"/>
              <a:buChar char="−"/>
              <a:defRPr sz="12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6" name="Google Shape;136;p63"/>
          <p:cNvSpPr txBox="1">
            <a:spLocks noGrp="1"/>
          </p:cNvSpPr>
          <p:nvPr>
            <p:ph type="body" idx="2"/>
          </p:nvPr>
        </p:nvSpPr>
        <p:spPr>
          <a:xfrm>
            <a:off x="6261465" y="2194560"/>
            <a:ext cx="5498737" cy="40628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a:solidFill>
                  <a:srgbClr val="595A59"/>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63"/>
          <p:cNvSpPr txBox="1">
            <a:spLocks noGrp="1"/>
          </p:cNvSpPr>
          <p:nvPr>
            <p:ph type="body" idx="3"/>
          </p:nvPr>
        </p:nvSpPr>
        <p:spPr>
          <a:xfrm>
            <a:off x="389964" y="1631248"/>
            <a:ext cx="5498737" cy="3746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8" name="Google Shape;138;p63"/>
          <p:cNvSpPr txBox="1">
            <a:spLocks noGrp="1"/>
          </p:cNvSpPr>
          <p:nvPr>
            <p:ph type="body" idx="4"/>
          </p:nvPr>
        </p:nvSpPr>
        <p:spPr>
          <a:xfrm>
            <a:off x="6261462" y="1642361"/>
            <a:ext cx="5498737" cy="37465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39" name="Google Shape;139;p63"/>
          <p:cNvCxnSpPr/>
          <p:nvPr/>
        </p:nvCxnSpPr>
        <p:spPr>
          <a:xfrm>
            <a:off x="431800" y="2017011"/>
            <a:ext cx="5498737" cy="0"/>
          </a:xfrm>
          <a:prstGeom prst="straightConnector1">
            <a:avLst/>
          </a:prstGeom>
          <a:noFill/>
          <a:ln w="9525" cap="flat" cmpd="sng">
            <a:solidFill>
              <a:srgbClr val="8DC9C0"/>
            </a:solidFill>
            <a:prstDash val="solid"/>
            <a:miter lim="800000"/>
            <a:headEnd type="none" w="sm" len="sm"/>
            <a:tailEnd type="none" w="sm" len="sm"/>
          </a:ln>
        </p:spPr>
      </p:cxnSp>
      <p:cxnSp>
        <p:nvCxnSpPr>
          <p:cNvPr id="140" name="Google Shape;140;p63"/>
          <p:cNvCxnSpPr/>
          <p:nvPr/>
        </p:nvCxnSpPr>
        <p:spPr>
          <a:xfrm>
            <a:off x="6261463" y="2017011"/>
            <a:ext cx="5498737" cy="0"/>
          </a:xfrm>
          <a:prstGeom prst="straightConnector1">
            <a:avLst/>
          </a:prstGeom>
          <a:noFill/>
          <a:ln w="9525" cap="flat" cmpd="sng">
            <a:solidFill>
              <a:srgbClr val="8DC9C0"/>
            </a:solidFill>
            <a:prstDash val="solid"/>
            <a:miter lim="800000"/>
            <a:headEnd type="none" w="sm" len="sm"/>
            <a:tailEnd type="none" w="sm" len="sm"/>
          </a:ln>
        </p:spPr>
      </p:cxnSp>
      <p:grpSp>
        <p:nvGrpSpPr>
          <p:cNvPr id="141" name="Google Shape;141;p63"/>
          <p:cNvGrpSpPr/>
          <p:nvPr/>
        </p:nvGrpSpPr>
        <p:grpSpPr>
          <a:xfrm>
            <a:off x="389965" y="6092742"/>
            <a:ext cx="3144242" cy="374574"/>
            <a:chOff x="301128" y="6151084"/>
            <a:chExt cx="3144242" cy="374574"/>
          </a:xfrm>
        </p:grpSpPr>
        <p:pic>
          <p:nvPicPr>
            <p:cNvPr id="142" name="Google Shape;142;p63"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143" name="Google Shape;143;p63"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144" name="Google Shape;144;p63"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145" name="Google Shape;145;p63" descr="Background pattern&#10;&#10;Description automatically generated"/>
          <p:cNvPicPr preferRelativeResize="0"/>
          <p:nvPr/>
        </p:nvPicPr>
        <p:blipFill rotWithShape="1">
          <a:blip r:embed="rId3">
            <a:alphaModFix/>
          </a:blip>
          <a:srcRect l="-9441" t="-3095" r="10580" b="84089"/>
          <a:stretch/>
        </p:blipFill>
        <p:spPr>
          <a:xfrm>
            <a:off x="7462157" y="5624715"/>
            <a:ext cx="4729844" cy="1233285"/>
          </a:xfrm>
          <a:prstGeom prst="rect">
            <a:avLst/>
          </a:prstGeom>
          <a:noFill/>
          <a:ln>
            <a:noFill/>
          </a:ln>
        </p:spPr>
      </p:pic>
      <p:sp>
        <p:nvSpPr>
          <p:cNvPr id="146" name="Google Shape;146;p63"/>
          <p:cNvSpPr txBox="1">
            <a:spLocks noGrp="1"/>
          </p:cNvSpPr>
          <p:nvPr>
            <p:ph type="body" idx="5"/>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2000"/>
              <a:buNone/>
              <a:defRPr sz="20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7" name="Google Shape;147;p63"/>
          <p:cNvSpPr txBox="1">
            <a:spLocks noGrp="1"/>
          </p:cNvSpPr>
          <p:nvPr>
            <p:ph type="body" idx="6"/>
          </p:nvPr>
        </p:nvSpPr>
        <p:spPr>
          <a:xfrm>
            <a:off x="389964" y="1231888"/>
            <a:ext cx="11470341" cy="3036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1800"/>
              <a:buNone/>
              <a:defRPr sz="18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_1 Standardseite">
  <p:cSld name="3_1 Standardseite">
    <p:spTree>
      <p:nvGrpSpPr>
        <p:cNvPr id="1" name="Shape 148"/>
        <p:cNvGrpSpPr/>
        <p:nvPr/>
      </p:nvGrpSpPr>
      <p:grpSpPr>
        <a:xfrm>
          <a:off x="0" y="0"/>
          <a:ext cx="0" cy="0"/>
          <a:chOff x="0" y="0"/>
          <a:chExt cx="0" cy="0"/>
        </a:xfrm>
      </p:grpSpPr>
      <p:sp>
        <p:nvSpPr>
          <p:cNvPr id="149" name="Google Shape;149;p64"/>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a:solidFill>
                  <a:srgbClr val="595A59"/>
                </a:solidFill>
              </a:defRPr>
            </a:lvl1pPr>
            <a:lvl2pPr marL="914400" lvl="1" indent="-381000" algn="l">
              <a:lnSpc>
                <a:spcPct val="90000"/>
              </a:lnSpc>
              <a:spcBef>
                <a:spcPts val="500"/>
              </a:spcBef>
              <a:spcAft>
                <a:spcPts val="0"/>
              </a:spcAft>
              <a:buClr>
                <a:srgbClr val="595A59"/>
              </a:buClr>
              <a:buSzPts val="2400"/>
              <a:buChar char="•"/>
              <a:defRPr>
                <a:solidFill>
                  <a:srgbClr val="595A59"/>
                </a:solidFill>
              </a:defRPr>
            </a:lvl2pPr>
            <a:lvl3pPr marL="1371600" lvl="2" indent="-355600" algn="l">
              <a:lnSpc>
                <a:spcPct val="90000"/>
              </a:lnSpc>
              <a:spcBef>
                <a:spcPts val="500"/>
              </a:spcBef>
              <a:spcAft>
                <a:spcPts val="0"/>
              </a:spcAft>
              <a:buClr>
                <a:srgbClr val="595A59"/>
              </a:buClr>
              <a:buSzPts val="2000"/>
              <a:buChar char="•"/>
              <a:defRPr>
                <a:solidFill>
                  <a:srgbClr val="595A59"/>
                </a:solidFill>
              </a:defRPr>
            </a:lvl3pPr>
            <a:lvl4pPr marL="1828800" lvl="3" indent="-342900" algn="l">
              <a:lnSpc>
                <a:spcPct val="90000"/>
              </a:lnSpc>
              <a:spcBef>
                <a:spcPts val="500"/>
              </a:spcBef>
              <a:spcAft>
                <a:spcPts val="0"/>
              </a:spcAft>
              <a:buClr>
                <a:srgbClr val="595A59"/>
              </a:buClr>
              <a:buSzPts val="1800"/>
              <a:buChar char="•"/>
              <a:defRPr>
                <a:solidFill>
                  <a:srgbClr val="595A59"/>
                </a:solidFill>
              </a:defRPr>
            </a:lvl4pPr>
            <a:lvl5pPr marL="2286000" lvl="4" indent="-342900" algn="l">
              <a:lnSpc>
                <a:spcPct val="90000"/>
              </a:lnSpc>
              <a:spcBef>
                <a:spcPts val="500"/>
              </a:spcBef>
              <a:spcAft>
                <a:spcPts val="0"/>
              </a:spcAft>
              <a:buClr>
                <a:srgbClr val="595A59"/>
              </a:buClr>
              <a:buSzPts val="1800"/>
              <a:buChar char="•"/>
              <a:defRPr>
                <a:solidFill>
                  <a:srgbClr val="595A5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0" name="Google Shape;150;p64"/>
          <p:cNvSpPr txBox="1">
            <a:spLocks noGrp="1"/>
          </p:cNvSpPr>
          <p:nvPr>
            <p:ph type="body" idx="2"/>
          </p:nvPr>
        </p:nvSpPr>
        <p:spPr>
          <a:xfrm>
            <a:off x="3752490" y="441325"/>
            <a:ext cx="8007710" cy="61118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79527B"/>
              </a:buClr>
              <a:buSzPts val="1800"/>
              <a:buNone/>
              <a:defRPr sz="180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1" name="Google Shape;151;p64"/>
          <p:cNvSpPr txBox="1">
            <a:spLocks noGrp="1"/>
          </p:cNvSpPr>
          <p:nvPr>
            <p:ph type="body" idx="3"/>
          </p:nvPr>
        </p:nvSpPr>
        <p:spPr>
          <a:xfrm>
            <a:off x="3752490" y="1052513"/>
            <a:ext cx="8007710" cy="576261"/>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79527B"/>
              </a:buClr>
              <a:buSzPts val="1800"/>
              <a:buNone/>
              <a:defRPr sz="180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52" name="Google Shape;152;p64"/>
          <p:cNvCxnSpPr/>
          <p:nvPr/>
        </p:nvCxnSpPr>
        <p:spPr>
          <a:xfrm>
            <a:off x="3752490" y="1628775"/>
            <a:ext cx="8007710" cy="0"/>
          </a:xfrm>
          <a:prstGeom prst="straightConnector1">
            <a:avLst/>
          </a:prstGeom>
          <a:noFill/>
          <a:ln w="9525" cap="flat" cmpd="sng">
            <a:solidFill>
              <a:srgbClr val="8DC9C0"/>
            </a:solidFill>
            <a:prstDash val="solid"/>
            <a:miter lim="800000"/>
            <a:headEnd type="none" w="sm" len="sm"/>
            <a:tailEnd type="none" w="sm" len="sm"/>
          </a:ln>
        </p:spPr>
      </p:cxnSp>
      <p:sp>
        <p:nvSpPr>
          <p:cNvPr id="153" name="Google Shape;153;p64"/>
          <p:cNvSpPr txBox="1">
            <a:spLocks noGrp="1"/>
          </p:cNvSpPr>
          <p:nvPr>
            <p:ph type="body" idx="4"/>
          </p:nvPr>
        </p:nvSpPr>
        <p:spPr>
          <a:xfrm>
            <a:off x="431799" y="1628771"/>
            <a:ext cx="3148161" cy="4615273"/>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600"/>
              </a:spcBef>
              <a:spcAft>
                <a:spcPts val="0"/>
              </a:spcAft>
              <a:buClr>
                <a:srgbClr val="595A59"/>
              </a:buClr>
              <a:buSzPts val="1800"/>
              <a:buNone/>
              <a:defRPr sz="1800">
                <a:solidFill>
                  <a:srgbClr val="595A59"/>
                </a:solidFill>
              </a:defRPr>
            </a:lvl1pPr>
            <a:lvl2pPr marL="914400" lvl="1" indent="-342900" algn="l">
              <a:lnSpc>
                <a:spcPct val="100000"/>
              </a:lnSpc>
              <a:spcBef>
                <a:spcPts val="600"/>
              </a:spcBef>
              <a:spcAft>
                <a:spcPts val="0"/>
              </a:spcAft>
              <a:buClr>
                <a:srgbClr val="595A59"/>
              </a:buClr>
              <a:buSzPts val="1800"/>
              <a:buChar char="•"/>
              <a:defRPr sz="1800">
                <a:solidFill>
                  <a:srgbClr val="595A59"/>
                </a:solidFill>
              </a:defRPr>
            </a:lvl2pPr>
            <a:lvl3pPr marL="1371600" lvl="2" indent="-342900" algn="l">
              <a:lnSpc>
                <a:spcPct val="100000"/>
              </a:lnSpc>
              <a:spcBef>
                <a:spcPts val="600"/>
              </a:spcBef>
              <a:spcAft>
                <a:spcPts val="0"/>
              </a:spcAft>
              <a:buClr>
                <a:srgbClr val="595A59"/>
              </a:buClr>
              <a:buSzPts val="1800"/>
              <a:buChar char="•"/>
              <a:defRPr sz="1800">
                <a:solidFill>
                  <a:srgbClr val="595A59"/>
                </a:solidFill>
              </a:defRPr>
            </a:lvl3pPr>
            <a:lvl4pPr marL="1828800" lvl="3" indent="-342900" algn="l">
              <a:lnSpc>
                <a:spcPct val="100000"/>
              </a:lnSpc>
              <a:spcBef>
                <a:spcPts val="600"/>
              </a:spcBef>
              <a:spcAft>
                <a:spcPts val="0"/>
              </a:spcAft>
              <a:buClr>
                <a:srgbClr val="595A59"/>
              </a:buClr>
              <a:buSzPts val="1800"/>
              <a:buChar char="•"/>
              <a:defRPr sz="1800">
                <a:solidFill>
                  <a:srgbClr val="595A59"/>
                </a:solidFill>
              </a:defRPr>
            </a:lvl4pPr>
            <a:lvl5pPr marL="2286000" lvl="4" indent="-342900" algn="l">
              <a:lnSpc>
                <a:spcPct val="100000"/>
              </a:lnSpc>
              <a:spcBef>
                <a:spcPts val="600"/>
              </a:spcBef>
              <a:spcAft>
                <a:spcPts val="0"/>
              </a:spcAft>
              <a:buClr>
                <a:srgbClr val="595A59"/>
              </a:buClr>
              <a:buSzPts val="1800"/>
              <a:buChar char="•"/>
              <a:defRPr sz="1800">
                <a:solidFill>
                  <a:srgbClr val="595A5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64"/>
          <p:cNvSpPr txBox="1">
            <a:spLocks noGrp="1"/>
          </p:cNvSpPr>
          <p:nvPr>
            <p:ph type="body" idx="5"/>
          </p:nvPr>
        </p:nvSpPr>
        <p:spPr>
          <a:xfrm>
            <a:off x="431799" y="441325"/>
            <a:ext cx="3148162" cy="23794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DC9C0"/>
              </a:buClr>
              <a:buSzPts val="1800"/>
              <a:buNone/>
              <a:defRPr sz="1800">
                <a:solidFill>
                  <a:srgbClr val="8DC9C0"/>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5" name="Google Shape;155;p64"/>
          <p:cNvSpPr txBox="1">
            <a:spLocks noGrp="1"/>
          </p:cNvSpPr>
          <p:nvPr>
            <p:ph type="body" idx="6"/>
          </p:nvPr>
        </p:nvSpPr>
        <p:spPr>
          <a:xfrm>
            <a:off x="431800" y="798861"/>
            <a:ext cx="3148161" cy="237944"/>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rgbClr val="8DC9C0"/>
              </a:buClr>
              <a:buSzPts val="1800"/>
              <a:buNone/>
              <a:defRPr sz="1800">
                <a:solidFill>
                  <a:srgbClr val="8DC9C0"/>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56" name="Google Shape;156;p64"/>
          <p:cNvGrpSpPr/>
          <p:nvPr/>
        </p:nvGrpSpPr>
        <p:grpSpPr>
          <a:xfrm>
            <a:off x="389965" y="6092742"/>
            <a:ext cx="3144242" cy="374574"/>
            <a:chOff x="301128" y="6151084"/>
            <a:chExt cx="3144242" cy="374574"/>
          </a:xfrm>
        </p:grpSpPr>
        <p:pic>
          <p:nvPicPr>
            <p:cNvPr id="157" name="Google Shape;157;p64"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158" name="Google Shape;158;p64"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159" name="Google Shape;159;p64"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160" name="Google Shape;160;p64" descr="Background pattern&#10;&#10;Description automatically generated"/>
          <p:cNvPicPr preferRelativeResize="0"/>
          <p:nvPr/>
        </p:nvPicPr>
        <p:blipFill rotWithShape="1">
          <a:blip r:embed="rId3">
            <a:alphaModFix/>
          </a:blip>
          <a:srcRect l="-9441" t="-3095" r="10580" b="84089"/>
          <a:stretch/>
        </p:blipFill>
        <p:spPr>
          <a:xfrm>
            <a:off x="7462157" y="5624715"/>
            <a:ext cx="4729844" cy="123328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61"/>
        <p:cNvGrpSpPr/>
        <p:nvPr/>
      </p:nvGrpSpPr>
      <p:grpSpPr>
        <a:xfrm>
          <a:off x="0" y="0"/>
          <a:ext cx="0" cy="0"/>
          <a:chOff x="0" y="0"/>
          <a:chExt cx="0" cy="0"/>
        </a:xfrm>
      </p:grpSpPr>
      <p:sp>
        <p:nvSpPr>
          <p:cNvPr id="162" name="Google Shape;162;p65"/>
          <p:cNvSpPr/>
          <p:nvPr/>
        </p:nvSpPr>
        <p:spPr>
          <a:xfrm>
            <a:off x="0" y="0"/>
            <a:ext cx="12192000" cy="6858001"/>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63" name="Google Shape;163;p65"/>
          <p:cNvSpPr/>
          <p:nvPr/>
        </p:nvSpPr>
        <p:spPr>
          <a:xfrm>
            <a:off x="424669" y="528535"/>
            <a:ext cx="6498645" cy="144655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4400" b="1" i="0" u="none" strike="noStrike">
                <a:solidFill>
                  <a:schemeClr val="lt1"/>
                </a:solidFill>
                <a:latin typeface="Calibri"/>
                <a:ea typeface="Calibri"/>
                <a:cs typeface="Calibri"/>
                <a:sym typeface="Calibri"/>
              </a:rPr>
              <a:t>NAVIGATING TOURISM</a:t>
            </a:r>
            <a:endParaRPr/>
          </a:p>
          <a:p>
            <a:pPr marL="0" marR="0" lvl="0" indent="0" algn="l" rtl="0">
              <a:spcBef>
                <a:spcPts val="0"/>
              </a:spcBef>
              <a:spcAft>
                <a:spcPts val="0"/>
              </a:spcAft>
              <a:buNone/>
            </a:pPr>
            <a:r>
              <a:rPr lang="de-DE" sz="4400" b="0" i="0" u="none" strike="noStrike">
                <a:solidFill>
                  <a:schemeClr val="lt1"/>
                </a:solidFill>
                <a:latin typeface="Calibri"/>
                <a:ea typeface="Calibri"/>
                <a:cs typeface="Calibri"/>
                <a:sym typeface="Calibri"/>
              </a:rPr>
              <a:t>FONT TYPEFACE &amp; SIZE</a:t>
            </a:r>
            <a:endParaRPr sz="3600">
              <a:solidFill>
                <a:schemeClr val="lt1"/>
              </a:solidFill>
              <a:latin typeface="Calibri"/>
              <a:ea typeface="Calibri"/>
              <a:cs typeface="Calibri"/>
              <a:sym typeface="Calibri"/>
            </a:endParaRPr>
          </a:p>
        </p:txBody>
      </p:sp>
      <p:sp>
        <p:nvSpPr>
          <p:cNvPr id="164" name="Google Shape;164;p65"/>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3000" b="0" i="0" u="none" strike="noStrike" dirty="0">
                <a:solidFill>
                  <a:schemeClr val="lt1"/>
                </a:solidFill>
                <a:latin typeface="Calibri"/>
                <a:ea typeface="Calibri"/>
                <a:cs typeface="Calibri"/>
                <a:sym typeface="Calibri"/>
              </a:rPr>
              <a:t>PLEASE ENSURE TO KEEP FONTS AS PER THE LAYOUT</a:t>
            </a:r>
            <a:endParaRPr sz="3000" b="0" i="0" u="none" strike="noStrike" dirty="0">
              <a:solidFill>
                <a:schemeClr val="lt1"/>
              </a:solidFill>
              <a:latin typeface="Calibri"/>
              <a:ea typeface="Calibri"/>
              <a:cs typeface="Calibri"/>
              <a:sym typeface="Calibri"/>
            </a:endParaRPr>
          </a:p>
          <a:p>
            <a:pPr marL="0" marR="0" lvl="0" indent="0" algn="l" rtl="0">
              <a:spcBef>
                <a:spcPts val="0"/>
              </a:spcBef>
              <a:spcAft>
                <a:spcPts val="0"/>
              </a:spcAft>
              <a:buNone/>
            </a:pPr>
            <a:endParaRPr sz="3000" b="0" i="0" u="none" strike="noStrike" dirty="0">
              <a:solidFill>
                <a:schemeClr val="lt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de-DE" sz="3000" b="0" i="0" u="none" strike="noStrike" dirty="0">
                <a:solidFill>
                  <a:schemeClr val="lt1"/>
                </a:solidFill>
                <a:latin typeface="Calibri"/>
                <a:ea typeface="Calibri"/>
                <a:cs typeface="Calibri"/>
                <a:sym typeface="Calibri"/>
              </a:rPr>
              <a:t>48 </a:t>
            </a:r>
            <a:r>
              <a:rPr lang="de-DE" sz="3000" b="0" i="0" u="none" strike="noStrike" dirty="0" err="1">
                <a:solidFill>
                  <a:schemeClr val="lt1"/>
                </a:solidFill>
                <a:latin typeface="Calibri"/>
                <a:ea typeface="Calibri"/>
                <a:cs typeface="Calibri"/>
                <a:sym typeface="Calibri"/>
              </a:rPr>
              <a:t>point</a:t>
            </a:r>
            <a:r>
              <a:rPr lang="de-DE" sz="3000" b="0" i="0" u="none" strike="noStrike" dirty="0">
                <a:solidFill>
                  <a:schemeClr val="lt1"/>
                </a:solidFill>
                <a:latin typeface="Calibri"/>
                <a:ea typeface="Calibri"/>
                <a:cs typeface="Calibri"/>
                <a:sym typeface="Calibri"/>
              </a:rPr>
              <a:t>  -  </a:t>
            </a:r>
            <a:r>
              <a:rPr lang="de-DE" sz="3000" b="0" i="0" u="none" strike="noStrike" dirty="0" err="1">
                <a:solidFill>
                  <a:schemeClr val="lt1"/>
                </a:solidFill>
                <a:latin typeface="Calibri"/>
                <a:ea typeface="Calibri"/>
                <a:cs typeface="Calibri"/>
                <a:sym typeface="Calibri"/>
              </a:rPr>
              <a:t>Divider</a:t>
            </a:r>
            <a:r>
              <a:rPr lang="de-DE" sz="3000" b="0" i="0" u="none" strike="noStrike" dirty="0">
                <a:solidFill>
                  <a:schemeClr val="lt1"/>
                </a:solidFill>
                <a:latin typeface="Calibri"/>
                <a:ea typeface="Calibri"/>
                <a:cs typeface="Calibri"/>
                <a:sym typeface="Calibri"/>
              </a:rPr>
              <a:t> Slides</a:t>
            </a:r>
            <a:endParaRPr dirty="0"/>
          </a:p>
          <a:p>
            <a:pPr marL="0" marR="0" lvl="0" indent="0" algn="l" rtl="0">
              <a:spcBef>
                <a:spcPts val="0"/>
              </a:spcBef>
              <a:spcAft>
                <a:spcPts val="0"/>
              </a:spcAft>
              <a:buClr>
                <a:schemeClr val="dk1"/>
              </a:buClr>
              <a:buSzPts val="1100"/>
              <a:buFont typeface="Arial"/>
              <a:buNone/>
            </a:pPr>
            <a:endParaRPr sz="1000" b="1"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de-DE" sz="3000" b="0" i="0" u="none" strike="noStrike" dirty="0">
                <a:solidFill>
                  <a:schemeClr val="lt1"/>
                </a:solidFill>
                <a:latin typeface="Calibri"/>
                <a:ea typeface="Calibri"/>
                <a:cs typeface="Calibri"/>
                <a:sym typeface="Calibri"/>
              </a:rPr>
              <a:t>36 </a:t>
            </a:r>
            <a:r>
              <a:rPr lang="de-DE" sz="3000" b="0" i="0" u="none" strike="noStrike" dirty="0" err="1">
                <a:solidFill>
                  <a:schemeClr val="lt1"/>
                </a:solidFill>
                <a:latin typeface="Calibri"/>
                <a:ea typeface="Calibri"/>
                <a:cs typeface="Calibri"/>
                <a:sym typeface="Calibri"/>
              </a:rPr>
              <a:t>point</a:t>
            </a:r>
            <a:r>
              <a:rPr lang="de-DE" sz="3000" b="0" i="0" u="none" strike="noStrike" dirty="0">
                <a:solidFill>
                  <a:schemeClr val="lt1"/>
                </a:solidFill>
                <a:latin typeface="Calibri"/>
                <a:ea typeface="Calibri"/>
                <a:cs typeface="Calibri"/>
                <a:sym typeface="Calibri"/>
              </a:rPr>
              <a:t>  -  Title </a:t>
            </a:r>
            <a:r>
              <a:rPr lang="de-DE" sz="3000" b="0" i="0" u="none" strike="noStrike" dirty="0" err="1">
                <a:solidFill>
                  <a:schemeClr val="lt1"/>
                </a:solidFill>
                <a:latin typeface="Calibri"/>
                <a:ea typeface="Calibri"/>
                <a:cs typeface="Calibri"/>
                <a:sym typeface="Calibri"/>
              </a:rPr>
              <a:t>Heading</a:t>
            </a:r>
            <a:endParaRPr dirty="0"/>
          </a:p>
          <a:p>
            <a:pPr marL="0" marR="0" lvl="0" indent="0" algn="l" rtl="0">
              <a:lnSpc>
                <a:spcPct val="100000"/>
              </a:lnSpc>
              <a:spcBef>
                <a:spcPts val="0"/>
              </a:spcBef>
              <a:spcAft>
                <a:spcPts val="0"/>
              </a:spcAft>
              <a:buClr>
                <a:schemeClr val="dk1"/>
              </a:buClr>
              <a:buSzPts val="1100"/>
              <a:buFont typeface="Arial"/>
              <a:buNone/>
            </a:pPr>
            <a:endParaRPr sz="1000" b="0" i="0" u="none" strike="noStrik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de-DE" sz="3000" b="0" i="0" u="none" strike="noStrike" dirty="0">
                <a:solidFill>
                  <a:schemeClr val="lt1"/>
                </a:solidFill>
                <a:latin typeface="Calibri"/>
                <a:ea typeface="Calibri"/>
                <a:cs typeface="Calibri"/>
                <a:sym typeface="Calibri"/>
              </a:rPr>
              <a:t>30 </a:t>
            </a:r>
            <a:r>
              <a:rPr lang="de-DE" sz="3000" b="0" i="0" u="none" strike="noStrike" dirty="0" err="1">
                <a:solidFill>
                  <a:schemeClr val="lt1"/>
                </a:solidFill>
                <a:latin typeface="Calibri"/>
                <a:ea typeface="Calibri"/>
                <a:cs typeface="Calibri"/>
                <a:sym typeface="Calibri"/>
              </a:rPr>
              <a:t>point</a:t>
            </a:r>
            <a:r>
              <a:rPr lang="de-DE" sz="3000" b="0" i="0" u="none" strike="noStrike" dirty="0">
                <a:solidFill>
                  <a:schemeClr val="lt1"/>
                </a:solidFill>
                <a:latin typeface="Calibri"/>
                <a:ea typeface="Calibri"/>
                <a:cs typeface="Calibri"/>
                <a:sym typeface="Calibri"/>
              </a:rPr>
              <a:t>  -  Sub-</a:t>
            </a:r>
            <a:r>
              <a:rPr lang="de-DE" sz="3000" b="0" i="0" u="none" strike="noStrike" dirty="0" err="1">
                <a:solidFill>
                  <a:schemeClr val="lt1"/>
                </a:solidFill>
                <a:latin typeface="Calibri"/>
                <a:ea typeface="Calibri"/>
                <a:cs typeface="Calibri"/>
                <a:sym typeface="Calibri"/>
              </a:rPr>
              <a:t>Titles</a:t>
            </a:r>
            <a:endParaRPr dirty="0"/>
          </a:p>
          <a:p>
            <a:pPr marL="0" marR="0" lvl="0" indent="0" algn="l" rtl="0">
              <a:lnSpc>
                <a:spcPct val="100000"/>
              </a:lnSpc>
              <a:spcBef>
                <a:spcPts val="0"/>
              </a:spcBef>
              <a:spcAft>
                <a:spcPts val="0"/>
              </a:spcAft>
              <a:buClr>
                <a:schemeClr val="dk1"/>
              </a:buClr>
              <a:buSzPts val="1100"/>
              <a:buFont typeface="Arial"/>
              <a:buNone/>
            </a:pPr>
            <a:r>
              <a:rPr lang="de-DE" sz="3000" b="0" i="0" u="none" strike="noStrike" dirty="0">
                <a:solidFill>
                  <a:schemeClr val="lt1"/>
                </a:solidFill>
                <a:latin typeface="Calibri"/>
                <a:ea typeface="Calibri"/>
                <a:cs typeface="Calibri"/>
                <a:sym typeface="Calibri"/>
              </a:rPr>
              <a:t>	       - </a:t>
            </a:r>
            <a:r>
              <a:rPr lang="de-DE" sz="3000" b="0" i="0" u="none" strike="noStrike" dirty="0" err="1">
                <a:solidFill>
                  <a:schemeClr val="lt1"/>
                </a:solidFill>
                <a:latin typeface="Calibri"/>
                <a:ea typeface="Calibri"/>
                <a:cs typeface="Calibri"/>
                <a:sym typeface="Calibri"/>
              </a:rPr>
              <a:t>Quotes</a:t>
            </a:r>
            <a:r>
              <a:rPr lang="de-DE" sz="3000" b="0" i="0" u="none" strike="noStrike" dirty="0">
                <a:solidFill>
                  <a:schemeClr val="lt1"/>
                </a:solidFill>
                <a:latin typeface="Calibri"/>
                <a:ea typeface="Calibri"/>
                <a:cs typeface="Calibri"/>
                <a:sym typeface="Calibri"/>
              </a:rPr>
              <a:t>	</a:t>
            </a:r>
            <a:endParaRPr dirty="0"/>
          </a:p>
          <a:p>
            <a:pPr marL="0" marR="0" lvl="0" indent="0" algn="l" rtl="0">
              <a:lnSpc>
                <a:spcPct val="100000"/>
              </a:lnSpc>
              <a:spcBef>
                <a:spcPts val="0"/>
              </a:spcBef>
              <a:spcAft>
                <a:spcPts val="0"/>
              </a:spcAft>
              <a:buClr>
                <a:schemeClr val="dk1"/>
              </a:buClr>
              <a:buSzPts val="1100"/>
              <a:buFont typeface="Arial"/>
              <a:buNone/>
            </a:pPr>
            <a:endParaRPr sz="1000" b="0" i="0" u="none" strike="noStrike" dirty="0">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de-DE" sz="3000" b="0" i="0" u="none" strike="noStrike" dirty="0">
                <a:solidFill>
                  <a:schemeClr val="lt1"/>
                </a:solidFill>
                <a:latin typeface="Calibri"/>
                <a:ea typeface="Calibri"/>
                <a:cs typeface="Calibri"/>
                <a:sym typeface="Calibri"/>
              </a:rPr>
              <a:t>24 </a:t>
            </a:r>
            <a:r>
              <a:rPr lang="de-DE" sz="3000" b="0" i="0" u="none" strike="noStrike" dirty="0" err="1">
                <a:solidFill>
                  <a:schemeClr val="lt1"/>
                </a:solidFill>
                <a:latin typeface="Calibri"/>
                <a:ea typeface="Calibri"/>
                <a:cs typeface="Calibri"/>
                <a:sym typeface="Calibri"/>
              </a:rPr>
              <a:t>point</a:t>
            </a:r>
            <a:r>
              <a:rPr lang="de-DE" sz="3000" b="0" i="0" u="none" strike="noStrike" dirty="0">
                <a:solidFill>
                  <a:schemeClr val="lt1"/>
                </a:solidFill>
                <a:latin typeface="Calibri"/>
                <a:ea typeface="Calibri"/>
                <a:cs typeface="Calibri"/>
                <a:sym typeface="Calibri"/>
              </a:rPr>
              <a:t>  -  Main Text Body </a:t>
            </a:r>
            <a:endParaRPr sz="3000" dirty="0">
              <a:solidFill>
                <a:schemeClr val="dk1"/>
              </a:solidFill>
              <a:latin typeface="Calibri"/>
              <a:ea typeface="Calibri"/>
              <a:cs typeface="Calibri"/>
              <a:sym typeface="Calibri"/>
            </a:endParaRPr>
          </a:p>
          <a:p>
            <a:pPr marL="0" marR="0" lvl="0" indent="0" algn="l" rtl="0">
              <a:spcBef>
                <a:spcPts val="0"/>
              </a:spcBef>
              <a:spcAft>
                <a:spcPts val="0"/>
              </a:spcAft>
              <a:buNone/>
            </a:pPr>
            <a:endParaRPr sz="3000" b="0" i="0" u="none" strike="noStrike" dirty="0">
              <a:solidFill>
                <a:schemeClr val="lt1"/>
              </a:solidFill>
              <a:latin typeface="Calibri"/>
              <a:ea typeface="Calibri"/>
              <a:cs typeface="Calibri"/>
              <a:sym typeface="Calibri"/>
            </a:endParaRPr>
          </a:p>
        </p:txBody>
      </p:sp>
      <p:sp>
        <p:nvSpPr>
          <p:cNvPr id="165" name="Google Shape;165;p65"/>
          <p:cNvSpPr/>
          <p:nvPr/>
        </p:nvSpPr>
        <p:spPr>
          <a:xfrm>
            <a:off x="424668" y="2883583"/>
            <a:ext cx="5845501" cy="212365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400" b="0" i="0" u="none" strike="noStrike" dirty="0" err="1">
                <a:solidFill>
                  <a:schemeClr val="lt1"/>
                </a:solidFill>
                <a:latin typeface="Calibri"/>
                <a:ea typeface="Calibri"/>
                <a:cs typeface="Calibri"/>
                <a:sym typeface="Calibri"/>
              </a:rPr>
              <a:t>Please</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ensure</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to</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keep</a:t>
            </a:r>
            <a:r>
              <a:rPr lang="de-DE" sz="2400" b="0" i="0" u="none" strike="noStrike" dirty="0">
                <a:solidFill>
                  <a:schemeClr val="lt1"/>
                </a:solidFill>
                <a:latin typeface="Calibri"/>
                <a:ea typeface="Calibri"/>
                <a:cs typeface="Calibri"/>
                <a:sym typeface="Calibri"/>
              </a:rPr>
              <a:t> the </a:t>
            </a:r>
            <a:r>
              <a:rPr lang="de-DE" sz="2400" b="0" i="0" u="none" strike="noStrike" dirty="0" err="1">
                <a:solidFill>
                  <a:schemeClr val="lt1"/>
                </a:solidFill>
                <a:latin typeface="Calibri"/>
                <a:ea typeface="Calibri"/>
                <a:cs typeface="Calibri"/>
                <a:sym typeface="Calibri"/>
              </a:rPr>
              <a:t>font</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sizes</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set</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as</a:t>
            </a:r>
            <a:r>
              <a:rPr lang="de-DE" sz="2400" b="0" i="0" u="none" strike="noStrike" dirty="0">
                <a:solidFill>
                  <a:schemeClr val="lt1"/>
                </a:solidFill>
                <a:latin typeface="Calibri"/>
                <a:ea typeface="Calibri"/>
                <a:cs typeface="Calibri"/>
                <a:sym typeface="Calibri"/>
              </a:rPr>
              <a:t> per the </a:t>
            </a:r>
            <a:r>
              <a:rPr lang="de-DE" sz="2400" b="0" i="0" u="none" strike="noStrike" dirty="0" err="1">
                <a:solidFill>
                  <a:schemeClr val="lt1"/>
                </a:solidFill>
                <a:latin typeface="Calibri"/>
                <a:ea typeface="Calibri"/>
                <a:cs typeface="Calibri"/>
                <a:sym typeface="Calibri"/>
              </a:rPr>
              <a:t>slide</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layouts</a:t>
            </a:r>
            <a:r>
              <a:rPr lang="de-DE" sz="2400" b="0" i="0" u="none" strike="noStrike" dirty="0">
                <a:solidFill>
                  <a:schemeClr val="lt1"/>
                </a:solidFill>
                <a:latin typeface="Calibri"/>
                <a:ea typeface="Calibri"/>
                <a:cs typeface="Calibri"/>
                <a:sym typeface="Calibri"/>
              </a:rPr>
              <a:t>. The </a:t>
            </a:r>
            <a:r>
              <a:rPr lang="de-DE" sz="2400" b="0" i="0" u="none" strike="noStrike" dirty="0" err="1">
                <a:solidFill>
                  <a:schemeClr val="lt1"/>
                </a:solidFill>
                <a:latin typeface="Calibri"/>
                <a:ea typeface="Calibri"/>
                <a:cs typeface="Calibri"/>
                <a:sym typeface="Calibri"/>
              </a:rPr>
              <a:t>font</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used</a:t>
            </a:r>
            <a:r>
              <a:rPr lang="de-DE" sz="2400" b="0" i="0" u="none" strike="noStrike" dirty="0">
                <a:solidFill>
                  <a:schemeClr val="lt1"/>
                </a:solidFill>
                <a:latin typeface="Calibri"/>
                <a:ea typeface="Calibri"/>
                <a:cs typeface="Calibri"/>
                <a:sym typeface="Calibri"/>
              </a:rPr>
              <a:t> </a:t>
            </a:r>
            <a:r>
              <a:rPr lang="de-DE" sz="2400" b="0" i="0" u="none" strike="noStrike" dirty="0" err="1">
                <a:solidFill>
                  <a:schemeClr val="lt1"/>
                </a:solidFill>
                <a:latin typeface="Calibri"/>
                <a:ea typeface="Calibri"/>
                <a:cs typeface="Calibri"/>
                <a:sym typeface="Calibri"/>
              </a:rPr>
              <a:t>throughout</a:t>
            </a:r>
            <a:r>
              <a:rPr lang="de-DE" sz="2400" b="0" i="0" u="none" strike="noStrike" dirty="0">
                <a:solidFill>
                  <a:schemeClr val="lt1"/>
                </a:solidFill>
                <a:latin typeface="Calibri"/>
                <a:ea typeface="Calibri"/>
                <a:cs typeface="Calibri"/>
                <a:sym typeface="Calibri"/>
              </a:rPr>
              <a:t> the </a:t>
            </a:r>
            <a:r>
              <a:rPr lang="de-DE" sz="2400" b="1" i="0" u="none" strike="noStrike" dirty="0">
                <a:solidFill>
                  <a:schemeClr val="lt1"/>
                </a:solidFill>
                <a:latin typeface="Calibri"/>
                <a:ea typeface="Calibri"/>
                <a:cs typeface="Calibri"/>
                <a:sym typeface="Calibri"/>
              </a:rPr>
              <a:t>NAVIGATING TOURISM </a:t>
            </a:r>
            <a:r>
              <a:rPr lang="de-DE" sz="2400" b="0" i="0" u="none" strike="noStrike" dirty="0">
                <a:solidFill>
                  <a:schemeClr val="lt1"/>
                </a:solidFill>
                <a:latin typeface="Calibri"/>
                <a:ea typeface="Calibri"/>
                <a:cs typeface="Calibri"/>
                <a:sym typeface="Calibri"/>
              </a:rPr>
              <a:t>PowerPoint </a:t>
            </a:r>
            <a:r>
              <a:rPr lang="de-DE" sz="2400" b="0" i="0" u="none" strike="noStrike" dirty="0" err="1">
                <a:solidFill>
                  <a:schemeClr val="lt1"/>
                </a:solidFill>
                <a:latin typeface="Calibri"/>
                <a:ea typeface="Calibri"/>
                <a:cs typeface="Calibri"/>
                <a:sym typeface="Calibri"/>
              </a:rPr>
              <a:t>is</a:t>
            </a:r>
            <a:r>
              <a:rPr lang="de-DE" sz="2400" b="0" i="0" u="none" strike="noStrike" dirty="0">
                <a:solidFill>
                  <a:schemeClr val="lt1"/>
                </a:solidFill>
                <a:latin typeface="Calibri"/>
                <a:ea typeface="Calibri"/>
                <a:cs typeface="Calibri"/>
                <a:sym typeface="Calibri"/>
              </a:rPr>
              <a:t>….</a:t>
            </a:r>
            <a:endParaRPr sz="2400" b="0" i="0" u="none" strike="noStrike" dirty="0">
              <a:solidFill>
                <a:schemeClr val="lt1"/>
              </a:solidFill>
              <a:latin typeface="Calibri"/>
              <a:ea typeface="Calibri"/>
              <a:cs typeface="Calibri"/>
              <a:sym typeface="Calibri"/>
            </a:endParaRPr>
          </a:p>
          <a:p>
            <a:pPr marL="0" marR="0" lvl="0" indent="0" algn="l" rtl="0">
              <a:spcBef>
                <a:spcPts val="0"/>
              </a:spcBef>
              <a:spcAft>
                <a:spcPts val="0"/>
              </a:spcAft>
              <a:buNone/>
            </a:pPr>
            <a:endParaRPr sz="2400" b="0" i="0" u="none" strike="noStrike" dirty="0">
              <a:solidFill>
                <a:schemeClr val="lt1"/>
              </a:solidFill>
              <a:latin typeface="Calibri"/>
              <a:ea typeface="Calibri"/>
              <a:cs typeface="Calibri"/>
              <a:sym typeface="Calibri"/>
            </a:endParaRPr>
          </a:p>
          <a:p>
            <a:pPr marL="0" marR="0" lvl="0" indent="0" algn="l" rtl="0">
              <a:spcBef>
                <a:spcPts val="0"/>
              </a:spcBef>
              <a:spcAft>
                <a:spcPts val="0"/>
              </a:spcAft>
              <a:buNone/>
            </a:pPr>
            <a:r>
              <a:rPr lang="de-DE" sz="3600" b="1" i="1" dirty="0">
                <a:solidFill>
                  <a:schemeClr val="lt1"/>
                </a:solidFill>
                <a:latin typeface="Calibri"/>
                <a:ea typeface="Calibri"/>
                <a:cs typeface="Calibri"/>
                <a:sym typeface="Calibri"/>
              </a:rPr>
              <a:t>Calibri</a:t>
            </a:r>
            <a:endParaRPr sz="3600" dirty="0">
              <a:solidFill>
                <a:schemeClr val="lt1"/>
              </a:solidFill>
              <a:latin typeface="Calibri"/>
              <a:ea typeface="Calibri"/>
              <a:cs typeface="Calibri"/>
              <a:sym typeface="Calibri"/>
            </a:endParaRPr>
          </a:p>
        </p:txBody>
      </p:sp>
      <p:cxnSp>
        <p:nvCxnSpPr>
          <p:cNvPr id="166" name="Google Shape;166;p65"/>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67" name="Google Shape;167;p65"/>
          <p:cNvCxnSpPr/>
          <p:nvPr/>
        </p:nvCxnSpPr>
        <p:spPr>
          <a:xfrm rot="10800000">
            <a:off x="1" y="2503620"/>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68" name="Google Shape;168;p65"/>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400">
                <a:solidFill>
                  <a:schemeClr val="lt1"/>
                </a:solidFill>
                <a:latin typeface="Calibri"/>
                <a:ea typeface="Calibri"/>
                <a:cs typeface="Calibri"/>
                <a:sym typeface="Calibri"/>
              </a:rPr>
              <a:t>*** </a:t>
            </a:r>
            <a:r>
              <a:rPr lang="de-DE" sz="2400" b="1">
                <a:solidFill>
                  <a:schemeClr val="lt1"/>
                </a:solidFill>
                <a:latin typeface="Calibri"/>
                <a:ea typeface="Calibri"/>
                <a:cs typeface="Calibri"/>
                <a:sym typeface="Calibri"/>
              </a:rPr>
              <a:t>PLEASE DELETE THIS INSTRUCTION SLIDE BEFORE PRESENTING FINAL PRESENTATION </a:t>
            </a:r>
            <a:r>
              <a:rPr lang="de-DE"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169" name="Google Shape;169;p65"/>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Icons" type="blank">
  <p:cSld name="BLANK">
    <p:spTree>
      <p:nvGrpSpPr>
        <p:cNvPr id="1" name="Shape 170"/>
        <p:cNvGrpSpPr/>
        <p:nvPr/>
      </p:nvGrpSpPr>
      <p:grpSpPr>
        <a:xfrm>
          <a:off x="0" y="0"/>
          <a:ext cx="0" cy="0"/>
          <a:chOff x="0" y="0"/>
          <a:chExt cx="0" cy="0"/>
        </a:xfrm>
      </p:grpSpPr>
      <p:sp>
        <p:nvSpPr>
          <p:cNvPr id="171" name="Google Shape;171;p66"/>
          <p:cNvSpPr/>
          <p:nvPr/>
        </p:nvSpPr>
        <p:spPr>
          <a:xfrm>
            <a:off x="0" y="-1"/>
            <a:ext cx="12192000" cy="6858001"/>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72" name="Google Shape;172;p66"/>
          <p:cNvSpPr/>
          <p:nvPr/>
        </p:nvSpPr>
        <p:spPr>
          <a:xfrm>
            <a:off x="586901" y="491138"/>
            <a:ext cx="4309564" cy="526297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chemeClr val="dk1"/>
              </a:buClr>
              <a:buSzPts val="1100"/>
              <a:buFont typeface="Arial"/>
              <a:buNone/>
            </a:pPr>
            <a:r>
              <a:rPr lang="de-DE" sz="3600" dirty="0">
                <a:solidFill>
                  <a:schemeClr val="lt1"/>
                </a:solidFill>
                <a:latin typeface="Calibri"/>
                <a:ea typeface="Calibri"/>
                <a:cs typeface="Calibri"/>
                <a:sym typeface="Calibri"/>
              </a:rPr>
              <a:t>ICONS WHICH CAN BE USED WITHIN THE </a:t>
            </a:r>
            <a:r>
              <a:rPr lang="de-DE" sz="3600" b="1" dirty="0">
                <a:solidFill>
                  <a:schemeClr val="lt1"/>
                </a:solidFill>
                <a:latin typeface="Calibri"/>
                <a:ea typeface="Calibri"/>
                <a:cs typeface="Calibri"/>
                <a:sym typeface="Calibri"/>
              </a:rPr>
              <a:t>NAVIGATING TOURISM</a:t>
            </a:r>
            <a:endParaRPr dirty="0"/>
          </a:p>
          <a:p>
            <a:pPr marL="0" marR="0" lvl="0" indent="0" algn="l" rtl="0">
              <a:spcBef>
                <a:spcPts val="0"/>
              </a:spcBef>
              <a:spcAft>
                <a:spcPts val="0"/>
              </a:spcAft>
              <a:buClr>
                <a:schemeClr val="dk1"/>
              </a:buClr>
              <a:buSzPts val="1100"/>
              <a:buFont typeface="Arial"/>
              <a:buNone/>
            </a:pPr>
            <a:r>
              <a:rPr lang="de-DE" sz="3600" dirty="0">
                <a:solidFill>
                  <a:schemeClr val="lt1"/>
                </a:solidFill>
                <a:latin typeface="Calibri"/>
                <a:ea typeface="Calibri"/>
                <a:cs typeface="Calibri"/>
                <a:sym typeface="Calibri"/>
              </a:rPr>
              <a:t>POWERPOINT</a:t>
            </a:r>
            <a:endParaRPr dirty="0"/>
          </a:p>
          <a:p>
            <a:pPr marL="0" marR="0" lvl="0" indent="0" algn="l" rtl="0">
              <a:spcBef>
                <a:spcPts val="0"/>
              </a:spcBef>
              <a:spcAft>
                <a:spcPts val="0"/>
              </a:spcAft>
              <a:buClr>
                <a:schemeClr val="dk1"/>
              </a:buClr>
              <a:buSzPts val="1100"/>
              <a:buFont typeface="Arial"/>
              <a:buNone/>
            </a:pPr>
            <a:endParaRPr sz="3600" dirty="0">
              <a:solidFill>
                <a:schemeClr val="lt1"/>
              </a:solidFill>
              <a:latin typeface="Calibri"/>
              <a:ea typeface="Calibri"/>
              <a:cs typeface="Calibri"/>
              <a:sym typeface="Calibri"/>
            </a:endParaRPr>
          </a:p>
          <a:p>
            <a:pPr marL="52388" marR="0" lvl="0" indent="0" algn="l" rtl="0">
              <a:spcBef>
                <a:spcPts val="0"/>
              </a:spcBef>
              <a:spcAft>
                <a:spcPts val="0"/>
              </a:spcAft>
              <a:buClr>
                <a:schemeClr val="dk1"/>
              </a:buClr>
              <a:buSzPts val="900"/>
              <a:buFont typeface="Quattrocento Sans"/>
              <a:buNone/>
            </a:pPr>
            <a:r>
              <a:rPr lang="de-DE" sz="2400" i="1" dirty="0">
                <a:solidFill>
                  <a:schemeClr val="lt1"/>
                </a:solidFill>
                <a:latin typeface="Calibri"/>
                <a:ea typeface="Calibri"/>
                <a:cs typeface="Calibri"/>
                <a:sym typeface="Calibri"/>
              </a:rPr>
              <a:t>Resize </a:t>
            </a:r>
            <a:r>
              <a:rPr lang="de-DE" sz="2400" i="1" dirty="0" err="1">
                <a:solidFill>
                  <a:schemeClr val="lt1"/>
                </a:solidFill>
                <a:latin typeface="Calibri"/>
                <a:ea typeface="Calibri"/>
                <a:cs typeface="Calibri"/>
                <a:sym typeface="Calibri"/>
              </a:rPr>
              <a:t>them</a:t>
            </a:r>
            <a:r>
              <a:rPr lang="de-DE" sz="2400" i="1" dirty="0">
                <a:solidFill>
                  <a:schemeClr val="lt1"/>
                </a:solidFill>
                <a:latin typeface="Calibri"/>
                <a:ea typeface="Calibri"/>
                <a:cs typeface="Calibri"/>
                <a:sym typeface="Calibri"/>
              </a:rPr>
              <a:t> </a:t>
            </a:r>
            <a:r>
              <a:rPr lang="de-DE" sz="2400" i="1" dirty="0" err="1">
                <a:solidFill>
                  <a:schemeClr val="lt1"/>
                </a:solidFill>
                <a:latin typeface="Calibri"/>
                <a:ea typeface="Calibri"/>
                <a:cs typeface="Calibri"/>
                <a:sym typeface="Calibri"/>
              </a:rPr>
              <a:t>without</a:t>
            </a:r>
            <a:r>
              <a:rPr lang="de-DE" sz="2400" i="1" dirty="0">
                <a:solidFill>
                  <a:schemeClr val="lt1"/>
                </a:solidFill>
                <a:latin typeface="Calibri"/>
                <a:ea typeface="Calibri"/>
                <a:cs typeface="Calibri"/>
                <a:sym typeface="Calibri"/>
              </a:rPr>
              <a:t> </a:t>
            </a:r>
            <a:r>
              <a:rPr lang="de-DE" sz="2400" i="1" dirty="0" err="1">
                <a:solidFill>
                  <a:schemeClr val="lt1"/>
                </a:solidFill>
                <a:latin typeface="Calibri"/>
                <a:ea typeface="Calibri"/>
                <a:cs typeface="Calibri"/>
                <a:sym typeface="Calibri"/>
              </a:rPr>
              <a:t>losing</a:t>
            </a:r>
            <a:r>
              <a:rPr lang="de-DE" sz="2400" i="1" dirty="0">
                <a:solidFill>
                  <a:schemeClr val="lt1"/>
                </a:solidFill>
                <a:latin typeface="Calibri"/>
                <a:ea typeface="Calibri"/>
                <a:cs typeface="Calibri"/>
                <a:sym typeface="Calibri"/>
              </a:rPr>
              <a:t> </a:t>
            </a:r>
            <a:r>
              <a:rPr lang="de-DE" sz="2400" i="1" dirty="0" err="1">
                <a:solidFill>
                  <a:schemeClr val="lt1"/>
                </a:solidFill>
                <a:latin typeface="Calibri"/>
                <a:ea typeface="Calibri"/>
                <a:cs typeface="Calibri"/>
                <a:sym typeface="Calibri"/>
              </a:rPr>
              <a:t>quality</a:t>
            </a:r>
            <a:r>
              <a:rPr lang="de-DE" sz="2400" i="1" dirty="0">
                <a:solidFill>
                  <a:schemeClr val="lt1"/>
                </a:solidFill>
                <a:latin typeface="Calibri"/>
                <a:ea typeface="Calibri"/>
                <a:cs typeface="Calibri"/>
                <a:sym typeface="Calibri"/>
              </a:rPr>
              <a:t>.  Change </a:t>
            </a:r>
            <a:r>
              <a:rPr lang="de-DE" sz="2400" i="1" dirty="0" err="1">
                <a:solidFill>
                  <a:schemeClr val="lt1"/>
                </a:solidFill>
                <a:latin typeface="Calibri"/>
                <a:ea typeface="Calibri"/>
                <a:cs typeface="Calibri"/>
                <a:sym typeface="Calibri"/>
              </a:rPr>
              <a:t>line</a:t>
            </a:r>
            <a:r>
              <a:rPr lang="de-DE" sz="2400" i="1" dirty="0">
                <a:solidFill>
                  <a:schemeClr val="lt1"/>
                </a:solidFill>
                <a:latin typeface="Calibri"/>
                <a:ea typeface="Calibri"/>
                <a:cs typeface="Calibri"/>
                <a:sym typeface="Calibri"/>
              </a:rPr>
              <a:t> </a:t>
            </a:r>
            <a:r>
              <a:rPr lang="de-DE" sz="2400" i="1" dirty="0" err="1">
                <a:solidFill>
                  <a:schemeClr val="lt1"/>
                </a:solidFill>
                <a:latin typeface="Calibri"/>
                <a:ea typeface="Calibri"/>
                <a:cs typeface="Calibri"/>
                <a:sym typeface="Calibri"/>
              </a:rPr>
              <a:t>colour</a:t>
            </a:r>
            <a:r>
              <a:rPr lang="de-DE" sz="2400" i="1" dirty="0">
                <a:solidFill>
                  <a:schemeClr val="lt1"/>
                </a:solidFill>
                <a:latin typeface="Calibri"/>
                <a:ea typeface="Calibri"/>
                <a:cs typeface="Calibri"/>
                <a:sym typeface="Calibri"/>
              </a:rPr>
              <a:t>, </a:t>
            </a:r>
            <a:r>
              <a:rPr lang="de-DE" sz="2400" i="1" dirty="0" err="1">
                <a:solidFill>
                  <a:schemeClr val="lt1"/>
                </a:solidFill>
                <a:latin typeface="Calibri"/>
                <a:ea typeface="Calibri"/>
                <a:cs typeface="Calibri"/>
                <a:sym typeface="Calibri"/>
              </a:rPr>
              <a:t>width</a:t>
            </a:r>
            <a:r>
              <a:rPr lang="de-DE" sz="2400" i="1" dirty="0">
                <a:solidFill>
                  <a:schemeClr val="lt1"/>
                </a:solidFill>
                <a:latin typeface="Calibri"/>
                <a:ea typeface="Calibri"/>
                <a:cs typeface="Calibri"/>
                <a:sym typeface="Calibri"/>
              </a:rPr>
              <a:t> and style.  </a:t>
            </a:r>
            <a:endParaRPr dirty="0"/>
          </a:p>
          <a:p>
            <a:pPr marL="52388" marR="0" lvl="0" indent="0" algn="l" rtl="0">
              <a:spcBef>
                <a:spcPts val="0"/>
              </a:spcBef>
              <a:spcAft>
                <a:spcPts val="0"/>
              </a:spcAft>
              <a:buClr>
                <a:schemeClr val="dk1"/>
              </a:buClr>
              <a:buSzPts val="900"/>
              <a:buFont typeface="Quattrocento Sans"/>
              <a:buNone/>
            </a:pPr>
            <a:endParaRPr sz="2400" i="1" dirty="0">
              <a:solidFill>
                <a:schemeClr val="lt1"/>
              </a:solidFill>
              <a:latin typeface="Calibri"/>
              <a:ea typeface="Calibri"/>
              <a:cs typeface="Calibri"/>
              <a:sym typeface="Calibri"/>
            </a:endParaRPr>
          </a:p>
          <a:p>
            <a:pPr marL="52388" marR="0" lvl="0" indent="0" algn="l" rtl="0">
              <a:spcBef>
                <a:spcPts val="0"/>
              </a:spcBef>
              <a:spcAft>
                <a:spcPts val="0"/>
              </a:spcAft>
              <a:buClr>
                <a:schemeClr val="dk1"/>
              </a:buClr>
              <a:buSzPts val="900"/>
              <a:buFont typeface="Quattrocento Sans"/>
              <a:buNone/>
            </a:pPr>
            <a:r>
              <a:rPr lang="de-DE" sz="2400" dirty="0" err="1">
                <a:solidFill>
                  <a:schemeClr val="lt1"/>
                </a:solidFill>
                <a:latin typeface="Calibri"/>
                <a:ea typeface="Calibri"/>
                <a:cs typeface="Calibri"/>
                <a:sym typeface="Calibri"/>
              </a:rPr>
              <a:t>Isn’t</a:t>
            </a:r>
            <a:r>
              <a:rPr lang="de-DE" sz="2400" dirty="0">
                <a:solidFill>
                  <a:schemeClr val="lt1"/>
                </a:solidFill>
                <a:latin typeface="Calibri"/>
                <a:ea typeface="Calibri"/>
                <a:cs typeface="Calibri"/>
                <a:sym typeface="Calibri"/>
              </a:rPr>
              <a:t> </a:t>
            </a:r>
            <a:r>
              <a:rPr lang="de-DE" sz="2400" dirty="0" err="1">
                <a:solidFill>
                  <a:schemeClr val="lt1"/>
                </a:solidFill>
                <a:latin typeface="Calibri"/>
                <a:ea typeface="Calibri"/>
                <a:cs typeface="Calibri"/>
                <a:sym typeface="Calibri"/>
              </a:rPr>
              <a:t>that</a:t>
            </a:r>
            <a:r>
              <a:rPr lang="de-DE" sz="2400" dirty="0">
                <a:solidFill>
                  <a:schemeClr val="lt1"/>
                </a:solidFill>
                <a:latin typeface="Calibri"/>
                <a:ea typeface="Calibri"/>
                <a:cs typeface="Calibri"/>
                <a:sym typeface="Calibri"/>
              </a:rPr>
              <a:t> nice? :)</a:t>
            </a:r>
            <a:endParaRPr dirty="0"/>
          </a:p>
        </p:txBody>
      </p:sp>
      <p:sp>
        <p:nvSpPr>
          <p:cNvPr id="173" name="Google Shape;173;p66"/>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400">
                <a:solidFill>
                  <a:schemeClr val="lt1"/>
                </a:solidFill>
                <a:latin typeface="Calibri"/>
                <a:ea typeface="Calibri"/>
                <a:cs typeface="Calibri"/>
                <a:sym typeface="Calibri"/>
              </a:rPr>
              <a:t>*** </a:t>
            </a:r>
            <a:r>
              <a:rPr lang="de-DE" sz="2400" b="1">
                <a:solidFill>
                  <a:schemeClr val="lt1"/>
                </a:solidFill>
                <a:latin typeface="Calibri"/>
                <a:ea typeface="Calibri"/>
                <a:cs typeface="Calibri"/>
                <a:sym typeface="Calibri"/>
              </a:rPr>
              <a:t>PLEASE DELETE THIS INSTRUCTION SLIDE BEFORE PRESENTING FINAL PRESENTATION </a:t>
            </a:r>
            <a:r>
              <a:rPr lang="de-DE"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174" name="Google Shape;174;p66"/>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cxnSp>
        <p:nvCxnSpPr>
          <p:cNvPr id="175" name="Google Shape;175;p66"/>
          <p:cNvCxnSpPr/>
          <p:nvPr/>
        </p:nvCxnSpPr>
        <p:spPr>
          <a:xfrm>
            <a:off x="5145818" y="0"/>
            <a:ext cx="0" cy="5540408"/>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VER SLIDE A">
  <p:cSld name="COVER SLIDE A">
    <p:spTree>
      <p:nvGrpSpPr>
        <p:cNvPr id="1" name="Shape 176"/>
        <p:cNvGrpSpPr/>
        <p:nvPr/>
      </p:nvGrpSpPr>
      <p:grpSpPr>
        <a:xfrm>
          <a:off x="0" y="0"/>
          <a:ext cx="0" cy="0"/>
          <a:chOff x="0" y="0"/>
          <a:chExt cx="0" cy="0"/>
        </a:xfrm>
      </p:grpSpPr>
      <p:pic>
        <p:nvPicPr>
          <p:cNvPr id="177" name="Google Shape;177;p67" descr="Background pattern&#10;&#10;Description automatically generated"/>
          <p:cNvPicPr preferRelativeResize="0"/>
          <p:nvPr/>
        </p:nvPicPr>
        <p:blipFill rotWithShape="1">
          <a:blip r:embed="rId2">
            <a:alphaModFix/>
          </a:blip>
          <a:srcRect l="-4379" t="21334" r="4378" b="23493"/>
          <a:stretch/>
        </p:blipFill>
        <p:spPr>
          <a:xfrm>
            <a:off x="6913349" y="0"/>
            <a:ext cx="5278651" cy="3949990"/>
          </a:xfrm>
          <a:prstGeom prst="rect">
            <a:avLst/>
          </a:prstGeom>
          <a:noFill/>
          <a:ln>
            <a:noFill/>
          </a:ln>
        </p:spPr>
      </p:pic>
      <p:sp>
        <p:nvSpPr>
          <p:cNvPr id="178" name="Google Shape;178;p67"/>
          <p:cNvSpPr/>
          <p:nvPr/>
        </p:nvSpPr>
        <p:spPr>
          <a:xfrm>
            <a:off x="0" y="3321423"/>
            <a:ext cx="12192000" cy="3543835"/>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179" name="Google Shape;179;p67"/>
          <p:cNvSpPr txBox="1">
            <a:spLocks noGrp="1"/>
          </p:cNvSpPr>
          <p:nvPr>
            <p:ph type="body" idx="1"/>
          </p:nvPr>
        </p:nvSpPr>
        <p:spPr>
          <a:xfrm>
            <a:off x="817349" y="4600585"/>
            <a:ext cx="5278651" cy="69735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5400"/>
              <a:buNone/>
              <a:defRPr sz="54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0" name="Google Shape;180;p67"/>
          <p:cNvSpPr txBox="1">
            <a:spLocks noGrp="1"/>
          </p:cNvSpPr>
          <p:nvPr>
            <p:ph type="body" idx="2"/>
          </p:nvPr>
        </p:nvSpPr>
        <p:spPr>
          <a:xfrm>
            <a:off x="817349" y="3982062"/>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81" name="Google Shape;181;p67" descr="A picture containing text&#10;&#10;Description automatically generated"/>
          <p:cNvPicPr preferRelativeResize="0"/>
          <p:nvPr/>
        </p:nvPicPr>
        <p:blipFill rotWithShape="1">
          <a:blip r:embed="rId3">
            <a:alphaModFix/>
          </a:blip>
          <a:srcRect/>
          <a:stretch/>
        </p:blipFill>
        <p:spPr>
          <a:xfrm>
            <a:off x="572439" y="165981"/>
            <a:ext cx="5768471" cy="2536919"/>
          </a:xfrm>
          <a:prstGeom prst="rect">
            <a:avLst/>
          </a:prstGeom>
          <a:noFill/>
          <a:ln>
            <a:noFill/>
          </a:ln>
        </p:spPr>
      </p:pic>
      <p:sp>
        <p:nvSpPr>
          <p:cNvPr id="182" name="Google Shape;182;p67"/>
          <p:cNvSpPr/>
          <p:nvPr/>
        </p:nvSpPr>
        <p:spPr>
          <a:xfrm>
            <a:off x="701913" y="5958576"/>
            <a:ext cx="6589536" cy="6001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de-DE" sz="1100" dirty="0">
                <a:solidFill>
                  <a:schemeClr val="lt1"/>
                </a:solidFill>
                <a:latin typeface="Calibri"/>
                <a:ea typeface="Calibri"/>
                <a:cs typeface="Calibri"/>
                <a:sym typeface="Calibri"/>
              </a:rPr>
              <a:t>This </a:t>
            </a:r>
            <a:r>
              <a:rPr lang="de-DE" sz="1100" dirty="0" err="1">
                <a:solidFill>
                  <a:schemeClr val="lt1"/>
                </a:solidFill>
                <a:latin typeface="Calibri"/>
                <a:ea typeface="Calibri"/>
                <a:cs typeface="Calibri"/>
                <a:sym typeface="Calibri"/>
              </a:rPr>
              <a:t>programme</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has</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been</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funded</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with</a:t>
            </a:r>
            <a:r>
              <a:rPr lang="de-DE" sz="1100" dirty="0">
                <a:solidFill>
                  <a:schemeClr val="lt1"/>
                </a:solidFill>
                <a:latin typeface="Calibri"/>
                <a:ea typeface="Calibri"/>
                <a:cs typeface="Calibri"/>
                <a:sym typeface="Calibri"/>
              </a:rPr>
              <a:t> support </a:t>
            </a:r>
            <a:r>
              <a:rPr lang="de-DE" sz="1100" dirty="0" err="1">
                <a:solidFill>
                  <a:schemeClr val="lt1"/>
                </a:solidFill>
                <a:latin typeface="Calibri"/>
                <a:ea typeface="Calibri"/>
                <a:cs typeface="Calibri"/>
                <a:sym typeface="Calibri"/>
              </a:rPr>
              <a:t>from</a:t>
            </a:r>
            <a:r>
              <a:rPr lang="de-DE" sz="1100" dirty="0">
                <a:solidFill>
                  <a:schemeClr val="lt1"/>
                </a:solidFill>
                <a:latin typeface="Calibri"/>
                <a:ea typeface="Calibri"/>
                <a:cs typeface="Calibri"/>
                <a:sym typeface="Calibri"/>
              </a:rPr>
              <a:t> the European </a:t>
            </a:r>
            <a:r>
              <a:rPr lang="de-DE" sz="1100" dirty="0" err="1">
                <a:solidFill>
                  <a:schemeClr val="lt1"/>
                </a:solidFill>
                <a:latin typeface="Calibri"/>
                <a:ea typeface="Calibri"/>
                <a:cs typeface="Calibri"/>
                <a:sym typeface="Calibri"/>
              </a:rPr>
              <a:t>Commission</a:t>
            </a:r>
            <a:r>
              <a:rPr lang="de-DE" sz="1100" dirty="0">
                <a:solidFill>
                  <a:schemeClr val="lt1"/>
                </a:solidFill>
                <a:latin typeface="Calibri"/>
                <a:ea typeface="Calibri"/>
                <a:cs typeface="Calibri"/>
                <a:sym typeface="Calibri"/>
              </a:rPr>
              <a:t>. The </a:t>
            </a:r>
            <a:r>
              <a:rPr lang="de-DE" sz="1100" dirty="0" err="1">
                <a:solidFill>
                  <a:schemeClr val="lt1"/>
                </a:solidFill>
                <a:latin typeface="Calibri"/>
                <a:ea typeface="Calibri"/>
                <a:cs typeface="Calibri"/>
                <a:sym typeface="Calibri"/>
              </a:rPr>
              <a:t>author</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is</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solely</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responsible</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for</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this</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publication</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communication</a:t>
            </a:r>
            <a:r>
              <a:rPr lang="de-DE" sz="1100" dirty="0">
                <a:solidFill>
                  <a:schemeClr val="lt1"/>
                </a:solidFill>
                <a:latin typeface="Calibri"/>
                <a:ea typeface="Calibri"/>
                <a:cs typeface="Calibri"/>
                <a:sym typeface="Calibri"/>
              </a:rPr>
              <a:t>)  and the </a:t>
            </a:r>
            <a:r>
              <a:rPr lang="de-DE" sz="1100" dirty="0" err="1">
                <a:solidFill>
                  <a:schemeClr val="lt1"/>
                </a:solidFill>
                <a:latin typeface="Calibri"/>
                <a:ea typeface="Calibri"/>
                <a:cs typeface="Calibri"/>
                <a:sym typeface="Calibri"/>
              </a:rPr>
              <a:t>Commission</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accepts</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no</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responsibility</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for</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any</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use</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that</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may</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be</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made</a:t>
            </a:r>
            <a:r>
              <a:rPr lang="de-DE" sz="1100" dirty="0">
                <a:solidFill>
                  <a:schemeClr val="lt1"/>
                </a:solidFill>
                <a:latin typeface="Calibri"/>
                <a:ea typeface="Calibri"/>
                <a:cs typeface="Calibri"/>
                <a:sym typeface="Calibri"/>
              </a:rPr>
              <a:t> of the   </a:t>
            </a:r>
            <a:r>
              <a:rPr lang="de-DE" sz="1100" dirty="0" err="1">
                <a:solidFill>
                  <a:schemeClr val="lt1"/>
                </a:solidFill>
                <a:latin typeface="Calibri"/>
                <a:ea typeface="Calibri"/>
                <a:cs typeface="Calibri"/>
                <a:sym typeface="Calibri"/>
              </a:rPr>
              <a:t>information</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contained</a:t>
            </a:r>
            <a:r>
              <a:rPr lang="de-DE" sz="1100" dirty="0">
                <a:solidFill>
                  <a:schemeClr val="lt1"/>
                </a:solidFill>
                <a:latin typeface="Calibri"/>
                <a:ea typeface="Calibri"/>
                <a:cs typeface="Calibri"/>
                <a:sym typeface="Calibri"/>
              </a:rPr>
              <a:t> </a:t>
            </a:r>
            <a:r>
              <a:rPr lang="de-DE" sz="1100" dirty="0" err="1">
                <a:solidFill>
                  <a:schemeClr val="lt1"/>
                </a:solidFill>
                <a:latin typeface="Calibri"/>
                <a:ea typeface="Calibri"/>
                <a:cs typeface="Calibri"/>
                <a:sym typeface="Calibri"/>
              </a:rPr>
              <a:t>therein</a:t>
            </a:r>
            <a:r>
              <a:rPr lang="de-DE" sz="1100" dirty="0">
                <a:solidFill>
                  <a:schemeClr val="lt1"/>
                </a:solidFill>
                <a:latin typeface="Calibri"/>
                <a:ea typeface="Calibri"/>
                <a:cs typeface="Calibri"/>
                <a:sym typeface="Calibri"/>
              </a:rPr>
              <a:t> 2020-1-UK01-KA203-079083</a:t>
            </a:r>
            <a:endParaRPr sz="1100" dirty="0">
              <a:solidFill>
                <a:schemeClr val="lt1"/>
              </a:solidFill>
              <a:latin typeface="Calibri"/>
              <a:ea typeface="Calibri"/>
              <a:cs typeface="Calibri"/>
              <a:sym typeface="Calibri"/>
            </a:endParaRPr>
          </a:p>
        </p:txBody>
      </p:sp>
      <p:grpSp>
        <p:nvGrpSpPr>
          <p:cNvPr id="183" name="Google Shape;183;p67"/>
          <p:cNvGrpSpPr/>
          <p:nvPr/>
        </p:nvGrpSpPr>
        <p:grpSpPr>
          <a:xfrm>
            <a:off x="9456007" y="5764605"/>
            <a:ext cx="2735993" cy="679345"/>
            <a:chOff x="0" y="0"/>
            <a:chExt cx="2301694" cy="571500"/>
          </a:xfrm>
        </p:grpSpPr>
        <p:sp>
          <p:nvSpPr>
            <p:cNvPr id="184" name="Google Shape;184;p67"/>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185" name="Google Shape;185;p67"/>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VER SLIDE B">
  <p:cSld name="COVER SLIDE B">
    <p:spTree>
      <p:nvGrpSpPr>
        <p:cNvPr id="1" name="Shape 186"/>
        <p:cNvGrpSpPr/>
        <p:nvPr/>
      </p:nvGrpSpPr>
      <p:grpSpPr>
        <a:xfrm>
          <a:off x="0" y="0"/>
          <a:ext cx="0" cy="0"/>
          <a:chOff x="0" y="0"/>
          <a:chExt cx="0" cy="0"/>
        </a:xfrm>
      </p:grpSpPr>
      <p:sp>
        <p:nvSpPr>
          <p:cNvPr id="187" name="Google Shape;187;p68"/>
          <p:cNvSpPr/>
          <p:nvPr/>
        </p:nvSpPr>
        <p:spPr>
          <a:xfrm>
            <a:off x="0" y="0"/>
            <a:ext cx="12192000" cy="2908010"/>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188" name="Google Shape;188;p68"/>
          <p:cNvSpPr txBox="1">
            <a:spLocks noGrp="1"/>
          </p:cNvSpPr>
          <p:nvPr>
            <p:ph type="body" idx="1"/>
          </p:nvPr>
        </p:nvSpPr>
        <p:spPr>
          <a:xfrm>
            <a:off x="6451061" y="1523534"/>
            <a:ext cx="5278651" cy="697353"/>
          </a:xfrm>
          <a:prstGeom prst="rect">
            <a:avLst/>
          </a:prstGeom>
          <a:noFill/>
          <a:ln>
            <a:noFill/>
          </a:ln>
        </p:spPr>
        <p:txBody>
          <a:bodyPr spcFirstLastPara="1" wrap="square" lIns="91425" tIns="45700" rIns="91425" bIns="45700" anchor="t" anchorCtr="0">
            <a:noAutofit/>
          </a:bodyPr>
          <a:lstStyle>
            <a:lvl1pPr marL="457200" lvl="0" indent="-228600" algn="r">
              <a:lnSpc>
                <a:spcPct val="90000"/>
              </a:lnSpc>
              <a:spcBef>
                <a:spcPts val="1000"/>
              </a:spcBef>
              <a:spcAft>
                <a:spcPts val="0"/>
              </a:spcAft>
              <a:buClr>
                <a:schemeClr val="lt1"/>
              </a:buClr>
              <a:buSzPts val="5400"/>
              <a:buNone/>
              <a:defRPr sz="54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68"/>
          <p:cNvSpPr txBox="1">
            <a:spLocks noGrp="1"/>
          </p:cNvSpPr>
          <p:nvPr>
            <p:ph type="body" idx="2"/>
          </p:nvPr>
        </p:nvSpPr>
        <p:spPr>
          <a:xfrm>
            <a:off x="6451061" y="905011"/>
            <a:ext cx="5278651" cy="697353"/>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90" name="Google Shape;190;p68" descr="Background pattern&#10;&#10;Description automatically generated"/>
          <p:cNvPicPr preferRelativeResize="0"/>
          <p:nvPr/>
        </p:nvPicPr>
        <p:blipFill rotWithShape="1">
          <a:blip r:embed="rId2">
            <a:alphaModFix/>
          </a:blip>
          <a:srcRect l="-4379" t="21334" r="4378" b="23493"/>
          <a:stretch/>
        </p:blipFill>
        <p:spPr>
          <a:xfrm>
            <a:off x="6913349" y="2908010"/>
            <a:ext cx="5278651" cy="3949990"/>
          </a:xfrm>
          <a:prstGeom prst="rect">
            <a:avLst/>
          </a:prstGeom>
          <a:noFill/>
          <a:ln>
            <a:noFill/>
          </a:ln>
        </p:spPr>
      </p:pic>
      <p:pic>
        <p:nvPicPr>
          <p:cNvPr id="191" name="Google Shape;191;p68" descr="A picture containing text&#10;&#10;Description automatically generated"/>
          <p:cNvPicPr preferRelativeResize="0"/>
          <p:nvPr/>
        </p:nvPicPr>
        <p:blipFill rotWithShape="1">
          <a:blip r:embed="rId3">
            <a:alphaModFix/>
          </a:blip>
          <a:srcRect/>
          <a:stretch/>
        </p:blipFill>
        <p:spPr>
          <a:xfrm>
            <a:off x="327530" y="3210197"/>
            <a:ext cx="5491380" cy="2415057"/>
          </a:xfrm>
          <a:prstGeom prst="rect">
            <a:avLst/>
          </a:prstGeom>
          <a:noFill/>
          <a:ln>
            <a:noFill/>
          </a:ln>
        </p:spPr>
      </p:pic>
      <p:grpSp>
        <p:nvGrpSpPr>
          <p:cNvPr id="192" name="Google Shape;192;p68"/>
          <p:cNvGrpSpPr/>
          <p:nvPr/>
        </p:nvGrpSpPr>
        <p:grpSpPr>
          <a:xfrm>
            <a:off x="9456007" y="5836660"/>
            <a:ext cx="2735993" cy="679345"/>
            <a:chOff x="0" y="0"/>
            <a:chExt cx="2301694" cy="571500"/>
          </a:xfrm>
        </p:grpSpPr>
        <p:sp>
          <p:nvSpPr>
            <p:cNvPr id="193" name="Google Shape;193;p68"/>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194" name="Google Shape;194;p68"/>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
        <p:nvSpPr>
          <p:cNvPr id="195" name="Google Shape;195;p68"/>
          <p:cNvSpPr/>
          <p:nvPr/>
        </p:nvSpPr>
        <p:spPr>
          <a:xfrm>
            <a:off x="438668" y="5956440"/>
            <a:ext cx="6589536" cy="6001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de-DE" sz="1100" dirty="0">
                <a:solidFill>
                  <a:srgbClr val="595A59"/>
                </a:solidFill>
                <a:latin typeface="Calibri"/>
                <a:ea typeface="Calibri"/>
                <a:cs typeface="Calibri"/>
                <a:sym typeface="Calibri"/>
              </a:rPr>
              <a:t>This </a:t>
            </a:r>
            <a:r>
              <a:rPr lang="de-DE" sz="1100" dirty="0" err="1">
                <a:solidFill>
                  <a:srgbClr val="595A59"/>
                </a:solidFill>
                <a:latin typeface="Calibri"/>
                <a:ea typeface="Calibri"/>
                <a:cs typeface="Calibri"/>
                <a:sym typeface="Calibri"/>
              </a:rPr>
              <a:t>programme</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has</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been</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funded</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with</a:t>
            </a:r>
            <a:r>
              <a:rPr lang="de-DE" sz="1100" dirty="0">
                <a:solidFill>
                  <a:srgbClr val="595A59"/>
                </a:solidFill>
                <a:latin typeface="Calibri"/>
                <a:ea typeface="Calibri"/>
                <a:cs typeface="Calibri"/>
                <a:sym typeface="Calibri"/>
              </a:rPr>
              <a:t> support </a:t>
            </a:r>
            <a:r>
              <a:rPr lang="de-DE" sz="1100" dirty="0" err="1">
                <a:solidFill>
                  <a:srgbClr val="595A59"/>
                </a:solidFill>
                <a:latin typeface="Calibri"/>
                <a:ea typeface="Calibri"/>
                <a:cs typeface="Calibri"/>
                <a:sym typeface="Calibri"/>
              </a:rPr>
              <a:t>from</a:t>
            </a:r>
            <a:r>
              <a:rPr lang="de-DE" sz="1100" dirty="0">
                <a:solidFill>
                  <a:srgbClr val="595A59"/>
                </a:solidFill>
                <a:latin typeface="Calibri"/>
                <a:ea typeface="Calibri"/>
                <a:cs typeface="Calibri"/>
                <a:sym typeface="Calibri"/>
              </a:rPr>
              <a:t> the European </a:t>
            </a:r>
            <a:r>
              <a:rPr lang="de-DE" sz="1100" dirty="0" err="1">
                <a:solidFill>
                  <a:srgbClr val="595A59"/>
                </a:solidFill>
                <a:latin typeface="Calibri"/>
                <a:ea typeface="Calibri"/>
                <a:cs typeface="Calibri"/>
                <a:sym typeface="Calibri"/>
              </a:rPr>
              <a:t>Commission</a:t>
            </a:r>
            <a:r>
              <a:rPr lang="de-DE" sz="1100" dirty="0">
                <a:solidFill>
                  <a:srgbClr val="595A59"/>
                </a:solidFill>
                <a:latin typeface="Calibri"/>
                <a:ea typeface="Calibri"/>
                <a:cs typeface="Calibri"/>
                <a:sym typeface="Calibri"/>
              </a:rPr>
              <a:t>. The </a:t>
            </a:r>
            <a:r>
              <a:rPr lang="de-DE" sz="1100" dirty="0" err="1">
                <a:solidFill>
                  <a:srgbClr val="595A59"/>
                </a:solidFill>
                <a:latin typeface="Calibri"/>
                <a:ea typeface="Calibri"/>
                <a:cs typeface="Calibri"/>
                <a:sym typeface="Calibri"/>
              </a:rPr>
              <a:t>author</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is</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solely</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responsible</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for</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this</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publication</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communication</a:t>
            </a:r>
            <a:r>
              <a:rPr lang="de-DE" sz="1100" dirty="0">
                <a:solidFill>
                  <a:srgbClr val="595A59"/>
                </a:solidFill>
                <a:latin typeface="Calibri"/>
                <a:ea typeface="Calibri"/>
                <a:cs typeface="Calibri"/>
                <a:sym typeface="Calibri"/>
              </a:rPr>
              <a:t>)  and the </a:t>
            </a:r>
            <a:r>
              <a:rPr lang="de-DE" sz="1100" dirty="0" err="1">
                <a:solidFill>
                  <a:srgbClr val="595A59"/>
                </a:solidFill>
                <a:latin typeface="Calibri"/>
                <a:ea typeface="Calibri"/>
                <a:cs typeface="Calibri"/>
                <a:sym typeface="Calibri"/>
              </a:rPr>
              <a:t>Commission</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accepts</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no</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responsibility</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for</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any</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use</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that</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may</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be</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made</a:t>
            </a:r>
            <a:r>
              <a:rPr lang="de-DE" sz="1100" dirty="0">
                <a:solidFill>
                  <a:srgbClr val="595A59"/>
                </a:solidFill>
                <a:latin typeface="Calibri"/>
                <a:ea typeface="Calibri"/>
                <a:cs typeface="Calibri"/>
                <a:sym typeface="Calibri"/>
              </a:rPr>
              <a:t> of the   </a:t>
            </a:r>
            <a:r>
              <a:rPr lang="de-DE" sz="1100" dirty="0" err="1">
                <a:solidFill>
                  <a:srgbClr val="595A59"/>
                </a:solidFill>
                <a:latin typeface="Calibri"/>
                <a:ea typeface="Calibri"/>
                <a:cs typeface="Calibri"/>
                <a:sym typeface="Calibri"/>
              </a:rPr>
              <a:t>information</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contained</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therein</a:t>
            </a:r>
            <a:r>
              <a:rPr lang="de-DE" sz="1100" dirty="0">
                <a:solidFill>
                  <a:srgbClr val="595A59"/>
                </a:solidFill>
                <a:latin typeface="Calibri"/>
                <a:ea typeface="Calibri"/>
                <a:cs typeface="Calibri"/>
                <a:sym typeface="Calibri"/>
              </a:rPr>
              <a:t> 2020-1-UK01-KA203-079083</a:t>
            </a:r>
            <a:endParaRPr sz="1100" dirty="0">
              <a:solidFill>
                <a:srgbClr val="595A59"/>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Overview/Content Slide">
  <p:cSld name="1_Overview/Content Slide">
    <p:spTree>
      <p:nvGrpSpPr>
        <p:cNvPr id="1" name="Shape 25"/>
        <p:cNvGrpSpPr/>
        <p:nvPr/>
      </p:nvGrpSpPr>
      <p:grpSpPr>
        <a:xfrm>
          <a:off x="0" y="0"/>
          <a:ext cx="0" cy="0"/>
          <a:chOff x="0" y="0"/>
          <a:chExt cx="0" cy="0"/>
        </a:xfrm>
      </p:grpSpPr>
      <p:grpSp>
        <p:nvGrpSpPr>
          <p:cNvPr id="26" name="Google Shape;26;p51"/>
          <p:cNvGrpSpPr/>
          <p:nvPr/>
        </p:nvGrpSpPr>
        <p:grpSpPr>
          <a:xfrm rot="-5400000">
            <a:off x="-1025447" y="4518095"/>
            <a:ext cx="3445636" cy="410479"/>
            <a:chOff x="301128" y="6151084"/>
            <a:chExt cx="3144242" cy="374574"/>
          </a:xfrm>
        </p:grpSpPr>
        <p:pic>
          <p:nvPicPr>
            <p:cNvPr id="27" name="Google Shape;27;p51"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28" name="Google Shape;28;p51"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29" name="Google Shape;29;p51"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30" name="Google Shape;30;p51"/>
          <p:cNvSpPr/>
          <p:nvPr/>
        </p:nvSpPr>
        <p:spPr>
          <a:xfrm rot="10800000" flipH="1">
            <a:off x="1286010" y="-4"/>
            <a:ext cx="4809990" cy="6892757"/>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31" name="Google Shape;31;p51"/>
          <p:cNvSpPr txBox="1">
            <a:spLocks noGrp="1"/>
          </p:cNvSpPr>
          <p:nvPr>
            <p:ph type="body" idx="1"/>
          </p:nvPr>
        </p:nvSpPr>
        <p:spPr>
          <a:xfrm>
            <a:off x="1575582" y="1899687"/>
            <a:ext cx="4180325" cy="45464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51"/>
          <p:cNvSpPr txBox="1">
            <a:spLocks noGrp="1"/>
          </p:cNvSpPr>
          <p:nvPr>
            <p:ph type="body" idx="2"/>
          </p:nvPr>
        </p:nvSpPr>
        <p:spPr>
          <a:xfrm>
            <a:off x="1548092" y="628636"/>
            <a:ext cx="4250272"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VER SLIDE C">
  <p:cSld name="COVER SLIDE C">
    <p:spTree>
      <p:nvGrpSpPr>
        <p:cNvPr id="1" name="Shape 196"/>
        <p:cNvGrpSpPr/>
        <p:nvPr/>
      </p:nvGrpSpPr>
      <p:grpSpPr>
        <a:xfrm>
          <a:off x="0" y="0"/>
          <a:ext cx="0" cy="0"/>
          <a:chOff x="0" y="0"/>
          <a:chExt cx="0" cy="0"/>
        </a:xfrm>
      </p:grpSpPr>
      <p:sp>
        <p:nvSpPr>
          <p:cNvPr id="197" name="Google Shape;197;p69"/>
          <p:cNvSpPr/>
          <p:nvPr/>
        </p:nvSpPr>
        <p:spPr>
          <a:xfrm>
            <a:off x="1" y="3216492"/>
            <a:ext cx="7588332" cy="2448983"/>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pic>
        <p:nvPicPr>
          <p:cNvPr id="198" name="Google Shape;198;p69" descr="A picture containing text&#10;&#10;Description automatically generated"/>
          <p:cNvPicPr preferRelativeResize="0"/>
          <p:nvPr/>
        </p:nvPicPr>
        <p:blipFill rotWithShape="1">
          <a:blip r:embed="rId2">
            <a:alphaModFix/>
          </a:blip>
          <a:srcRect/>
          <a:stretch/>
        </p:blipFill>
        <p:spPr>
          <a:xfrm>
            <a:off x="458207" y="618245"/>
            <a:ext cx="5768471" cy="2536919"/>
          </a:xfrm>
          <a:prstGeom prst="rect">
            <a:avLst/>
          </a:prstGeom>
          <a:noFill/>
          <a:ln>
            <a:noFill/>
          </a:ln>
        </p:spPr>
      </p:pic>
      <p:sp>
        <p:nvSpPr>
          <p:cNvPr id="199" name="Google Shape;199;p69"/>
          <p:cNvSpPr txBox="1">
            <a:spLocks noGrp="1"/>
          </p:cNvSpPr>
          <p:nvPr>
            <p:ph type="body" idx="1"/>
          </p:nvPr>
        </p:nvSpPr>
        <p:spPr>
          <a:xfrm>
            <a:off x="817349" y="4334105"/>
            <a:ext cx="5278651" cy="69735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lt1"/>
              </a:buClr>
              <a:buSzPts val="5400"/>
              <a:buNone/>
              <a:defRPr sz="5400" b="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0" name="Google Shape;200;p69"/>
          <p:cNvSpPr txBox="1">
            <a:spLocks noGrp="1"/>
          </p:cNvSpPr>
          <p:nvPr>
            <p:ph type="body" idx="2"/>
          </p:nvPr>
        </p:nvSpPr>
        <p:spPr>
          <a:xfrm>
            <a:off x="817349" y="3715582"/>
            <a:ext cx="5278651"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201" name="Google Shape;201;p69" descr="Background pattern&#10;&#10;Description automatically generated"/>
          <p:cNvPicPr preferRelativeResize="0"/>
          <p:nvPr/>
        </p:nvPicPr>
        <p:blipFill rotWithShape="1">
          <a:blip r:embed="rId3">
            <a:alphaModFix/>
          </a:blip>
          <a:srcRect l="-9814" t="19121" r="22818" b="-6115"/>
          <a:stretch/>
        </p:blipFill>
        <p:spPr>
          <a:xfrm>
            <a:off x="7883236" y="0"/>
            <a:ext cx="4308763" cy="5844179"/>
          </a:xfrm>
          <a:prstGeom prst="rect">
            <a:avLst/>
          </a:prstGeom>
          <a:noFill/>
          <a:ln>
            <a:noFill/>
          </a:ln>
        </p:spPr>
      </p:pic>
      <p:grpSp>
        <p:nvGrpSpPr>
          <p:cNvPr id="202" name="Google Shape;202;p69"/>
          <p:cNvGrpSpPr/>
          <p:nvPr/>
        </p:nvGrpSpPr>
        <p:grpSpPr>
          <a:xfrm>
            <a:off x="9274983" y="5918985"/>
            <a:ext cx="2735993" cy="679345"/>
            <a:chOff x="0" y="0"/>
            <a:chExt cx="2301694" cy="571500"/>
          </a:xfrm>
        </p:grpSpPr>
        <p:sp>
          <p:nvSpPr>
            <p:cNvPr id="203" name="Google Shape;203;p69"/>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204" name="Google Shape;204;p69"/>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
        <p:nvSpPr>
          <p:cNvPr id="205" name="Google Shape;205;p69"/>
          <p:cNvSpPr/>
          <p:nvPr/>
        </p:nvSpPr>
        <p:spPr>
          <a:xfrm>
            <a:off x="701913" y="5958576"/>
            <a:ext cx="6589536" cy="60016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de-DE" sz="1100" dirty="0">
                <a:solidFill>
                  <a:srgbClr val="595A59"/>
                </a:solidFill>
                <a:latin typeface="Calibri"/>
                <a:ea typeface="Calibri"/>
                <a:cs typeface="Calibri"/>
                <a:sym typeface="Calibri"/>
              </a:rPr>
              <a:t>This </a:t>
            </a:r>
            <a:r>
              <a:rPr lang="de-DE" sz="1100" dirty="0" err="1">
                <a:solidFill>
                  <a:srgbClr val="595A59"/>
                </a:solidFill>
                <a:latin typeface="Calibri"/>
                <a:ea typeface="Calibri"/>
                <a:cs typeface="Calibri"/>
                <a:sym typeface="Calibri"/>
              </a:rPr>
              <a:t>programme</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has</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been</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funded</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with</a:t>
            </a:r>
            <a:r>
              <a:rPr lang="de-DE" sz="1100" dirty="0">
                <a:solidFill>
                  <a:srgbClr val="595A59"/>
                </a:solidFill>
                <a:latin typeface="Calibri"/>
                <a:ea typeface="Calibri"/>
                <a:cs typeface="Calibri"/>
                <a:sym typeface="Calibri"/>
              </a:rPr>
              <a:t> support </a:t>
            </a:r>
            <a:r>
              <a:rPr lang="de-DE" sz="1100" dirty="0" err="1">
                <a:solidFill>
                  <a:srgbClr val="595A59"/>
                </a:solidFill>
                <a:latin typeface="Calibri"/>
                <a:ea typeface="Calibri"/>
                <a:cs typeface="Calibri"/>
                <a:sym typeface="Calibri"/>
              </a:rPr>
              <a:t>from</a:t>
            </a:r>
            <a:r>
              <a:rPr lang="de-DE" sz="1100" dirty="0">
                <a:solidFill>
                  <a:srgbClr val="595A59"/>
                </a:solidFill>
                <a:latin typeface="Calibri"/>
                <a:ea typeface="Calibri"/>
                <a:cs typeface="Calibri"/>
                <a:sym typeface="Calibri"/>
              </a:rPr>
              <a:t> the European </a:t>
            </a:r>
            <a:r>
              <a:rPr lang="de-DE" sz="1100" dirty="0" err="1">
                <a:solidFill>
                  <a:srgbClr val="595A59"/>
                </a:solidFill>
                <a:latin typeface="Calibri"/>
                <a:ea typeface="Calibri"/>
                <a:cs typeface="Calibri"/>
                <a:sym typeface="Calibri"/>
              </a:rPr>
              <a:t>Commission</a:t>
            </a:r>
            <a:r>
              <a:rPr lang="de-DE" sz="1100" dirty="0">
                <a:solidFill>
                  <a:srgbClr val="595A59"/>
                </a:solidFill>
                <a:latin typeface="Calibri"/>
                <a:ea typeface="Calibri"/>
                <a:cs typeface="Calibri"/>
                <a:sym typeface="Calibri"/>
              </a:rPr>
              <a:t>. The </a:t>
            </a:r>
            <a:r>
              <a:rPr lang="de-DE" sz="1100" dirty="0" err="1">
                <a:solidFill>
                  <a:srgbClr val="595A59"/>
                </a:solidFill>
                <a:latin typeface="Calibri"/>
                <a:ea typeface="Calibri"/>
                <a:cs typeface="Calibri"/>
                <a:sym typeface="Calibri"/>
              </a:rPr>
              <a:t>author</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is</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solely</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responsible</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for</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this</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publication</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communication</a:t>
            </a:r>
            <a:r>
              <a:rPr lang="de-DE" sz="1100" dirty="0">
                <a:solidFill>
                  <a:srgbClr val="595A59"/>
                </a:solidFill>
                <a:latin typeface="Calibri"/>
                <a:ea typeface="Calibri"/>
                <a:cs typeface="Calibri"/>
                <a:sym typeface="Calibri"/>
              </a:rPr>
              <a:t>)  and the </a:t>
            </a:r>
            <a:r>
              <a:rPr lang="de-DE" sz="1100" dirty="0" err="1">
                <a:solidFill>
                  <a:srgbClr val="595A59"/>
                </a:solidFill>
                <a:latin typeface="Calibri"/>
                <a:ea typeface="Calibri"/>
                <a:cs typeface="Calibri"/>
                <a:sym typeface="Calibri"/>
              </a:rPr>
              <a:t>Commission</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accepts</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no</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responsibility</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for</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any</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use</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that</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may</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be</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made</a:t>
            </a:r>
            <a:r>
              <a:rPr lang="de-DE" sz="1100" dirty="0">
                <a:solidFill>
                  <a:srgbClr val="595A59"/>
                </a:solidFill>
                <a:latin typeface="Calibri"/>
                <a:ea typeface="Calibri"/>
                <a:cs typeface="Calibri"/>
                <a:sym typeface="Calibri"/>
              </a:rPr>
              <a:t> of the   </a:t>
            </a:r>
            <a:r>
              <a:rPr lang="de-DE" sz="1100" dirty="0" err="1">
                <a:solidFill>
                  <a:srgbClr val="595A59"/>
                </a:solidFill>
                <a:latin typeface="Calibri"/>
                <a:ea typeface="Calibri"/>
                <a:cs typeface="Calibri"/>
                <a:sym typeface="Calibri"/>
              </a:rPr>
              <a:t>information</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contained</a:t>
            </a:r>
            <a:r>
              <a:rPr lang="de-DE" sz="1100" dirty="0">
                <a:solidFill>
                  <a:srgbClr val="595A59"/>
                </a:solidFill>
                <a:latin typeface="Calibri"/>
                <a:ea typeface="Calibri"/>
                <a:cs typeface="Calibri"/>
                <a:sym typeface="Calibri"/>
              </a:rPr>
              <a:t> </a:t>
            </a:r>
            <a:r>
              <a:rPr lang="de-DE" sz="1100" dirty="0" err="1">
                <a:solidFill>
                  <a:srgbClr val="595A59"/>
                </a:solidFill>
                <a:latin typeface="Calibri"/>
                <a:ea typeface="Calibri"/>
                <a:cs typeface="Calibri"/>
                <a:sym typeface="Calibri"/>
              </a:rPr>
              <a:t>therein</a:t>
            </a:r>
            <a:r>
              <a:rPr lang="de-DE" sz="1100" dirty="0">
                <a:solidFill>
                  <a:srgbClr val="595A59"/>
                </a:solidFill>
                <a:latin typeface="Calibri"/>
                <a:ea typeface="Calibri"/>
                <a:cs typeface="Calibri"/>
                <a:sym typeface="Calibri"/>
              </a:rPr>
              <a:t> 2020-1-UK01-KA203-079083</a:t>
            </a:r>
            <a:endParaRPr sz="1100" dirty="0">
              <a:solidFill>
                <a:srgbClr val="595A59"/>
              </a:solidFill>
              <a:latin typeface="Calibri"/>
              <a:ea typeface="Calibri"/>
              <a:cs typeface="Calibri"/>
              <a:sym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206"/>
        <p:cNvGrpSpPr/>
        <p:nvPr/>
      </p:nvGrpSpPr>
      <p:grpSpPr>
        <a:xfrm>
          <a:off x="0" y="0"/>
          <a:ext cx="0" cy="0"/>
          <a:chOff x="0" y="0"/>
          <a:chExt cx="0" cy="0"/>
        </a:xfrm>
      </p:grpSpPr>
      <p:sp>
        <p:nvSpPr>
          <p:cNvPr id="207" name="Google Shape;207;p70"/>
          <p:cNvSpPr/>
          <p:nvPr/>
        </p:nvSpPr>
        <p:spPr>
          <a:xfrm>
            <a:off x="6642832" y="992114"/>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70"/>
          <p:cNvSpPr txBox="1">
            <a:spLocks noGrp="1"/>
          </p:cNvSpPr>
          <p:nvPr>
            <p:ph type="body" idx="1"/>
          </p:nvPr>
        </p:nvSpPr>
        <p:spPr>
          <a:xfrm>
            <a:off x="6781160" y="1049309"/>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09" name="Google Shape;209;p70"/>
          <p:cNvCxnSpPr/>
          <p:nvPr/>
        </p:nvCxnSpPr>
        <p:spPr>
          <a:xfrm>
            <a:off x="6051115" y="1382085"/>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210" name="Google Shape;210;p70"/>
          <p:cNvSpPr txBox="1">
            <a:spLocks noGrp="1"/>
          </p:cNvSpPr>
          <p:nvPr>
            <p:ph type="body" idx="2"/>
          </p:nvPr>
        </p:nvSpPr>
        <p:spPr>
          <a:xfrm>
            <a:off x="7511069" y="992114"/>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1" name="Google Shape;211;p70"/>
          <p:cNvSpPr/>
          <p:nvPr/>
        </p:nvSpPr>
        <p:spPr>
          <a:xfrm>
            <a:off x="6642832" y="2066740"/>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2" name="Google Shape;212;p70"/>
          <p:cNvSpPr txBox="1">
            <a:spLocks noGrp="1"/>
          </p:cNvSpPr>
          <p:nvPr>
            <p:ph type="body" idx="3"/>
          </p:nvPr>
        </p:nvSpPr>
        <p:spPr>
          <a:xfrm>
            <a:off x="6781160" y="212393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13" name="Google Shape;213;p70"/>
          <p:cNvCxnSpPr/>
          <p:nvPr/>
        </p:nvCxnSpPr>
        <p:spPr>
          <a:xfrm>
            <a:off x="6051115" y="2456711"/>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214" name="Google Shape;214;p70"/>
          <p:cNvSpPr txBox="1">
            <a:spLocks noGrp="1"/>
          </p:cNvSpPr>
          <p:nvPr>
            <p:ph type="body" idx="4"/>
          </p:nvPr>
        </p:nvSpPr>
        <p:spPr>
          <a:xfrm>
            <a:off x="7511069" y="206674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5" name="Google Shape;215;p70"/>
          <p:cNvSpPr/>
          <p:nvPr/>
        </p:nvSpPr>
        <p:spPr>
          <a:xfrm>
            <a:off x="6642832" y="3126504"/>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70"/>
          <p:cNvSpPr txBox="1">
            <a:spLocks noGrp="1"/>
          </p:cNvSpPr>
          <p:nvPr>
            <p:ph type="body" idx="5"/>
          </p:nvPr>
        </p:nvSpPr>
        <p:spPr>
          <a:xfrm>
            <a:off x="6781160" y="3183699"/>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17" name="Google Shape;217;p70"/>
          <p:cNvCxnSpPr/>
          <p:nvPr/>
        </p:nvCxnSpPr>
        <p:spPr>
          <a:xfrm>
            <a:off x="6051115" y="3516475"/>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218" name="Google Shape;218;p70"/>
          <p:cNvSpPr txBox="1">
            <a:spLocks noGrp="1"/>
          </p:cNvSpPr>
          <p:nvPr>
            <p:ph type="body" idx="6"/>
          </p:nvPr>
        </p:nvSpPr>
        <p:spPr>
          <a:xfrm>
            <a:off x="7511069" y="3126504"/>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9" name="Google Shape;219;p70"/>
          <p:cNvSpPr/>
          <p:nvPr/>
        </p:nvSpPr>
        <p:spPr>
          <a:xfrm>
            <a:off x="6628977" y="4184690"/>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0" name="Google Shape;220;p70"/>
          <p:cNvSpPr txBox="1">
            <a:spLocks noGrp="1"/>
          </p:cNvSpPr>
          <p:nvPr>
            <p:ph type="body" idx="7"/>
          </p:nvPr>
        </p:nvSpPr>
        <p:spPr>
          <a:xfrm>
            <a:off x="6767305" y="4241885"/>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21" name="Google Shape;221;p70"/>
          <p:cNvCxnSpPr/>
          <p:nvPr/>
        </p:nvCxnSpPr>
        <p:spPr>
          <a:xfrm>
            <a:off x="6037260" y="4574661"/>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222" name="Google Shape;222;p70"/>
          <p:cNvSpPr txBox="1">
            <a:spLocks noGrp="1"/>
          </p:cNvSpPr>
          <p:nvPr>
            <p:ph type="body" idx="8"/>
          </p:nvPr>
        </p:nvSpPr>
        <p:spPr>
          <a:xfrm>
            <a:off x="7497214" y="4184690"/>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23" name="Google Shape;223;p70"/>
          <p:cNvSpPr/>
          <p:nvPr/>
        </p:nvSpPr>
        <p:spPr>
          <a:xfrm>
            <a:off x="6642832" y="5261992"/>
            <a:ext cx="771474" cy="77147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24" name="Google Shape;224;p70"/>
          <p:cNvSpPr txBox="1">
            <a:spLocks noGrp="1"/>
          </p:cNvSpPr>
          <p:nvPr>
            <p:ph type="body" idx="9"/>
          </p:nvPr>
        </p:nvSpPr>
        <p:spPr>
          <a:xfrm>
            <a:off x="6781160" y="5319187"/>
            <a:ext cx="511077" cy="635000"/>
          </a:xfrm>
          <a:prstGeom prst="rect">
            <a:avLst/>
          </a:prstGeom>
          <a:noFill/>
          <a:ln>
            <a:noFill/>
          </a:ln>
        </p:spPr>
        <p:txBody>
          <a:bodyPr spcFirstLastPara="1" wrap="square" lIns="91425" tIns="45700" rIns="91425" bIns="45700" anchor="ctr" anchorCtr="0">
            <a:noAutofit/>
          </a:bodyPr>
          <a:lstStyle>
            <a:lvl1pPr marL="457200" lvl="0" indent="-228600" algn="ctr">
              <a:lnSpc>
                <a:spcPct val="90000"/>
              </a:lnSpc>
              <a:spcBef>
                <a:spcPts val="1000"/>
              </a:spcBef>
              <a:spcAft>
                <a:spcPts val="0"/>
              </a:spcAft>
              <a:buClr>
                <a:schemeClr val="lt1"/>
              </a:buClr>
              <a:buSzPts val="2800"/>
              <a:buNone/>
              <a:defRPr sz="2800" b="0">
                <a:solidFill>
                  <a:schemeClr val="lt1"/>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225" name="Google Shape;225;p70"/>
          <p:cNvCxnSpPr/>
          <p:nvPr/>
        </p:nvCxnSpPr>
        <p:spPr>
          <a:xfrm>
            <a:off x="6051115" y="5651963"/>
            <a:ext cx="591717" cy="0"/>
          </a:xfrm>
          <a:prstGeom prst="straightConnector1">
            <a:avLst/>
          </a:prstGeom>
          <a:noFill/>
          <a:ln w="19050" cap="flat" cmpd="sng">
            <a:solidFill>
              <a:srgbClr val="81D1C5"/>
            </a:solidFill>
            <a:prstDash val="solid"/>
            <a:miter lim="800000"/>
            <a:headEnd type="none" w="sm" len="sm"/>
            <a:tailEnd type="none" w="sm" len="sm"/>
          </a:ln>
        </p:spPr>
      </p:cxnSp>
      <p:sp>
        <p:nvSpPr>
          <p:cNvPr id="226" name="Google Shape;226;p70"/>
          <p:cNvSpPr txBox="1">
            <a:spLocks noGrp="1"/>
          </p:cNvSpPr>
          <p:nvPr>
            <p:ph type="body" idx="13"/>
          </p:nvPr>
        </p:nvSpPr>
        <p:spPr>
          <a:xfrm>
            <a:off x="7511069" y="5261992"/>
            <a:ext cx="4465067" cy="822373"/>
          </a:xfrm>
          <a:prstGeom prst="rect">
            <a:avLst/>
          </a:prstGeom>
          <a:noFill/>
          <a:ln>
            <a:noFill/>
          </a:ln>
        </p:spPr>
        <p:txBody>
          <a:bodyPr spcFirstLastPara="1" wrap="square" lIns="91425" tIns="45700" rIns="91425" bIns="45700" anchor="ctr" anchorCtr="0">
            <a:noAutofit/>
          </a:bodyPr>
          <a:lstStyle>
            <a:lvl1pPr marL="457200" lvl="0" indent="-228600" algn="l">
              <a:lnSpc>
                <a:spcPct val="90000"/>
              </a:lnSpc>
              <a:spcBef>
                <a:spcPts val="1000"/>
              </a:spcBef>
              <a:spcAft>
                <a:spcPts val="0"/>
              </a:spcAft>
              <a:buClr>
                <a:srgbClr val="595A59"/>
              </a:buClr>
              <a:buSzPts val="2200"/>
              <a:buNone/>
              <a:defRPr sz="22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27" name="Google Shape;227;p70"/>
          <p:cNvGrpSpPr/>
          <p:nvPr/>
        </p:nvGrpSpPr>
        <p:grpSpPr>
          <a:xfrm rot="-5400000">
            <a:off x="-1025447" y="4518095"/>
            <a:ext cx="3445636" cy="410479"/>
            <a:chOff x="301128" y="6151084"/>
            <a:chExt cx="3144242" cy="374574"/>
          </a:xfrm>
        </p:grpSpPr>
        <p:pic>
          <p:nvPicPr>
            <p:cNvPr id="228" name="Google Shape;228;p70"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229" name="Google Shape;229;p70"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230" name="Google Shape;230;p70"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231" name="Google Shape;231;p70"/>
          <p:cNvSpPr/>
          <p:nvPr/>
        </p:nvSpPr>
        <p:spPr>
          <a:xfrm rot="10800000" flipH="1">
            <a:off x="1286010" y="-4"/>
            <a:ext cx="4809990" cy="6892757"/>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232" name="Google Shape;232;p70"/>
          <p:cNvSpPr txBox="1">
            <a:spLocks noGrp="1"/>
          </p:cNvSpPr>
          <p:nvPr>
            <p:ph type="body" idx="14"/>
          </p:nvPr>
        </p:nvSpPr>
        <p:spPr>
          <a:xfrm>
            <a:off x="1575582" y="1899687"/>
            <a:ext cx="4180325" cy="45464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3" name="Google Shape;233;p70"/>
          <p:cNvSpPr txBox="1">
            <a:spLocks noGrp="1"/>
          </p:cNvSpPr>
          <p:nvPr>
            <p:ph type="body" idx="15"/>
          </p:nvPr>
        </p:nvSpPr>
        <p:spPr>
          <a:xfrm>
            <a:off x="1548092" y="628636"/>
            <a:ext cx="4250272" cy="60363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slide - Purple">
  <p:cSld name="Quote slide - Purple">
    <p:spTree>
      <p:nvGrpSpPr>
        <p:cNvPr id="1" name="Shape 234"/>
        <p:cNvGrpSpPr/>
        <p:nvPr/>
      </p:nvGrpSpPr>
      <p:grpSpPr>
        <a:xfrm>
          <a:off x="0" y="0"/>
          <a:ext cx="0" cy="0"/>
          <a:chOff x="0" y="0"/>
          <a:chExt cx="0" cy="0"/>
        </a:xfrm>
      </p:grpSpPr>
      <p:sp>
        <p:nvSpPr>
          <p:cNvPr id="235" name="Google Shape;235;p71"/>
          <p:cNvSpPr/>
          <p:nvPr/>
        </p:nvSpPr>
        <p:spPr>
          <a:xfrm>
            <a:off x="241300" y="367062"/>
            <a:ext cx="11696700" cy="5322538"/>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6" name="Google Shape;236;p71"/>
          <p:cNvSpPr txBox="1">
            <a:spLocks noGrp="1"/>
          </p:cNvSpPr>
          <p:nvPr>
            <p:ph type="body" idx="1"/>
          </p:nvPr>
        </p:nvSpPr>
        <p:spPr>
          <a:xfrm>
            <a:off x="4586635" y="4512778"/>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7" name="Google Shape;237;p71"/>
          <p:cNvSpPr txBox="1">
            <a:spLocks noGrp="1"/>
          </p:cNvSpPr>
          <p:nvPr>
            <p:ph type="body" idx="2"/>
          </p:nvPr>
        </p:nvSpPr>
        <p:spPr>
          <a:xfrm>
            <a:off x="827512" y="810208"/>
            <a:ext cx="4369392" cy="449397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8" name="Google Shape;238;p71"/>
          <p:cNvSpPr txBox="1">
            <a:spLocks noGrp="1"/>
          </p:cNvSpPr>
          <p:nvPr>
            <p:ph type="body" idx="3"/>
          </p:nvPr>
        </p:nvSpPr>
        <p:spPr>
          <a:xfrm>
            <a:off x="739096" y="612890"/>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9" name="Google Shape;239;p71"/>
          <p:cNvSpPr>
            <a:spLocks noGrp="1"/>
          </p:cNvSpPr>
          <p:nvPr>
            <p:ph type="pic" idx="4"/>
          </p:nvPr>
        </p:nvSpPr>
        <p:spPr>
          <a:xfrm>
            <a:off x="5957047" y="0"/>
            <a:ext cx="5395869" cy="6858001"/>
          </a:xfrm>
          <a:prstGeom prst="rect">
            <a:avLst/>
          </a:prstGeom>
          <a:noFill/>
          <a:ln>
            <a:noFill/>
          </a:ln>
        </p:spPr>
      </p:sp>
      <p:grpSp>
        <p:nvGrpSpPr>
          <p:cNvPr id="240" name="Google Shape;240;p71"/>
          <p:cNvGrpSpPr/>
          <p:nvPr/>
        </p:nvGrpSpPr>
        <p:grpSpPr>
          <a:xfrm>
            <a:off x="291189" y="6151084"/>
            <a:ext cx="3144242" cy="374574"/>
            <a:chOff x="301128" y="6151084"/>
            <a:chExt cx="3144242" cy="374574"/>
          </a:xfrm>
        </p:grpSpPr>
        <p:pic>
          <p:nvPicPr>
            <p:cNvPr id="241" name="Google Shape;241;p71"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242" name="Google Shape;242;p71"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243" name="Google Shape;243;p71"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Quote slide - Orange">
  <p:cSld name="Quote slide - Orange">
    <p:spTree>
      <p:nvGrpSpPr>
        <p:cNvPr id="1" name="Shape 244"/>
        <p:cNvGrpSpPr/>
        <p:nvPr/>
      </p:nvGrpSpPr>
      <p:grpSpPr>
        <a:xfrm>
          <a:off x="0" y="0"/>
          <a:ext cx="0" cy="0"/>
          <a:chOff x="0" y="0"/>
          <a:chExt cx="0" cy="0"/>
        </a:xfrm>
      </p:grpSpPr>
      <p:sp>
        <p:nvSpPr>
          <p:cNvPr id="245" name="Google Shape;245;p72"/>
          <p:cNvSpPr/>
          <p:nvPr/>
        </p:nvSpPr>
        <p:spPr>
          <a:xfrm>
            <a:off x="241300" y="367062"/>
            <a:ext cx="11696700" cy="5322538"/>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6" name="Google Shape;246;p72"/>
          <p:cNvSpPr txBox="1">
            <a:spLocks noGrp="1"/>
          </p:cNvSpPr>
          <p:nvPr>
            <p:ph type="body" idx="1"/>
          </p:nvPr>
        </p:nvSpPr>
        <p:spPr>
          <a:xfrm>
            <a:off x="4586635" y="4512778"/>
            <a:ext cx="785328" cy="1056986"/>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7" name="Google Shape;247;p72"/>
          <p:cNvSpPr txBox="1">
            <a:spLocks noGrp="1"/>
          </p:cNvSpPr>
          <p:nvPr>
            <p:ph type="body" idx="2"/>
          </p:nvPr>
        </p:nvSpPr>
        <p:spPr>
          <a:xfrm>
            <a:off x="827512" y="810208"/>
            <a:ext cx="4369392" cy="4493975"/>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3000"/>
              <a:buNone/>
              <a:defRPr sz="3000" i="1">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8" name="Google Shape;248;p72"/>
          <p:cNvSpPr txBox="1">
            <a:spLocks noGrp="1"/>
          </p:cNvSpPr>
          <p:nvPr>
            <p:ph type="body" idx="3"/>
          </p:nvPr>
        </p:nvSpPr>
        <p:spPr>
          <a:xfrm>
            <a:off x="739096" y="612890"/>
            <a:ext cx="2613204" cy="12216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9600"/>
              <a:buNone/>
              <a:defRPr sz="9600" b="1" i="0">
                <a:solidFill>
                  <a:schemeClr val="lt1"/>
                </a:solidFill>
                <a:latin typeface="Times New Roman"/>
                <a:ea typeface="Times New Roman"/>
                <a:cs typeface="Times New Roman"/>
                <a:sym typeface="Times New Roman"/>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72"/>
          <p:cNvSpPr>
            <a:spLocks noGrp="1"/>
          </p:cNvSpPr>
          <p:nvPr>
            <p:ph type="pic" idx="4"/>
          </p:nvPr>
        </p:nvSpPr>
        <p:spPr>
          <a:xfrm>
            <a:off x="5957047" y="0"/>
            <a:ext cx="5395869" cy="6858001"/>
          </a:xfrm>
          <a:prstGeom prst="rect">
            <a:avLst/>
          </a:prstGeom>
          <a:noFill/>
          <a:ln>
            <a:noFill/>
          </a:ln>
        </p:spPr>
      </p:sp>
      <p:pic>
        <p:nvPicPr>
          <p:cNvPr id="250" name="Google Shape;250;p72" descr="A black background with white dots&#10;&#10;Description automatically generated with low confidence"/>
          <p:cNvPicPr preferRelativeResize="0"/>
          <p:nvPr/>
        </p:nvPicPr>
        <p:blipFill rotWithShape="1">
          <a:blip r:embed="rId2">
            <a:alphaModFix amt="10000"/>
          </a:blip>
          <a:srcRect t="894" r="3674" b="11294"/>
          <a:stretch/>
        </p:blipFill>
        <p:spPr>
          <a:xfrm rot="-5400000">
            <a:off x="2769567" y="-1426306"/>
            <a:ext cx="2640661" cy="4473027"/>
          </a:xfrm>
          <a:prstGeom prst="rect">
            <a:avLst/>
          </a:prstGeom>
          <a:noFill/>
          <a:ln>
            <a:noFill/>
          </a:ln>
        </p:spPr>
      </p:pic>
      <p:grpSp>
        <p:nvGrpSpPr>
          <p:cNvPr id="251" name="Google Shape;251;p72"/>
          <p:cNvGrpSpPr/>
          <p:nvPr/>
        </p:nvGrpSpPr>
        <p:grpSpPr>
          <a:xfrm>
            <a:off x="301128" y="6151084"/>
            <a:ext cx="3144242" cy="374574"/>
            <a:chOff x="301128" y="6151084"/>
            <a:chExt cx="3144242" cy="374574"/>
          </a:xfrm>
        </p:grpSpPr>
        <p:pic>
          <p:nvPicPr>
            <p:cNvPr id="252" name="Google Shape;252;p72"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253" name="Google Shape;253;p72"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254" name="Google Shape;254;p72"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hoto Slide 2">
  <p:cSld name="Photo Slide 2">
    <p:spTree>
      <p:nvGrpSpPr>
        <p:cNvPr id="1" name="Shape 255"/>
        <p:cNvGrpSpPr/>
        <p:nvPr/>
      </p:nvGrpSpPr>
      <p:grpSpPr>
        <a:xfrm>
          <a:off x="0" y="0"/>
          <a:ext cx="0" cy="0"/>
          <a:chOff x="0" y="0"/>
          <a:chExt cx="0" cy="0"/>
        </a:xfrm>
      </p:grpSpPr>
      <p:sp>
        <p:nvSpPr>
          <p:cNvPr id="256" name="Google Shape;256;p73"/>
          <p:cNvSpPr>
            <a:spLocks noGrp="1"/>
          </p:cNvSpPr>
          <p:nvPr>
            <p:ph type="pic" idx="2"/>
          </p:nvPr>
        </p:nvSpPr>
        <p:spPr>
          <a:xfrm>
            <a:off x="247651" y="1278196"/>
            <a:ext cx="11696699" cy="4699000"/>
          </a:xfrm>
          <a:prstGeom prst="rect">
            <a:avLst/>
          </a:prstGeom>
          <a:solidFill>
            <a:schemeClr val="lt1"/>
          </a:solidFill>
          <a:ln>
            <a:noFill/>
          </a:ln>
        </p:spPr>
      </p:sp>
      <p:sp>
        <p:nvSpPr>
          <p:cNvPr id="257" name="Google Shape;257;p73"/>
          <p:cNvSpPr txBox="1"/>
          <p:nvPr/>
        </p:nvSpPr>
        <p:spPr>
          <a:xfrm>
            <a:off x="7619999" y="3435786"/>
            <a:ext cx="4019670" cy="773557"/>
          </a:xfrm>
          <a:prstGeom prst="rect">
            <a:avLst/>
          </a:prstGeom>
          <a:noFill/>
          <a:ln>
            <a:noFill/>
          </a:ln>
        </p:spPr>
        <p:txBody>
          <a:bodyPr spcFirstLastPara="1" wrap="square" lIns="217425" tIns="108700" rIns="217425" bIns="108700" anchor="t" anchorCtr="0">
            <a:spAutoFit/>
          </a:bodyPr>
          <a:lstStyle/>
          <a:p>
            <a:pPr marL="0" marR="0" lvl="0" indent="0" algn="ctr" rtl="0">
              <a:lnSpc>
                <a:spcPct val="100000"/>
              </a:lnSpc>
              <a:spcBef>
                <a:spcPts val="0"/>
              </a:spcBef>
              <a:spcAft>
                <a:spcPts val="0"/>
              </a:spcAft>
              <a:buClr>
                <a:schemeClr val="lt1"/>
              </a:buClr>
              <a:buSzPts val="1800"/>
              <a:buFont typeface="Arial"/>
              <a:buNone/>
            </a:pPr>
            <a:r>
              <a:rPr lang="de-DE" sz="1800">
                <a:solidFill>
                  <a:schemeClr val="lt1"/>
                </a:solidFill>
                <a:latin typeface="Montserrat Light"/>
                <a:ea typeface="Montserrat Light"/>
                <a:cs typeface="Montserrat Light"/>
                <a:sym typeface="Montserrat Light"/>
              </a:rPr>
              <a:t>Refers to a good or service being offered by a company.</a:t>
            </a:r>
            <a:endParaRPr/>
          </a:p>
        </p:txBody>
      </p:sp>
      <p:sp>
        <p:nvSpPr>
          <p:cNvPr id="258" name="Google Shape;258;p73"/>
          <p:cNvSpPr/>
          <p:nvPr/>
        </p:nvSpPr>
        <p:spPr>
          <a:xfrm flipH="1">
            <a:off x="7277101" y="2776797"/>
            <a:ext cx="4914900" cy="1472928"/>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259" name="Google Shape;259;p73"/>
          <p:cNvSpPr txBox="1">
            <a:spLocks noGrp="1"/>
          </p:cNvSpPr>
          <p:nvPr>
            <p:ph type="body" idx="1"/>
          </p:nvPr>
        </p:nvSpPr>
        <p:spPr>
          <a:xfrm>
            <a:off x="7277100" y="2783282"/>
            <a:ext cx="4667249" cy="1466443"/>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0" name="Google Shape;260;p73"/>
          <p:cNvSpPr txBox="1">
            <a:spLocks noGrp="1"/>
          </p:cNvSpPr>
          <p:nvPr>
            <p:ph type="body" idx="3"/>
          </p:nvPr>
        </p:nvSpPr>
        <p:spPr>
          <a:xfrm>
            <a:off x="437301" y="336277"/>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61" name="Google Shape;261;p73"/>
          <p:cNvGrpSpPr/>
          <p:nvPr/>
        </p:nvGrpSpPr>
        <p:grpSpPr>
          <a:xfrm>
            <a:off x="301128" y="6151084"/>
            <a:ext cx="3144242" cy="374574"/>
            <a:chOff x="301128" y="6151084"/>
            <a:chExt cx="3144242" cy="374574"/>
          </a:xfrm>
        </p:grpSpPr>
        <p:pic>
          <p:nvPicPr>
            <p:cNvPr id="262" name="Google Shape;262;p73"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263" name="Google Shape;263;p73"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264" name="Google Shape;264;p73"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hoto Slide 3">
  <p:cSld name="Photo Slide 3">
    <p:spTree>
      <p:nvGrpSpPr>
        <p:cNvPr id="1" name="Shape 265"/>
        <p:cNvGrpSpPr/>
        <p:nvPr/>
      </p:nvGrpSpPr>
      <p:grpSpPr>
        <a:xfrm>
          <a:off x="0" y="0"/>
          <a:ext cx="0" cy="0"/>
          <a:chOff x="0" y="0"/>
          <a:chExt cx="0" cy="0"/>
        </a:xfrm>
      </p:grpSpPr>
      <p:sp>
        <p:nvSpPr>
          <p:cNvPr id="266" name="Google Shape;266;p74"/>
          <p:cNvSpPr>
            <a:spLocks noGrp="1"/>
          </p:cNvSpPr>
          <p:nvPr>
            <p:ph type="pic" idx="2"/>
          </p:nvPr>
        </p:nvSpPr>
        <p:spPr>
          <a:xfrm>
            <a:off x="241300" y="228600"/>
            <a:ext cx="11696700" cy="5763986"/>
          </a:xfrm>
          <a:prstGeom prst="rect">
            <a:avLst/>
          </a:prstGeom>
          <a:noFill/>
          <a:ln>
            <a:noFill/>
          </a:ln>
        </p:spPr>
      </p:sp>
      <p:sp>
        <p:nvSpPr>
          <p:cNvPr id="267" name="Google Shape;267;p74"/>
          <p:cNvSpPr/>
          <p:nvPr/>
        </p:nvSpPr>
        <p:spPr>
          <a:xfrm>
            <a:off x="6197600" y="985864"/>
            <a:ext cx="5994400" cy="2425700"/>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68" name="Google Shape;268;p74"/>
          <p:cNvSpPr txBox="1"/>
          <p:nvPr/>
        </p:nvSpPr>
        <p:spPr>
          <a:xfrm>
            <a:off x="6637283" y="-804041"/>
            <a:ext cx="18473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69" name="Google Shape;269;p74"/>
          <p:cNvSpPr txBox="1">
            <a:spLocks noGrp="1"/>
          </p:cNvSpPr>
          <p:nvPr>
            <p:ph type="body" idx="1"/>
          </p:nvPr>
        </p:nvSpPr>
        <p:spPr>
          <a:xfrm>
            <a:off x="6420495" y="1328734"/>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0" name="Google Shape;270;p74"/>
          <p:cNvSpPr txBox="1">
            <a:spLocks noGrp="1"/>
          </p:cNvSpPr>
          <p:nvPr>
            <p:ph type="body" idx="3"/>
          </p:nvPr>
        </p:nvSpPr>
        <p:spPr>
          <a:xfrm>
            <a:off x="6420495" y="2346524"/>
            <a:ext cx="5029134" cy="85156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271" name="Google Shape;271;p74"/>
          <p:cNvGrpSpPr/>
          <p:nvPr/>
        </p:nvGrpSpPr>
        <p:grpSpPr>
          <a:xfrm>
            <a:off x="301128" y="6151084"/>
            <a:ext cx="3144242" cy="374574"/>
            <a:chOff x="301128" y="6151084"/>
            <a:chExt cx="3144242" cy="374574"/>
          </a:xfrm>
        </p:grpSpPr>
        <p:pic>
          <p:nvPicPr>
            <p:cNvPr id="272" name="Google Shape;272;p74"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273" name="Google Shape;273;p74"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274" name="Google Shape;274;p74"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ext / Photo Slide - Blue">
  <p:cSld name="Text / Photo Slide - Blue">
    <p:spTree>
      <p:nvGrpSpPr>
        <p:cNvPr id="1" name="Shape 275"/>
        <p:cNvGrpSpPr/>
        <p:nvPr/>
      </p:nvGrpSpPr>
      <p:grpSpPr>
        <a:xfrm>
          <a:off x="0" y="0"/>
          <a:ext cx="0" cy="0"/>
          <a:chOff x="0" y="0"/>
          <a:chExt cx="0" cy="0"/>
        </a:xfrm>
      </p:grpSpPr>
      <p:sp>
        <p:nvSpPr>
          <p:cNvPr id="276" name="Google Shape;276;p75"/>
          <p:cNvSpPr/>
          <p:nvPr/>
        </p:nvSpPr>
        <p:spPr>
          <a:xfrm>
            <a:off x="241300" y="0"/>
            <a:ext cx="6151000" cy="6215028"/>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7" name="Google Shape;277;p75"/>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8" name="Google Shape;278;p75"/>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9" name="Google Shape;279;p75"/>
          <p:cNvSpPr>
            <a:spLocks noGrp="1"/>
          </p:cNvSpPr>
          <p:nvPr>
            <p:ph type="pic" idx="3"/>
          </p:nvPr>
        </p:nvSpPr>
        <p:spPr>
          <a:xfrm>
            <a:off x="6392300" y="228600"/>
            <a:ext cx="5564883" cy="5447571"/>
          </a:xfrm>
          <a:prstGeom prst="rect">
            <a:avLst/>
          </a:prstGeom>
          <a:solidFill>
            <a:schemeClr val="lt1"/>
          </a:solidFill>
          <a:ln>
            <a:noFill/>
          </a:ln>
        </p:spPr>
      </p:sp>
      <p:pic>
        <p:nvPicPr>
          <p:cNvPr id="280" name="Google Shape;280;p75" descr="Background pattern&#10;&#10;Description automatically generated"/>
          <p:cNvPicPr preferRelativeResize="0"/>
          <p:nvPr/>
        </p:nvPicPr>
        <p:blipFill rotWithShape="1">
          <a:blip r:embed="rId2">
            <a:alphaModFix amt="48000"/>
          </a:blip>
          <a:srcRect l="-26772" t="-4018" r="-5883" b="83247"/>
          <a:stretch/>
        </p:blipFill>
        <p:spPr>
          <a:xfrm>
            <a:off x="6572759" y="5676171"/>
            <a:ext cx="5564883" cy="1181829"/>
          </a:xfrm>
          <a:prstGeom prst="rect">
            <a:avLst/>
          </a:prstGeom>
          <a:noFill/>
          <a:ln>
            <a:noFill/>
          </a:ln>
        </p:spPr>
      </p:pic>
      <p:grpSp>
        <p:nvGrpSpPr>
          <p:cNvPr id="281" name="Google Shape;281;p75"/>
          <p:cNvGrpSpPr/>
          <p:nvPr/>
        </p:nvGrpSpPr>
        <p:grpSpPr>
          <a:xfrm>
            <a:off x="8448790" y="6057987"/>
            <a:ext cx="3144242" cy="374574"/>
            <a:chOff x="301128" y="6151084"/>
            <a:chExt cx="3144242" cy="374574"/>
          </a:xfrm>
        </p:grpSpPr>
        <p:pic>
          <p:nvPicPr>
            <p:cNvPr id="282" name="Google Shape;282;p75"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283" name="Google Shape;283;p75"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284" name="Google Shape;284;p75"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ext / Photo Slide - Orange">
  <p:cSld name="Text / Photo Slide - Orange">
    <p:spTree>
      <p:nvGrpSpPr>
        <p:cNvPr id="1" name="Shape 285"/>
        <p:cNvGrpSpPr/>
        <p:nvPr/>
      </p:nvGrpSpPr>
      <p:grpSpPr>
        <a:xfrm>
          <a:off x="0" y="0"/>
          <a:ext cx="0" cy="0"/>
          <a:chOff x="0" y="0"/>
          <a:chExt cx="0" cy="0"/>
        </a:xfrm>
      </p:grpSpPr>
      <p:sp>
        <p:nvSpPr>
          <p:cNvPr id="286" name="Google Shape;286;p76"/>
          <p:cNvSpPr/>
          <p:nvPr/>
        </p:nvSpPr>
        <p:spPr>
          <a:xfrm>
            <a:off x="241300" y="0"/>
            <a:ext cx="6151000" cy="6215028"/>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87" name="Google Shape;287;p76"/>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8" name="Google Shape;288;p76"/>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9" name="Google Shape;289;p76"/>
          <p:cNvSpPr>
            <a:spLocks noGrp="1"/>
          </p:cNvSpPr>
          <p:nvPr>
            <p:ph type="pic" idx="3"/>
          </p:nvPr>
        </p:nvSpPr>
        <p:spPr>
          <a:xfrm>
            <a:off x="6392300" y="228600"/>
            <a:ext cx="5564883" cy="5447571"/>
          </a:xfrm>
          <a:prstGeom prst="rect">
            <a:avLst/>
          </a:prstGeom>
          <a:solidFill>
            <a:schemeClr val="lt1"/>
          </a:solidFill>
          <a:ln>
            <a:noFill/>
          </a:ln>
        </p:spPr>
      </p:sp>
      <p:pic>
        <p:nvPicPr>
          <p:cNvPr id="290" name="Google Shape;290;p76" descr="Background pattern&#10;&#10;Description automatically generated"/>
          <p:cNvPicPr preferRelativeResize="0"/>
          <p:nvPr/>
        </p:nvPicPr>
        <p:blipFill rotWithShape="1">
          <a:blip r:embed="rId2">
            <a:alphaModFix amt="48000"/>
          </a:blip>
          <a:srcRect l="-26772" t="-4018" r="-5883" b="83247"/>
          <a:stretch/>
        </p:blipFill>
        <p:spPr>
          <a:xfrm>
            <a:off x="6572759" y="5676171"/>
            <a:ext cx="5564883" cy="1181829"/>
          </a:xfrm>
          <a:prstGeom prst="rect">
            <a:avLst/>
          </a:prstGeom>
          <a:noFill/>
          <a:ln>
            <a:noFill/>
          </a:ln>
        </p:spPr>
      </p:pic>
      <p:grpSp>
        <p:nvGrpSpPr>
          <p:cNvPr id="291" name="Google Shape;291;p76"/>
          <p:cNvGrpSpPr/>
          <p:nvPr/>
        </p:nvGrpSpPr>
        <p:grpSpPr>
          <a:xfrm>
            <a:off x="8448790" y="6057987"/>
            <a:ext cx="3144242" cy="374574"/>
            <a:chOff x="301128" y="6151084"/>
            <a:chExt cx="3144242" cy="374574"/>
          </a:xfrm>
        </p:grpSpPr>
        <p:pic>
          <p:nvPicPr>
            <p:cNvPr id="292" name="Google Shape;292;p76"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293" name="Google Shape;293;p76"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294" name="Google Shape;294;p76"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Meet Our Team - Purple">
  <p:cSld name="Meet Our Team - Purple">
    <p:spTree>
      <p:nvGrpSpPr>
        <p:cNvPr id="1" name="Shape 295"/>
        <p:cNvGrpSpPr/>
        <p:nvPr/>
      </p:nvGrpSpPr>
      <p:grpSpPr>
        <a:xfrm>
          <a:off x="0" y="0"/>
          <a:ext cx="0" cy="0"/>
          <a:chOff x="0" y="0"/>
          <a:chExt cx="0" cy="0"/>
        </a:xfrm>
      </p:grpSpPr>
      <p:sp>
        <p:nvSpPr>
          <p:cNvPr id="296" name="Google Shape;296;p77"/>
          <p:cNvSpPr/>
          <p:nvPr/>
        </p:nvSpPr>
        <p:spPr>
          <a:xfrm>
            <a:off x="241300" y="228600"/>
            <a:ext cx="11696700" cy="2717800"/>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7" name="Google Shape;297;p77"/>
          <p:cNvSpPr>
            <a:spLocks noGrp="1"/>
          </p:cNvSpPr>
          <p:nvPr>
            <p:ph type="pic" idx="2"/>
          </p:nvPr>
        </p:nvSpPr>
        <p:spPr>
          <a:xfrm>
            <a:off x="1147385" y="2043172"/>
            <a:ext cx="1723877" cy="1723877"/>
          </a:xfrm>
          <a:prstGeom prst="ellipse">
            <a:avLst/>
          </a:prstGeom>
          <a:solidFill>
            <a:schemeClr val="lt1"/>
          </a:solidFill>
          <a:ln>
            <a:noFill/>
          </a:ln>
        </p:spPr>
      </p:sp>
      <p:sp>
        <p:nvSpPr>
          <p:cNvPr id="298" name="Google Shape;298;p77"/>
          <p:cNvSpPr>
            <a:spLocks noGrp="1"/>
          </p:cNvSpPr>
          <p:nvPr>
            <p:ph type="pic" idx="3"/>
          </p:nvPr>
        </p:nvSpPr>
        <p:spPr>
          <a:xfrm>
            <a:off x="3886593" y="2052565"/>
            <a:ext cx="1723877" cy="1723877"/>
          </a:xfrm>
          <a:prstGeom prst="ellipse">
            <a:avLst/>
          </a:prstGeom>
          <a:solidFill>
            <a:schemeClr val="lt1"/>
          </a:solidFill>
          <a:ln>
            <a:noFill/>
          </a:ln>
        </p:spPr>
      </p:sp>
      <p:sp>
        <p:nvSpPr>
          <p:cNvPr id="299" name="Google Shape;299;p77"/>
          <p:cNvSpPr>
            <a:spLocks noGrp="1"/>
          </p:cNvSpPr>
          <p:nvPr>
            <p:ph type="pic" idx="4"/>
          </p:nvPr>
        </p:nvSpPr>
        <p:spPr>
          <a:xfrm>
            <a:off x="6581530" y="2048263"/>
            <a:ext cx="1723877" cy="1723877"/>
          </a:xfrm>
          <a:prstGeom prst="ellipse">
            <a:avLst/>
          </a:prstGeom>
          <a:solidFill>
            <a:schemeClr val="lt1"/>
          </a:solidFill>
          <a:ln>
            <a:noFill/>
          </a:ln>
        </p:spPr>
      </p:sp>
      <p:sp>
        <p:nvSpPr>
          <p:cNvPr id="300" name="Google Shape;300;p77"/>
          <p:cNvSpPr>
            <a:spLocks noGrp="1"/>
          </p:cNvSpPr>
          <p:nvPr>
            <p:ph type="pic" idx="5"/>
          </p:nvPr>
        </p:nvSpPr>
        <p:spPr>
          <a:xfrm>
            <a:off x="9320738" y="2057654"/>
            <a:ext cx="1723877" cy="1723877"/>
          </a:xfrm>
          <a:prstGeom prst="ellipse">
            <a:avLst/>
          </a:prstGeom>
          <a:solidFill>
            <a:schemeClr val="lt1"/>
          </a:solidFill>
          <a:ln>
            <a:noFill/>
          </a:ln>
        </p:spPr>
      </p:sp>
      <p:sp>
        <p:nvSpPr>
          <p:cNvPr id="301" name="Google Shape;301;p77"/>
          <p:cNvSpPr txBox="1">
            <a:spLocks noGrp="1"/>
          </p:cNvSpPr>
          <p:nvPr>
            <p:ph type="body" idx="1"/>
          </p:nvPr>
        </p:nvSpPr>
        <p:spPr>
          <a:xfrm>
            <a:off x="864405" y="4462702"/>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2" name="Google Shape;302;p77"/>
          <p:cNvSpPr txBox="1">
            <a:spLocks noGrp="1"/>
          </p:cNvSpPr>
          <p:nvPr>
            <p:ph type="body" idx="6"/>
          </p:nvPr>
        </p:nvSpPr>
        <p:spPr>
          <a:xfrm>
            <a:off x="864404" y="3931189"/>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3" name="Google Shape;303;p77"/>
          <p:cNvSpPr txBox="1">
            <a:spLocks noGrp="1"/>
          </p:cNvSpPr>
          <p:nvPr>
            <p:ph type="body" idx="7"/>
          </p:nvPr>
        </p:nvSpPr>
        <p:spPr>
          <a:xfrm>
            <a:off x="3603613" y="4480397"/>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4" name="Google Shape;304;p77"/>
          <p:cNvSpPr txBox="1">
            <a:spLocks noGrp="1"/>
          </p:cNvSpPr>
          <p:nvPr>
            <p:ph type="body" idx="8"/>
          </p:nvPr>
        </p:nvSpPr>
        <p:spPr>
          <a:xfrm>
            <a:off x="3603612" y="3948884"/>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5" name="Google Shape;305;p77"/>
          <p:cNvSpPr txBox="1">
            <a:spLocks noGrp="1"/>
          </p:cNvSpPr>
          <p:nvPr>
            <p:ph type="body" idx="9"/>
          </p:nvPr>
        </p:nvSpPr>
        <p:spPr>
          <a:xfrm>
            <a:off x="6298550" y="4450949"/>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6" name="Google Shape;306;p77"/>
          <p:cNvSpPr txBox="1">
            <a:spLocks noGrp="1"/>
          </p:cNvSpPr>
          <p:nvPr>
            <p:ph type="body" idx="13"/>
          </p:nvPr>
        </p:nvSpPr>
        <p:spPr>
          <a:xfrm>
            <a:off x="6298549" y="3919436"/>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7" name="Google Shape;307;p77"/>
          <p:cNvSpPr txBox="1">
            <a:spLocks noGrp="1"/>
          </p:cNvSpPr>
          <p:nvPr>
            <p:ph type="body" idx="14"/>
          </p:nvPr>
        </p:nvSpPr>
        <p:spPr>
          <a:xfrm>
            <a:off x="9037758" y="4468644"/>
            <a:ext cx="2289837" cy="1237497"/>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rgbClr val="595A59"/>
              </a:buClr>
              <a:buSzPts val="2400"/>
              <a:buFont typeface="Arial"/>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8" name="Google Shape;308;p77"/>
          <p:cNvSpPr txBox="1">
            <a:spLocks noGrp="1"/>
          </p:cNvSpPr>
          <p:nvPr>
            <p:ph type="body" idx="15"/>
          </p:nvPr>
        </p:nvSpPr>
        <p:spPr>
          <a:xfrm>
            <a:off x="9037757" y="3937131"/>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09" name="Google Shape;309;p77"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310" name="Google Shape;310;p77"/>
          <p:cNvGrpSpPr/>
          <p:nvPr/>
        </p:nvGrpSpPr>
        <p:grpSpPr>
          <a:xfrm>
            <a:off x="4480947" y="6257070"/>
            <a:ext cx="3144242" cy="374574"/>
            <a:chOff x="301128" y="6151084"/>
            <a:chExt cx="3144242" cy="374574"/>
          </a:xfrm>
        </p:grpSpPr>
        <p:pic>
          <p:nvPicPr>
            <p:cNvPr id="311" name="Google Shape;311;p77"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312" name="Google Shape;312;p77"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313" name="Google Shape;313;p77"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
        <p:nvSpPr>
          <p:cNvPr id="314" name="Google Shape;314;p77"/>
          <p:cNvSpPr txBox="1">
            <a:spLocks noGrp="1"/>
          </p:cNvSpPr>
          <p:nvPr>
            <p:ph type="body" idx="16"/>
          </p:nvPr>
        </p:nvSpPr>
        <p:spPr>
          <a:xfrm>
            <a:off x="254000" y="590455"/>
            <a:ext cx="11696700"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eet Our Team - Orange">
  <p:cSld name="Meet Our Team - Orange">
    <p:spTree>
      <p:nvGrpSpPr>
        <p:cNvPr id="1" name="Shape 315"/>
        <p:cNvGrpSpPr/>
        <p:nvPr/>
      </p:nvGrpSpPr>
      <p:grpSpPr>
        <a:xfrm>
          <a:off x="0" y="0"/>
          <a:ext cx="0" cy="0"/>
          <a:chOff x="0" y="0"/>
          <a:chExt cx="0" cy="0"/>
        </a:xfrm>
      </p:grpSpPr>
      <p:sp>
        <p:nvSpPr>
          <p:cNvPr id="316" name="Google Shape;316;p78"/>
          <p:cNvSpPr/>
          <p:nvPr/>
        </p:nvSpPr>
        <p:spPr>
          <a:xfrm>
            <a:off x="241300" y="228600"/>
            <a:ext cx="11696700" cy="2717800"/>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7" name="Google Shape;317;p78"/>
          <p:cNvSpPr>
            <a:spLocks noGrp="1"/>
          </p:cNvSpPr>
          <p:nvPr>
            <p:ph type="pic" idx="2"/>
          </p:nvPr>
        </p:nvSpPr>
        <p:spPr>
          <a:xfrm>
            <a:off x="1147385" y="2043172"/>
            <a:ext cx="1723877" cy="1723877"/>
          </a:xfrm>
          <a:prstGeom prst="ellipse">
            <a:avLst/>
          </a:prstGeom>
          <a:solidFill>
            <a:schemeClr val="lt1"/>
          </a:solidFill>
          <a:ln>
            <a:noFill/>
          </a:ln>
        </p:spPr>
      </p:sp>
      <p:sp>
        <p:nvSpPr>
          <p:cNvPr id="318" name="Google Shape;318;p78"/>
          <p:cNvSpPr>
            <a:spLocks noGrp="1"/>
          </p:cNvSpPr>
          <p:nvPr>
            <p:ph type="pic" idx="3"/>
          </p:nvPr>
        </p:nvSpPr>
        <p:spPr>
          <a:xfrm>
            <a:off x="3886593" y="2052565"/>
            <a:ext cx="1723877" cy="1723877"/>
          </a:xfrm>
          <a:prstGeom prst="ellipse">
            <a:avLst/>
          </a:prstGeom>
          <a:solidFill>
            <a:schemeClr val="lt1"/>
          </a:solidFill>
          <a:ln>
            <a:noFill/>
          </a:ln>
        </p:spPr>
      </p:sp>
      <p:sp>
        <p:nvSpPr>
          <p:cNvPr id="319" name="Google Shape;319;p78"/>
          <p:cNvSpPr>
            <a:spLocks noGrp="1"/>
          </p:cNvSpPr>
          <p:nvPr>
            <p:ph type="pic" idx="4"/>
          </p:nvPr>
        </p:nvSpPr>
        <p:spPr>
          <a:xfrm>
            <a:off x="6581530" y="2048263"/>
            <a:ext cx="1723877" cy="1723877"/>
          </a:xfrm>
          <a:prstGeom prst="ellipse">
            <a:avLst/>
          </a:prstGeom>
          <a:solidFill>
            <a:schemeClr val="lt1"/>
          </a:solidFill>
          <a:ln>
            <a:noFill/>
          </a:ln>
        </p:spPr>
      </p:sp>
      <p:sp>
        <p:nvSpPr>
          <p:cNvPr id="320" name="Google Shape;320;p78"/>
          <p:cNvSpPr>
            <a:spLocks noGrp="1"/>
          </p:cNvSpPr>
          <p:nvPr>
            <p:ph type="pic" idx="5"/>
          </p:nvPr>
        </p:nvSpPr>
        <p:spPr>
          <a:xfrm>
            <a:off x="9320738" y="2057654"/>
            <a:ext cx="1723877" cy="1723877"/>
          </a:xfrm>
          <a:prstGeom prst="ellipse">
            <a:avLst/>
          </a:prstGeom>
          <a:solidFill>
            <a:schemeClr val="lt1"/>
          </a:solidFill>
          <a:ln>
            <a:noFill/>
          </a:ln>
        </p:spPr>
      </p:sp>
      <p:sp>
        <p:nvSpPr>
          <p:cNvPr id="321" name="Google Shape;321;p78"/>
          <p:cNvSpPr txBox="1">
            <a:spLocks noGrp="1"/>
          </p:cNvSpPr>
          <p:nvPr>
            <p:ph type="body" idx="1"/>
          </p:nvPr>
        </p:nvSpPr>
        <p:spPr>
          <a:xfrm>
            <a:off x="864405" y="4462702"/>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2" name="Google Shape;322;p78"/>
          <p:cNvSpPr txBox="1">
            <a:spLocks noGrp="1"/>
          </p:cNvSpPr>
          <p:nvPr>
            <p:ph type="body" idx="6"/>
          </p:nvPr>
        </p:nvSpPr>
        <p:spPr>
          <a:xfrm>
            <a:off x="864404" y="3931189"/>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3" name="Google Shape;323;p78"/>
          <p:cNvSpPr txBox="1">
            <a:spLocks noGrp="1"/>
          </p:cNvSpPr>
          <p:nvPr>
            <p:ph type="body" idx="7"/>
          </p:nvPr>
        </p:nvSpPr>
        <p:spPr>
          <a:xfrm>
            <a:off x="3603613" y="4480397"/>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4" name="Google Shape;324;p78"/>
          <p:cNvSpPr txBox="1">
            <a:spLocks noGrp="1"/>
          </p:cNvSpPr>
          <p:nvPr>
            <p:ph type="body" idx="8"/>
          </p:nvPr>
        </p:nvSpPr>
        <p:spPr>
          <a:xfrm>
            <a:off x="3603612" y="3948884"/>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5" name="Google Shape;325;p78"/>
          <p:cNvSpPr txBox="1">
            <a:spLocks noGrp="1"/>
          </p:cNvSpPr>
          <p:nvPr>
            <p:ph type="body" idx="9"/>
          </p:nvPr>
        </p:nvSpPr>
        <p:spPr>
          <a:xfrm>
            <a:off x="6298550" y="4450949"/>
            <a:ext cx="2289837"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6" name="Google Shape;326;p78"/>
          <p:cNvSpPr txBox="1">
            <a:spLocks noGrp="1"/>
          </p:cNvSpPr>
          <p:nvPr>
            <p:ph type="body" idx="13"/>
          </p:nvPr>
        </p:nvSpPr>
        <p:spPr>
          <a:xfrm>
            <a:off x="6298549" y="3919436"/>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7" name="Google Shape;327;p78"/>
          <p:cNvSpPr txBox="1">
            <a:spLocks noGrp="1"/>
          </p:cNvSpPr>
          <p:nvPr>
            <p:ph type="body" idx="14"/>
          </p:nvPr>
        </p:nvSpPr>
        <p:spPr>
          <a:xfrm>
            <a:off x="9037758" y="4468644"/>
            <a:ext cx="2289837" cy="1237497"/>
          </a:xfrm>
          <a:prstGeom prst="rect">
            <a:avLst/>
          </a:prstGeom>
          <a:noFill/>
          <a:ln>
            <a:noFill/>
          </a:ln>
        </p:spPr>
        <p:txBody>
          <a:bodyPr spcFirstLastPara="1" wrap="square" lIns="91425" tIns="45700" rIns="91425" bIns="45700" anchor="t" anchorCtr="0">
            <a:normAutofit/>
          </a:bodyPr>
          <a:lstStyle>
            <a:lvl1pPr marL="457200" marR="0" lvl="0" indent="-228600" algn="ctr">
              <a:lnSpc>
                <a:spcPct val="90000"/>
              </a:lnSpc>
              <a:spcBef>
                <a:spcPts val="1000"/>
              </a:spcBef>
              <a:spcAft>
                <a:spcPts val="0"/>
              </a:spcAft>
              <a:buClr>
                <a:srgbClr val="595A59"/>
              </a:buClr>
              <a:buSzPts val="2400"/>
              <a:buFont typeface="Arial"/>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8" name="Google Shape;328;p78"/>
          <p:cNvSpPr txBox="1">
            <a:spLocks noGrp="1"/>
          </p:cNvSpPr>
          <p:nvPr>
            <p:ph type="body" idx="15"/>
          </p:nvPr>
        </p:nvSpPr>
        <p:spPr>
          <a:xfrm>
            <a:off x="9037757" y="3937131"/>
            <a:ext cx="2289838" cy="344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400"/>
              <a:buNone/>
              <a:defRPr sz="24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29" name="Google Shape;329;p78"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330" name="Google Shape;330;p78"/>
          <p:cNvGrpSpPr/>
          <p:nvPr/>
        </p:nvGrpSpPr>
        <p:grpSpPr>
          <a:xfrm>
            <a:off x="4480947" y="6257070"/>
            <a:ext cx="3144242" cy="374574"/>
            <a:chOff x="301128" y="6151084"/>
            <a:chExt cx="3144242" cy="374574"/>
          </a:xfrm>
        </p:grpSpPr>
        <p:pic>
          <p:nvPicPr>
            <p:cNvPr id="331" name="Google Shape;331;p78"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332" name="Google Shape;332;p78"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333" name="Google Shape;333;p78"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
        <p:nvSpPr>
          <p:cNvPr id="334" name="Google Shape;334;p78"/>
          <p:cNvSpPr txBox="1">
            <a:spLocks noGrp="1"/>
          </p:cNvSpPr>
          <p:nvPr>
            <p:ph type="body" idx="16"/>
          </p:nvPr>
        </p:nvSpPr>
        <p:spPr>
          <a:xfrm>
            <a:off x="254000" y="590455"/>
            <a:ext cx="11696700"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 Photo Slide - Purple">
  <p:cSld name="Text / Photo Slide - Purple">
    <p:spTree>
      <p:nvGrpSpPr>
        <p:cNvPr id="1" name="Shape 33"/>
        <p:cNvGrpSpPr/>
        <p:nvPr/>
      </p:nvGrpSpPr>
      <p:grpSpPr>
        <a:xfrm>
          <a:off x="0" y="0"/>
          <a:ext cx="0" cy="0"/>
          <a:chOff x="0" y="0"/>
          <a:chExt cx="0" cy="0"/>
        </a:xfrm>
      </p:grpSpPr>
      <p:sp>
        <p:nvSpPr>
          <p:cNvPr id="34" name="Google Shape;34;p52"/>
          <p:cNvSpPr/>
          <p:nvPr/>
        </p:nvSpPr>
        <p:spPr>
          <a:xfrm>
            <a:off x="241300" y="0"/>
            <a:ext cx="6151000" cy="6215028"/>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 name="Google Shape;35;p52"/>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52"/>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52"/>
          <p:cNvSpPr>
            <a:spLocks noGrp="1"/>
          </p:cNvSpPr>
          <p:nvPr>
            <p:ph type="pic" idx="3"/>
          </p:nvPr>
        </p:nvSpPr>
        <p:spPr>
          <a:xfrm>
            <a:off x="6392300" y="228600"/>
            <a:ext cx="5564883" cy="5447571"/>
          </a:xfrm>
          <a:prstGeom prst="rect">
            <a:avLst/>
          </a:prstGeom>
          <a:solidFill>
            <a:schemeClr val="lt1"/>
          </a:solidFill>
          <a:ln>
            <a:noFill/>
          </a:ln>
        </p:spPr>
      </p:sp>
      <p:pic>
        <p:nvPicPr>
          <p:cNvPr id="38" name="Google Shape;38;p52" descr="Background pattern&#10;&#10;Description automatically generated"/>
          <p:cNvPicPr preferRelativeResize="0"/>
          <p:nvPr/>
        </p:nvPicPr>
        <p:blipFill rotWithShape="1">
          <a:blip r:embed="rId2">
            <a:alphaModFix amt="48000"/>
          </a:blip>
          <a:srcRect l="-26772" t="-4018" r="-5883" b="83247"/>
          <a:stretch/>
        </p:blipFill>
        <p:spPr>
          <a:xfrm>
            <a:off x="6572759" y="5676171"/>
            <a:ext cx="5564883" cy="1181829"/>
          </a:xfrm>
          <a:prstGeom prst="rect">
            <a:avLst/>
          </a:prstGeom>
          <a:noFill/>
          <a:ln>
            <a:noFill/>
          </a:ln>
        </p:spPr>
      </p:pic>
      <p:grpSp>
        <p:nvGrpSpPr>
          <p:cNvPr id="39" name="Google Shape;39;p52"/>
          <p:cNvGrpSpPr/>
          <p:nvPr/>
        </p:nvGrpSpPr>
        <p:grpSpPr>
          <a:xfrm>
            <a:off x="8448790" y="6057987"/>
            <a:ext cx="3144242" cy="374574"/>
            <a:chOff x="301128" y="6151084"/>
            <a:chExt cx="3144242" cy="374574"/>
          </a:xfrm>
        </p:grpSpPr>
        <p:pic>
          <p:nvPicPr>
            <p:cNvPr id="40" name="Google Shape;40;p52"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41" name="Google Shape;41;p52"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42" name="Google Shape;42;p52"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ext box - Solid Purple">
  <p:cSld name="Text box - Solid Purple">
    <p:spTree>
      <p:nvGrpSpPr>
        <p:cNvPr id="1" name="Shape 335"/>
        <p:cNvGrpSpPr/>
        <p:nvPr/>
      </p:nvGrpSpPr>
      <p:grpSpPr>
        <a:xfrm>
          <a:off x="0" y="0"/>
          <a:ext cx="0" cy="0"/>
          <a:chOff x="0" y="0"/>
          <a:chExt cx="0" cy="0"/>
        </a:xfrm>
      </p:grpSpPr>
      <p:sp>
        <p:nvSpPr>
          <p:cNvPr id="336" name="Google Shape;336;p79"/>
          <p:cNvSpPr/>
          <p:nvPr/>
        </p:nvSpPr>
        <p:spPr>
          <a:xfrm>
            <a:off x="241300" y="228600"/>
            <a:ext cx="11696700" cy="5695317"/>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337" name="Google Shape;337;p79"/>
          <p:cNvGrpSpPr/>
          <p:nvPr/>
        </p:nvGrpSpPr>
        <p:grpSpPr>
          <a:xfrm>
            <a:off x="301128" y="6151084"/>
            <a:ext cx="3144242" cy="374574"/>
            <a:chOff x="301128" y="6151084"/>
            <a:chExt cx="3144242" cy="374574"/>
          </a:xfrm>
        </p:grpSpPr>
        <p:pic>
          <p:nvPicPr>
            <p:cNvPr id="338" name="Google Shape;338;p79"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339" name="Google Shape;339;p79"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340" name="Google Shape;340;p79"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341" name="Google Shape;341;p79"/>
          <p:cNvSpPr txBox="1">
            <a:spLocks noGrp="1"/>
          </p:cNvSpPr>
          <p:nvPr>
            <p:ph type="body" idx="1"/>
          </p:nvPr>
        </p:nvSpPr>
        <p:spPr>
          <a:xfrm>
            <a:off x="734714" y="1757011"/>
            <a:ext cx="9862529"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2" name="Google Shape;342;p79"/>
          <p:cNvSpPr txBox="1">
            <a:spLocks noGrp="1"/>
          </p:cNvSpPr>
          <p:nvPr>
            <p:ph type="body" idx="2"/>
          </p:nvPr>
        </p:nvSpPr>
        <p:spPr>
          <a:xfrm>
            <a:off x="734714" y="642972"/>
            <a:ext cx="986252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43" name="Google Shape;343;p79" descr="A black and white striped pattern&#10;&#10;Description automatically generated with medium confidence"/>
          <p:cNvPicPr preferRelativeResize="0"/>
          <p:nvPr/>
        </p:nvPicPr>
        <p:blipFill rotWithShape="1">
          <a:blip r:embed="rId3">
            <a:alphaModFix/>
          </a:blip>
          <a:srcRect l="-82519" t="12958" r="82519" b="27582"/>
          <a:stretch/>
        </p:blipFill>
        <p:spPr>
          <a:xfrm>
            <a:off x="4811297" y="1227"/>
            <a:ext cx="7348110" cy="592269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ext box - Solid Blue">
  <p:cSld name="Text box - Solid Blue">
    <p:spTree>
      <p:nvGrpSpPr>
        <p:cNvPr id="1" name="Shape 344"/>
        <p:cNvGrpSpPr/>
        <p:nvPr/>
      </p:nvGrpSpPr>
      <p:grpSpPr>
        <a:xfrm>
          <a:off x="0" y="0"/>
          <a:ext cx="0" cy="0"/>
          <a:chOff x="0" y="0"/>
          <a:chExt cx="0" cy="0"/>
        </a:xfrm>
      </p:grpSpPr>
      <p:sp>
        <p:nvSpPr>
          <p:cNvPr id="345" name="Google Shape;345;p80"/>
          <p:cNvSpPr/>
          <p:nvPr/>
        </p:nvSpPr>
        <p:spPr>
          <a:xfrm>
            <a:off x="241300" y="228600"/>
            <a:ext cx="11696700" cy="5695317"/>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46" name="Google Shape;346;p80"/>
          <p:cNvSpPr txBox="1">
            <a:spLocks noGrp="1"/>
          </p:cNvSpPr>
          <p:nvPr>
            <p:ph type="body" idx="1"/>
          </p:nvPr>
        </p:nvSpPr>
        <p:spPr>
          <a:xfrm>
            <a:off x="734714" y="1757011"/>
            <a:ext cx="9862529"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7" name="Google Shape;347;p80"/>
          <p:cNvSpPr txBox="1">
            <a:spLocks noGrp="1"/>
          </p:cNvSpPr>
          <p:nvPr>
            <p:ph type="body" idx="2"/>
          </p:nvPr>
        </p:nvSpPr>
        <p:spPr>
          <a:xfrm>
            <a:off x="734714" y="642972"/>
            <a:ext cx="986252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48" name="Google Shape;348;p80"/>
          <p:cNvGrpSpPr/>
          <p:nvPr/>
        </p:nvGrpSpPr>
        <p:grpSpPr>
          <a:xfrm>
            <a:off x="301128" y="6151084"/>
            <a:ext cx="3144242" cy="374574"/>
            <a:chOff x="301128" y="6151084"/>
            <a:chExt cx="3144242" cy="374574"/>
          </a:xfrm>
        </p:grpSpPr>
        <p:pic>
          <p:nvPicPr>
            <p:cNvPr id="349" name="Google Shape;349;p80"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350" name="Google Shape;350;p80"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351" name="Google Shape;351;p80"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352" name="Google Shape;352;p80" descr="A black and white striped pattern&#10;&#10;Description automatically generated with medium confidence"/>
          <p:cNvPicPr preferRelativeResize="0"/>
          <p:nvPr/>
        </p:nvPicPr>
        <p:blipFill rotWithShape="1">
          <a:blip r:embed="rId3">
            <a:alphaModFix/>
          </a:blip>
          <a:srcRect l="-82519" t="12958" r="82519" b="27582"/>
          <a:stretch/>
        </p:blipFill>
        <p:spPr>
          <a:xfrm>
            <a:off x="4811297" y="1227"/>
            <a:ext cx="7348110" cy="592269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ext box - Solid Orange">
  <p:cSld name="Text box - Solid Orange">
    <p:spTree>
      <p:nvGrpSpPr>
        <p:cNvPr id="1" name="Shape 353"/>
        <p:cNvGrpSpPr/>
        <p:nvPr/>
      </p:nvGrpSpPr>
      <p:grpSpPr>
        <a:xfrm>
          <a:off x="0" y="0"/>
          <a:ext cx="0" cy="0"/>
          <a:chOff x="0" y="0"/>
          <a:chExt cx="0" cy="0"/>
        </a:xfrm>
      </p:grpSpPr>
      <p:sp>
        <p:nvSpPr>
          <p:cNvPr id="354" name="Google Shape;354;p81"/>
          <p:cNvSpPr/>
          <p:nvPr/>
        </p:nvSpPr>
        <p:spPr>
          <a:xfrm>
            <a:off x="241300" y="228600"/>
            <a:ext cx="11696700" cy="5695317"/>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5" name="Google Shape;355;p81"/>
          <p:cNvSpPr txBox="1">
            <a:spLocks noGrp="1"/>
          </p:cNvSpPr>
          <p:nvPr>
            <p:ph type="body" idx="1"/>
          </p:nvPr>
        </p:nvSpPr>
        <p:spPr>
          <a:xfrm>
            <a:off x="734714" y="1757011"/>
            <a:ext cx="10808102"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6" name="Google Shape;356;p81"/>
          <p:cNvSpPr txBox="1">
            <a:spLocks noGrp="1"/>
          </p:cNvSpPr>
          <p:nvPr>
            <p:ph type="body" idx="2"/>
          </p:nvPr>
        </p:nvSpPr>
        <p:spPr>
          <a:xfrm>
            <a:off x="734714" y="642972"/>
            <a:ext cx="10808102"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57" name="Google Shape;357;p81"/>
          <p:cNvGrpSpPr/>
          <p:nvPr/>
        </p:nvGrpSpPr>
        <p:grpSpPr>
          <a:xfrm>
            <a:off x="301128" y="6151084"/>
            <a:ext cx="3144242" cy="374574"/>
            <a:chOff x="301128" y="6151084"/>
            <a:chExt cx="3144242" cy="374574"/>
          </a:xfrm>
        </p:grpSpPr>
        <p:pic>
          <p:nvPicPr>
            <p:cNvPr id="358" name="Google Shape;358;p81"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359" name="Google Shape;359;p81"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360" name="Google Shape;360;p81"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
        <p:nvSpPr>
          <p:cNvPr id="361" name="Google Shape;361;p81"/>
          <p:cNvSpPr/>
          <p:nvPr/>
        </p:nvSpPr>
        <p:spPr>
          <a:xfrm>
            <a:off x="241300" y="228600"/>
            <a:ext cx="11696700" cy="5695317"/>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62" name="Google Shape;362;p81"/>
          <p:cNvSpPr txBox="1">
            <a:spLocks noGrp="1"/>
          </p:cNvSpPr>
          <p:nvPr>
            <p:ph type="body" idx="3"/>
          </p:nvPr>
        </p:nvSpPr>
        <p:spPr>
          <a:xfrm>
            <a:off x="734714" y="1757011"/>
            <a:ext cx="9862529" cy="386770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3" name="Google Shape;363;p81"/>
          <p:cNvSpPr txBox="1">
            <a:spLocks noGrp="1"/>
          </p:cNvSpPr>
          <p:nvPr>
            <p:ph type="body" idx="4"/>
          </p:nvPr>
        </p:nvSpPr>
        <p:spPr>
          <a:xfrm>
            <a:off x="734714" y="642972"/>
            <a:ext cx="986252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64" name="Google Shape;364;p81"/>
          <p:cNvGrpSpPr/>
          <p:nvPr/>
        </p:nvGrpSpPr>
        <p:grpSpPr>
          <a:xfrm>
            <a:off x="301128" y="6151084"/>
            <a:ext cx="3144242" cy="374574"/>
            <a:chOff x="301128" y="6151084"/>
            <a:chExt cx="3144242" cy="374574"/>
          </a:xfrm>
        </p:grpSpPr>
        <p:pic>
          <p:nvPicPr>
            <p:cNvPr id="365" name="Google Shape;365;p81"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366" name="Google Shape;366;p81"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367" name="Google Shape;367;p81"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368" name="Google Shape;368;p81" descr="A black and white striped pattern&#10;&#10;Description automatically generated with medium confidence"/>
          <p:cNvPicPr preferRelativeResize="0"/>
          <p:nvPr/>
        </p:nvPicPr>
        <p:blipFill rotWithShape="1">
          <a:blip r:embed="rId3">
            <a:alphaModFix/>
          </a:blip>
          <a:srcRect l="-82519" t="12958" r="82519" b="27582"/>
          <a:stretch/>
        </p:blipFill>
        <p:spPr>
          <a:xfrm>
            <a:off x="4811297" y="1227"/>
            <a:ext cx="7348110" cy="5922690"/>
          </a:xfrm>
          <a:prstGeom prst="rect">
            <a:avLst/>
          </a:prstGeom>
          <a:noFill/>
          <a:ln>
            <a:noFill/>
          </a:ln>
        </p:spPr>
      </p:pic>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369"/>
        <p:cNvGrpSpPr/>
        <p:nvPr/>
      </p:nvGrpSpPr>
      <p:grpSpPr>
        <a:xfrm>
          <a:off x="0" y="0"/>
          <a:ext cx="0" cy="0"/>
          <a:chOff x="0" y="0"/>
          <a:chExt cx="0" cy="0"/>
        </a:xfrm>
      </p:grpSpPr>
      <p:sp>
        <p:nvSpPr>
          <p:cNvPr id="370" name="Google Shape;370;p82"/>
          <p:cNvSpPr/>
          <p:nvPr/>
        </p:nvSpPr>
        <p:spPr>
          <a:xfrm>
            <a:off x="0" y="0"/>
            <a:ext cx="12192000" cy="2508049"/>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71" name="Google Shape;371;p82"/>
          <p:cNvSpPr txBox="1">
            <a:spLocks noGrp="1"/>
          </p:cNvSpPr>
          <p:nvPr>
            <p:ph type="body" idx="1"/>
          </p:nvPr>
        </p:nvSpPr>
        <p:spPr>
          <a:xfrm>
            <a:off x="918136" y="824996"/>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72" name="Google Shape;372;p82"/>
          <p:cNvPicPr preferRelativeResize="0"/>
          <p:nvPr/>
        </p:nvPicPr>
        <p:blipFill rotWithShape="1">
          <a:blip r:embed="rId2">
            <a:alphaModFix/>
          </a:blip>
          <a:srcRect l="-18315" t="15976" r="29196" b="11083"/>
          <a:stretch/>
        </p:blipFill>
        <p:spPr>
          <a:xfrm>
            <a:off x="3752900" y="1030385"/>
            <a:ext cx="8439100" cy="5375657"/>
          </a:xfrm>
          <a:prstGeom prst="rect">
            <a:avLst/>
          </a:prstGeom>
          <a:noFill/>
          <a:ln>
            <a:noFill/>
          </a:ln>
        </p:spPr>
      </p:pic>
      <p:sp>
        <p:nvSpPr>
          <p:cNvPr id="373" name="Google Shape;373;p82"/>
          <p:cNvSpPr>
            <a:spLocks noGrp="1"/>
          </p:cNvSpPr>
          <p:nvPr>
            <p:ph type="pic" idx="2"/>
          </p:nvPr>
        </p:nvSpPr>
        <p:spPr>
          <a:xfrm>
            <a:off x="7061200" y="1203325"/>
            <a:ext cx="5130800" cy="3913188"/>
          </a:xfrm>
          <a:prstGeom prst="rect">
            <a:avLst/>
          </a:prstGeom>
          <a:solidFill>
            <a:schemeClr val="lt1"/>
          </a:solidFill>
          <a:ln>
            <a:noFill/>
          </a:ln>
        </p:spPr>
      </p:sp>
      <p:sp>
        <p:nvSpPr>
          <p:cNvPr id="374" name="Google Shape;374;p82"/>
          <p:cNvSpPr txBox="1">
            <a:spLocks noGrp="1"/>
          </p:cNvSpPr>
          <p:nvPr>
            <p:ph type="body" idx="3"/>
          </p:nvPr>
        </p:nvSpPr>
        <p:spPr>
          <a:xfrm>
            <a:off x="831350" y="2962707"/>
            <a:ext cx="5029134" cy="286490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75" name="Google Shape;375;p82"/>
          <p:cNvGrpSpPr/>
          <p:nvPr/>
        </p:nvGrpSpPr>
        <p:grpSpPr>
          <a:xfrm>
            <a:off x="389965" y="6092742"/>
            <a:ext cx="3144242" cy="374574"/>
            <a:chOff x="301128" y="6151084"/>
            <a:chExt cx="3144242" cy="374574"/>
          </a:xfrm>
        </p:grpSpPr>
        <p:pic>
          <p:nvPicPr>
            <p:cNvPr id="376" name="Google Shape;376;p82"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377" name="Google Shape;377;p82"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378" name="Google Shape;378;p82"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379"/>
        <p:cNvGrpSpPr/>
        <p:nvPr/>
      </p:nvGrpSpPr>
      <p:grpSpPr>
        <a:xfrm>
          <a:off x="0" y="0"/>
          <a:ext cx="0" cy="0"/>
          <a:chOff x="0" y="0"/>
          <a:chExt cx="0" cy="0"/>
        </a:xfrm>
      </p:grpSpPr>
      <p:sp>
        <p:nvSpPr>
          <p:cNvPr id="380" name="Google Shape;380;p83"/>
          <p:cNvSpPr/>
          <p:nvPr/>
        </p:nvSpPr>
        <p:spPr>
          <a:xfrm>
            <a:off x="0" y="0"/>
            <a:ext cx="12192000" cy="2508049"/>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81" name="Google Shape;381;p83"/>
          <p:cNvSpPr txBox="1">
            <a:spLocks noGrp="1"/>
          </p:cNvSpPr>
          <p:nvPr>
            <p:ph type="body" idx="1"/>
          </p:nvPr>
        </p:nvSpPr>
        <p:spPr>
          <a:xfrm>
            <a:off x="831350" y="2962707"/>
            <a:ext cx="5029134" cy="286490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82" name="Google Shape;382;p83"/>
          <p:cNvGrpSpPr/>
          <p:nvPr/>
        </p:nvGrpSpPr>
        <p:grpSpPr>
          <a:xfrm>
            <a:off x="2530564" y="336687"/>
            <a:ext cx="9078210" cy="5854425"/>
            <a:chOff x="3152299" y="635855"/>
            <a:chExt cx="19296834" cy="12444290"/>
          </a:xfrm>
        </p:grpSpPr>
        <p:pic>
          <p:nvPicPr>
            <p:cNvPr id="383" name="Google Shape;383;p83" descr="iPhone6_mockup_front_white.png"/>
            <p:cNvPicPr preferRelativeResize="0"/>
            <p:nvPr/>
          </p:nvPicPr>
          <p:blipFill rotWithShape="1">
            <a:blip r:embed="rId2">
              <a:alphaModFix/>
            </a:blip>
            <a:srcRect/>
            <a:stretch/>
          </p:blipFill>
          <p:spPr>
            <a:xfrm>
              <a:off x="14493359" y="635855"/>
              <a:ext cx="7955774" cy="12444290"/>
            </a:xfrm>
            <a:prstGeom prst="rect">
              <a:avLst/>
            </a:prstGeom>
            <a:noFill/>
            <a:ln>
              <a:noFill/>
            </a:ln>
          </p:spPr>
        </p:pic>
        <p:sp>
          <p:nvSpPr>
            <p:cNvPr id="384" name="Google Shape;384;p83"/>
            <p:cNvSpPr txBox="1"/>
            <p:nvPr/>
          </p:nvSpPr>
          <p:spPr>
            <a:xfrm>
              <a:off x="3152299" y="9384825"/>
              <a:ext cx="226215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2"/>
                  </a:solidFill>
                  <a:latin typeface="Montserrat"/>
                  <a:ea typeface="Montserrat"/>
                  <a:cs typeface="Montserrat"/>
                  <a:sym typeface="Montserrat"/>
                </a:rPr>
                <a:t>Title One</a:t>
              </a:r>
              <a:endParaRPr/>
            </a:p>
          </p:txBody>
        </p:sp>
        <p:sp>
          <p:nvSpPr>
            <p:cNvPr id="385" name="Google Shape;385;p83"/>
            <p:cNvSpPr txBox="1"/>
            <p:nvPr/>
          </p:nvSpPr>
          <p:spPr>
            <a:xfrm>
              <a:off x="9842014" y="9384825"/>
              <a:ext cx="224292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chemeClr val="dk2"/>
                  </a:solidFill>
                  <a:latin typeface="Montserrat"/>
                  <a:ea typeface="Montserrat"/>
                  <a:cs typeface="Montserrat"/>
                  <a:sym typeface="Montserrat"/>
                </a:rPr>
                <a:t>Title Two</a:t>
              </a:r>
              <a:endParaRPr/>
            </a:p>
          </p:txBody>
        </p:sp>
      </p:grpSp>
      <p:sp>
        <p:nvSpPr>
          <p:cNvPr id="386" name="Google Shape;386;p83"/>
          <p:cNvSpPr>
            <a:spLocks noGrp="1"/>
          </p:cNvSpPr>
          <p:nvPr>
            <p:ph type="pic" idx="2"/>
          </p:nvPr>
        </p:nvSpPr>
        <p:spPr>
          <a:xfrm>
            <a:off x="8602116" y="1265033"/>
            <a:ext cx="2266512" cy="3978298"/>
          </a:xfrm>
          <a:prstGeom prst="rect">
            <a:avLst/>
          </a:prstGeom>
          <a:solidFill>
            <a:schemeClr val="lt1"/>
          </a:solidFill>
          <a:ln>
            <a:noFill/>
          </a:ln>
        </p:spPr>
      </p:sp>
      <p:sp>
        <p:nvSpPr>
          <p:cNvPr id="387" name="Google Shape;387;p83"/>
          <p:cNvSpPr txBox="1">
            <a:spLocks noGrp="1"/>
          </p:cNvSpPr>
          <p:nvPr>
            <p:ph type="body" idx="3"/>
          </p:nvPr>
        </p:nvSpPr>
        <p:spPr>
          <a:xfrm>
            <a:off x="918136" y="824996"/>
            <a:ext cx="5085159"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88" name="Google Shape;388;p83"/>
          <p:cNvGrpSpPr/>
          <p:nvPr/>
        </p:nvGrpSpPr>
        <p:grpSpPr>
          <a:xfrm>
            <a:off x="389965" y="6092742"/>
            <a:ext cx="3144242" cy="374574"/>
            <a:chOff x="301128" y="6151084"/>
            <a:chExt cx="3144242" cy="374574"/>
          </a:xfrm>
        </p:grpSpPr>
        <p:pic>
          <p:nvPicPr>
            <p:cNvPr id="389" name="Google Shape;389;p83"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390" name="Google Shape;390;p83"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391" name="Google Shape;391;p83"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ullet Slide - Green">
  <p:cSld name="Bullet Slide - Green">
    <p:spTree>
      <p:nvGrpSpPr>
        <p:cNvPr id="1" name="Shape 392"/>
        <p:cNvGrpSpPr/>
        <p:nvPr/>
      </p:nvGrpSpPr>
      <p:grpSpPr>
        <a:xfrm>
          <a:off x="0" y="0"/>
          <a:ext cx="0" cy="0"/>
          <a:chOff x="0" y="0"/>
          <a:chExt cx="0" cy="0"/>
        </a:xfrm>
      </p:grpSpPr>
      <p:sp>
        <p:nvSpPr>
          <p:cNvPr id="393" name="Google Shape;393;p84"/>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4" name="Google Shape;394;p84"/>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3600"/>
              <a:buNone/>
              <a:defRPr sz="360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395" name="Google Shape;395;p84"/>
          <p:cNvCxnSpPr/>
          <p:nvPr/>
        </p:nvCxnSpPr>
        <p:spPr>
          <a:xfrm>
            <a:off x="5346936" y="-25722"/>
            <a:ext cx="0" cy="6853558"/>
          </a:xfrm>
          <a:prstGeom prst="straightConnector1">
            <a:avLst/>
          </a:prstGeom>
          <a:noFill/>
          <a:ln w="12700" cap="flat" cmpd="sng">
            <a:solidFill>
              <a:srgbClr val="79527B"/>
            </a:solidFill>
            <a:prstDash val="solid"/>
            <a:miter lim="800000"/>
            <a:headEnd type="none" w="sm" len="sm"/>
            <a:tailEnd type="none" w="sm" len="sm"/>
          </a:ln>
        </p:spPr>
      </p:cxnSp>
      <p:sp>
        <p:nvSpPr>
          <p:cNvPr id="396" name="Google Shape;396;p84"/>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3600"/>
              <a:buNone/>
              <a:defRPr sz="360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p84"/>
          <p:cNvSpPr/>
          <p:nvPr/>
        </p:nvSpPr>
        <p:spPr>
          <a:xfrm>
            <a:off x="4783395" y="415207"/>
            <a:ext cx="1154422" cy="1154422"/>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398" name="Google Shape;398;p84"/>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399" name="Google Shape;399;p84"/>
          <p:cNvGrpSpPr/>
          <p:nvPr/>
        </p:nvGrpSpPr>
        <p:grpSpPr>
          <a:xfrm rot="-5400000">
            <a:off x="-1025447" y="4518095"/>
            <a:ext cx="3445636" cy="410479"/>
            <a:chOff x="301128" y="6151084"/>
            <a:chExt cx="3144242" cy="374574"/>
          </a:xfrm>
        </p:grpSpPr>
        <p:pic>
          <p:nvPicPr>
            <p:cNvPr id="400" name="Google Shape;400;p84"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401" name="Google Shape;401;p84"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402" name="Google Shape;402;p84"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ullet Slide - Blue">
  <p:cSld name="Bullet Slide - Blue">
    <p:spTree>
      <p:nvGrpSpPr>
        <p:cNvPr id="1" name="Shape 403"/>
        <p:cNvGrpSpPr/>
        <p:nvPr/>
      </p:nvGrpSpPr>
      <p:grpSpPr>
        <a:xfrm>
          <a:off x="0" y="0"/>
          <a:ext cx="0" cy="0"/>
          <a:chOff x="0" y="0"/>
          <a:chExt cx="0" cy="0"/>
        </a:xfrm>
      </p:grpSpPr>
      <p:sp>
        <p:nvSpPr>
          <p:cNvPr id="404" name="Google Shape;404;p85"/>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5" name="Google Shape;405;p85"/>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1D1C5"/>
              </a:buClr>
              <a:buSzPts val="3600"/>
              <a:buNone/>
              <a:defRPr sz="3600" i="0">
                <a:solidFill>
                  <a:srgbClr val="81D1C5"/>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06" name="Google Shape;406;p85"/>
          <p:cNvCxnSpPr/>
          <p:nvPr/>
        </p:nvCxnSpPr>
        <p:spPr>
          <a:xfrm>
            <a:off x="5346936" y="-25722"/>
            <a:ext cx="0" cy="6853558"/>
          </a:xfrm>
          <a:prstGeom prst="straightConnector1">
            <a:avLst/>
          </a:prstGeom>
          <a:noFill/>
          <a:ln w="12700" cap="flat" cmpd="sng">
            <a:solidFill>
              <a:srgbClr val="81D1C5"/>
            </a:solidFill>
            <a:prstDash val="solid"/>
            <a:miter lim="800000"/>
            <a:headEnd type="none" w="sm" len="sm"/>
            <a:tailEnd type="none" w="sm" len="sm"/>
          </a:ln>
        </p:spPr>
      </p:cxnSp>
      <p:sp>
        <p:nvSpPr>
          <p:cNvPr id="407" name="Google Shape;407;p85"/>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1D1C5"/>
              </a:buClr>
              <a:buSzPts val="3600"/>
              <a:buNone/>
              <a:defRPr sz="3600" i="0">
                <a:solidFill>
                  <a:srgbClr val="81D1C5"/>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8" name="Google Shape;408;p85"/>
          <p:cNvSpPr/>
          <p:nvPr/>
        </p:nvSpPr>
        <p:spPr>
          <a:xfrm>
            <a:off x="4783395" y="415207"/>
            <a:ext cx="1154422" cy="1154422"/>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09" name="Google Shape;409;p85"/>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10" name="Google Shape;410;p85"/>
          <p:cNvGrpSpPr/>
          <p:nvPr/>
        </p:nvGrpSpPr>
        <p:grpSpPr>
          <a:xfrm rot="-5400000">
            <a:off x="-1025447" y="4518095"/>
            <a:ext cx="3445636" cy="410479"/>
            <a:chOff x="301128" y="6151084"/>
            <a:chExt cx="3144242" cy="374574"/>
          </a:xfrm>
        </p:grpSpPr>
        <p:pic>
          <p:nvPicPr>
            <p:cNvPr id="411" name="Google Shape;411;p85"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412" name="Google Shape;412;p85"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413" name="Google Shape;413;p85"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ullet Slide - Light Green">
  <p:cSld name="Bullet Slide - Light Green">
    <p:spTree>
      <p:nvGrpSpPr>
        <p:cNvPr id="1" name="Shape 414"/>
        <p:cNvGrpSpPr/>
        <p:nvPr/>
      </p:nvGrpSpPr>
      <p:grpSpPr>
        <a:xfrm>
          <a:off x="0" y="0"/>
          <a:ext cx="0" cy="0"/>
          <a:chOff x="0" y="0"/>
          <a:chExt cx="0" cy="0"/>
        </a:xfrm>
      </p:grpSpPr>
      <p:sp>
        <p:nvSpPr>
          <p:cNvPr id="415" name="Google Shape;415;p86"/>
          <p:cNvSpPr txBox="1">
            <a:spLocks noGrp="1"/>
          </p:cNvSpPr>
          <p:nvPr>
            <p:ph type="body" idx="1"/>
          </p:nvPr>
        </p:nvSpPr>
        <p:spPr>
          <a:xfrm>
            <a:off x="6353299" y="2066544"/>
            <a:ext cx="5132263" cy="372251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A1D76"/>
              </a:buClr>
              <a:buSzPts val="2400"/>
              <a:buFont typeface="Arial"/>
              <a:buNone/>
              <a:defRPr sz="2400">
                <a:solidFill>
                  <a:srgbClr val="595A59"/>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6" name="Google Shape;416;p86"/>
          <p:cNvSpPr txBox="1">
            <a:spLocks noGrp="1"/>
          </p:cNvSpPr>
          <p:nvPr>
            <p:ph type="body" idx="2"/>
          </p:nvPr>
        </p:nvSpPr>
        <p:spPr>
          <a:xfrm>
            <a:off x="6326940" y="708094"/>
            <a:ext cx="5158622" cy="85715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27954"/>
              </a:buClr>
              <a:buSzPts val="3600"/>
              <a:buNone/>
              <a:defRPr sz="3600" i="0">
                <a:solidFill>
                  <a:srgbClr val="F27954"/>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417" name="Google Shape;417;p86"/>
          <p:cNvCxnSpPr/>
          <p:nvPr/>
        </p:nvCxnSpPr>
        <p:spPr>
          <a:xfrm>
            <a:off x="5346936" y="-25722"/>
            <a:ext cx="0" cy="6853558"/>
          </a:xfrm>
          <a:prstGeom prst="straightConnector1">
            <a:avLst/>
          </a:prstGeom>
          <a:noFill/>
          <a:ln w="12700" cap="flat" cmpd="sng">
            <a:solidFill>
              <a:srgbClr val="F27954"/>
            </a:solidFill>
            <a:prstDash val="solid"/>
            <a:miter lim="800000"/>
            <a:headEnd type="none" w="sm" len="sm"/>
            <a:tailEnd type="none" w="sm" len="sm"/>
          </a:ln>
        </p:spPr>
      </p:cxnSp>
      <p:sp>
        <p:nvSpPr>
          <p:cNvPr id="418" name="Google Shape;418;p86"/>
          <p:cNvSpPr txBox="1">
            <a:spLocks noGrp="1"/>
          </p:cNvSpPr>
          <p:nvPr>
            <p:ph type="body" idx="3"/>
          </p:nvPr>
        </p:nvSpPr>
        <p:spPr>
          <a:xfrm>
            <a:off x="1103474" y="708094"/>
            <a:ext cx="3452394" cy="3433969"/>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F27954"/>
              </a:buClr>
              <a:buSzPts val="3600"/>
              <a:buNone/>
              <a:defRPr sz="3600" i="0">
                <a:solidFill>
                  <a:srgbClr val="F27954"/>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9" name="Google Shape;419;p86"/>
          <p:cNvSpPr/>
          <p:nvPr/>
        </p:nvSpPr>
        <p:spPr>
          <a:xfrm>
            <a:off x="4783395" y="415207"/>
            <a:ext cx="1154422" cy="1154422"/>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20" name="Google Shape;420;p86"/>
          <p:cNvSpPr txBox="1">
            <a:spLocks noGrp="1"/>
          </p:cNvSpPr>
          <p:nvPr>
            <p:ph type="body" idx="4"/>
          </p:nvPr>
        </p:nvSpPr>
        <p:spPr>
          <a:xfrm>
            <a:off x="4783395" y="712471"/>
            <a:ext cx="1154422" cy="85715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21" name="Google Shape;421;p86"/>
          <p:cNvGrpSpPr/>
          <p:nvPr/>
        </p:nvGrpSpPr>
        <p:grpSpPr>
          <a:xfrm rot="-5400000">
            <a:off x="-1025447" y="4518095"/>
            <a:ext cx="3445636" cy="410479"/>
            <a:chOff x="301128" y="6151084"/>
            <a:chExt cx="3144242" cy="374574"/>
          </a:xfrm>
        </p:grpSpPr>
        <p:pic>
          <p:nvPicPr>
            <p:cNvPr id="422" name="Google Shape;422;p86"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423" name="Google Shape;423;p86"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424" name="Google Shape;424;p86"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Our Journey 1">
  <p:cSld name="Our Journey 1">
    <p:spTree>
      <p:nvGrpSpPr>
        <p:cNvPr id="1" name="Shape 425"/>
        <p:cNvGrpSpPr/>
        <p:nvPr/>
      </p:nvGrpSpPr>
      <p:grpSpPr>
        <a:xfrm>
          <a:off x="0" y="0"/>
          <a:ext cx="0" cy="0"/>
          <a:chOff x="0" y="0"/>
          <a:chExt cx="0" cy="0"/>
        </a:xfrm>
      </p:grpSpPr>
      <p:sp>
        <p:nvSpPr>
          <p:cNvPr id="426" name="Google Shape;426;p87"/>
          <p:cNvSpPr txBox="1"/>
          <p:nvPr/>
        </p:nvSpPr>
        <p:spPr>
          <a:xfrm>
            <a:off x="4396800" y="809464"/>
            <a:ext cx="3398400" cy="5078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700">
                <a:solidFill>
                  <a:schemeClr val="dk2"/>
                </a:solidFill>
                <a:latin typeface="Montserrat Medium"/>
                <a:ea typeface="Montserrat Medium"/>
                <a:cs typeface="Montserrat Medium"/>
                <a:sym typeface="Montserrat Medium"/>
              </a:rPr>
              <a:t>OUR TIMELINE</a:t>
            </a:r>
            <a:endParaRPr/>
          </a:p>
        </p:txBody>
      </p:sp>
      <p:cxnSp>
        <p:nvCxnSpPr>
          <p:cNvPr id="427" name="Google Shape;427;p87"/>
          <p:cNvCxnSpPr/>
          <p:nvPr/>
        </p:nvCxnSpPr>
        <p:spPr>
          <a:xfrm>
            <a:off x="2718910" y="3448776"/>
            <a:ext cx="9471503" cy="0"/>
          </a:xfrm>
          <a:prstGeom prst="straightConnector1">
            <a:avLst/>
          </a:prstGeom>
          <a:noFill/>
          <a:ln w="9525" cap="flat" cmpd="sng">
            <a:solidFill>
              <a:srgbClr val="D8D8D8"/>
            </a:solidFill>
            <a:prstDash val="solid"/>
            <a:miter lim="800000"/>
            <a:headEnd type="none" w="sm" len="sm"/>
            <a:tailEnd type="none" w="sm" len="sm"/>
          </a:ln>
        </p:spPr>
      </p:cxnSp>
      <p:sp>
        <p:nvSpPr>
          <p:cNvPr id="428" name="Google Shape;428;p87"/>
          <p:cNvSpPr/>
          <p:nvPr/>
        </p:nvSpPr>
        <p:spPr>
          <a:xfrm>
            <a:off x="2102383" y="2832249"/>
            <a:ext cx="1233055" cy="1233055"/>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29" name="Google Shape;429;p87"/>
          <p:cNvSpPr/>
          <p:nvPr/>
        </p:nvSpPr>
        <p:spPr>
          <a:xfrm>
            <a:off x="5969765" y="3362570"/>
            <a:ext cx="172412" cy="172412"/>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30" name="Google Shape;430;p87"/>
          <p:cNvSpPr/>
          <p:nvPr/>
        </p:nvSpPr>
        <p:spPr>
          <a:xfrm>
            <a:off x="9383674" y="3362570"/>
            <a:ext cx="172412" cy="172412"/>
          </a:xfrm>
          <a:prstGeom prst="ellipse">
            <a:avLst/>
          </a:prstGeom>
          <a:solidFill>
            <a:srgbClr val="76C0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31" name="Google Shape;431;p87"/>
          <p:cNvSpPr/>
          <p:nvPr/>
        </p:nvSpPr>
        <p:spPr>
          <a:xfrm>
            <a:off x="4956904" y="3803693"/>
            <a:ext cx="2198135"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900">
                <a:solidFill>
                  <a:schemeClr val="dk2"/>
                </a:solidFill>
                <a:latin typeface="Montserrat Medium"/>
                <a:ea typeface="Montserrat Medium"/>
                <a:cs typeface="Montserrat Medium"/>
                <a:sym typeface="Montserrat Medium"/>
              </a:rPr>
              <a:t>Your Title</a:t>
            </a:r>
            <a:endParaRPr/>
          </a:p>
        </p:txBody>
      </p:sp>
      <p:sp>
        <p:nvSpPr>
          <p:cNvPr id="432" name="Google Shape;432;p87"/>
          <p:cNvSpPr/>
          <p:nvPr/>
        </p:nvSpPr>
        <p:spPr>
          <a:xfrm>
            <a:off x="8370812" y="1818770"/>
            <a:ext cx="2198135"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900">
                <a:solidFill>
                  <a:schemeClr val="dk2"/>
                </a:solidFill>
                <a:latin typeface="Montserrat Medium"/>
                <a:ea typeface="Montserrat Medium"/>
                <a:cs typeface="Montserrat Medium"/>
                <a:sym typeface="Montserrat Medium"/>
              </a:rPr>
              <a:t>Your Title</a:t>
            </a:r>
            <a:endParaRPr/>
          </a:p>
        </p:txBody>
      </p:sp>
      <p:sp>
        <p:nvSpPr>
          <p:cNvPr id="433" name="Google Shape;433;p87"/>
          <p:cNvSpPr txBox="1">
            <a:spLocks noGrp="1"/>
          </p:cNvSpPr>
          <p:nvPr>
            <p:ph type="body" idx="1"/>
          </p:nvPr>
        </p:nvSpPr>
        <p:spPr>
          <a:xfrm>
            <a:off x="464195" y="444299"/>
            <a:ext cx="5113283"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4" name="Google Shape;434;p87"/>
          <p:cNvSpPr txBox="1">
            <a:spLocks noGrp="1"/>
          </p:cNvSpPr>
          <p:nvPr>
            <p:ph type="body" idx="2"/>
          </p:nvPr>
        </p:nvSpPr>
        <p:spPr>
          <a:xfrm>
            <a:off x="4785825" y="4220738"/>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5" name="Google Shape;435;p87"/>
          <p:cNvSpPr txBox="1">
            <a:spLocks noGrp="1"/>
          </p:cNvSpPr>
          <p:nvPr>
            <p:ph type="body" idx="3"/>
          </p:nvPr>
        </p:nvSpPr>
        <p:spPr>
          <a:xfrm>
            <a:off x="8216766" y="1608539"/>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6" name="Google Shape;436;p87"/>
          <p:cNvSpPr txBox="1">
            <a:spLocks noGrp="1"/>
          </p:cNvSpPr>
          <p:nvPr>
            <p:ph type="body" idx="4"/>
          </p:nvPr>
        </p:nvSpPr>
        <p:spPr>
          <a:xfrm>
            <a:off x="2102383" y="3228214"/>
            <a:ext cx="1233055" cy="441123"/>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7" name="Google Shape;437;p87"/>
          <p:cNvSpPr txBox="1">
            <a:spLocks noGrp="1"/>
          </p:cNvSpPr>
          <p:nvPr>
            <p:ph type="body" idx="5"/>
          </p:nvPr>
        </p:nvSpPr>
        <p:spPr>
          <a:xfrm>
            <a:off x="4785825" y="2823339"/>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916395"/>
              </a:buClr>
              <a:buSzPts val="2000"/>
              <a:buNone/>
              <a:defRPr sz="2000" b="0" i="0">
                <a:solidFill>
                  <a:srgbClr val="91639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8" name="Google Shape;438;p87"/>
          <p:cNvSpPr txBox="1">
            <a:spLocks noGrp="1"/>
          </p:cNvSpPr>
          <p:nvPr>
            <p:ph type="body" idx="6"/>
          </p:nvPr>
        </p:nvSpPr>
        <p:spPr>
          <a:xfrm>
            <a:off x="8216766" y="3843245"/>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6C0B5"/>
              </a:buClr>
              <a:buSzPts val="2000"/>
              <a:buNone/>
              <a:defRPr sz="2000" b="0" i="0">
                <a:solidFill>
                  <a:srgbClr val="76C0B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39" name="Google Shape;439;p87"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grpSp>
        <p:nvGrpSpPr>
          <p:cNvPr id="440" name="Google Shape;440;p87"/>
          <p:cNvGrpSpPr/>
          <p:nvPr/>
        </p:nvGrpSpPr>
        <p:grpSpPr>
          <a:xfrm>
            <a:off x="389965" y="6092742"/>
            <a:ext cx="3144242" cy="374574"/>
            <a:chOff x="301128" y="6151084"/>
            <a:chExt cx="3144242" cy="374574"/>
          </a:xfrm>
        </p:grpSpPr>
        <p:pic>
          <p:nvPicPr>
            <p:cNvPr id="441" name="Google Shape;441;p87"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442" name="Google Shape;442;p87"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443" name="Google Shape;443;p87"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Our Journey 2">
  <p:cSld name="Our Journey 2">
    <p:spTree>
      <p:nvGrpSpPr>
        <p:cNvPr id="1" name="Shape 444"/>
        <p:cNvGrpSpPr/>
        <p:nvPr/>
      </p:nvGrpSpPr>
      <p:grpSpPr>
        <a:xfrm>
          <a:off x="0" y="0"/>
          <a:ext cx="0" cy="0"/>
          <a:chOff x="0" y="0"/>
          <a:chExt cx="0" cy="0"/>
        </a:xfrm>
      </p:grpSpPr>
      <p:cxnSp>
        <p:nvCxnSpPr>
          <p:cNvPr id="445" name="Google Shape;445;p88"/>
          <p:cNvCxnSpPr/>
          <p:nvPr/>
        </p:nvCxnSpPr>
        <p:spPr>
          <a:xfrm>
            <a:off x="1588" y="3448776"/>
            <a:ext cx="12188825" cy="0"/>
          </a:xfrm>
          <a:prstGeom prst="straightConnector1">
            <a:avLst/>
          </a:prstGeom>
          <a:noFill/>
          <a:ln w="9525" cap="flat" cmpd="sng">
            <a:solidFill>
              <a:srgbClr val="D8D8D8"/>
            </a:solidFill>
            <a:prstDash val="solid"/>
            <a:miter lim="800000"/>
            <a:headEnd type="none" w="sm" len="sm"/>
            <a:tailEnd type="none" w="sm" len="sm"/>
          </a:ln>
        </p:spPr>
      </p:cxnSp>
      <p:sp>
        <p:nvSpPr>
          <p:cNvPr id="446" name="Google Shape;446;p88"/>
          <p:cNvSpPr/>
          <p:nvPr/>
        </p:nvSpPr>
        <p:spPr>
          <a:xfrm>
            <a:off x="6040275" y="3362570"/>
            <a:ext cx="172412" cy="172412"/>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47" name="Google Shape;447;p88"/>
          <p:cNvSpPr/>
          <p:nvPr/>
        </p:nvSpPr>
        <p:spPr>
          <a:xfrm>
            <a:off x="2626366" y="3362571"/>
            <a:ext cx="172412" cy="172412"/>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48" name="Google Shape;448;p88"/>
          <p:cNvSpPr/>
          <p:nvPr/>
        </p:nvSpPr>
        <p:spPr>
          <a:xfrm>
            <a:off x="5027413" y="1818770"/>
            <a:ext cx="2198135" cy="2308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900">
                <a:solidFill>
                  <a:schemeClr val="dk2"/>
                </a:solidFill>
                <a:latin typeface="Montserrat Medium"/>
                <a:ea typeface="Montserrat Medium"/>
                <a:cs typeface="Montserrat Medium"/>
                <a:sym typeface="Montserrat Medium"/>
              </a:rPr>
              <a:t>Your Title</a:t>
            </a:r>
            <a:endParaRPr/>
          </a:p>
        </p:txBody>
      </p:sp>
      <p:sp>
        <p:nvSpPr>
          <p:cNvPr id="449" name="Google Shape;449;p88"/>
          <p:cNvSpPr/>
          <p:nvPr/>
        </p:nvSpPr>
        <p:spPr>
          <a:xfrm>
            <a:off x="9393224" y="3362571"/>
            <a:ext cx="172412" cy="172412"/>
          </a:xfrm>
          <a:prstGeom prst="ellipse">
            <a:avLst/>
          </a:prstGeom>
          <a:solidFill>
            <a:srgbClr val="79527B">
              <a:alpha val="8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50" name="Google Shape;450;p88"/>
          <p:cNvSpPr txBox="1">
            <a:spLocks noGrp="1"/>
          </p:cNvSpPr>
          <p:nvPr>
            <p:ph type="body" idx="1"/>
          </p:nvPr>
        </p:nvSpPr>
        <p:spPr>
          <a:xfrm>
            <a:off x="1459184" y="4206951"/>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1" name="Google Shape;451;p88"/>
          <p:cNvSpPr txBox="1">
            <a:spLocks noGrp="1"/>
          </p:cNvSpPr>
          <p:nvPr>
            <p:ph type="body" idx="2"/>
          </p:nvPr>
        </p:nvSpPr>
        <p:spPr>
          <a:xfrm>
            <a:off x="4890125" y="1594752"/>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2" name="Google Shape;452;p88"/>
          <p:cNvSpPr txBox="1">
            <a:spLocks noGrp="1"/>
          </p:cNvSpPr>
          <p:nvPr>
            <p:ph type="body" idx="3"/>
          </p:nvPr>
        </p:nvSpPr>
        <p:spPr>
          <a:xfrm>
            <a:off x="8223426" y="4210067"/>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3" name="Google Shape;453;p88"/>
          <p:cNvSpPr txBox="1">
            <a:spLocks noGrp="1"/>
          </p:cNvSpPr>
          <p:nvPr>
            <p:ph type="body" idx="4"/>
          </p:nvPr>
        </p:nvSpPr>
        <p:spPr>
          <a:xfrm>
            <a:off x="1459184" y="2837148"/>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1D1C5"/>
              </a:buClr>
              <a:buSzPts val="2000"/>
              <a:buNone/>
              <a:defRPr sz="2000" b="0" i="0">
                <a:solidFill>
                  <a:srgbClr val="81D1C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4" name="Google Shape;454;p88"/>
          <p:cNvSpPr txBox="1">
            <a:spLocks noGrp="1"/>
          </p:cNvSpPr>
          <p:nvPr>
            <p:ph type="body" idx="5"/>
          </p:nvPr>
        </p:nvSpPr>
        <p:spPr>
          <a:xfrm>
            <a:off x="4890125" y="3857054"/>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27954"/>
              </a:buClr>
              <a:buSzPts val="2000"/>
              <a:buNone/>
              <a:defRPr sz="2000" b="0" i="0">
                <a:solidFill>
                  <a:srgbClr val="F27954"/>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5" name="Google Shape;455;p88"/>
          <p:cNvSpPr txBox="1">
            <a:spLocks noGrp="1"/>
          </p:cNvSpPr>
          <p:nvPr>
            <p:ph type="body" idx="6"/>
          </p:nvPr>
        </p:nvSpPr>
        <p:spPr>
          <a:xfrm>
            <a:off x="8223426" y="2825658"/>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2000"/>
              <a:buNone/>
              <a:defRPr sz="2000" b="0" i="0">
                <a:solidFill>
                  <a:srgbClr val="79527B"/>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56" name="Google Shape;456;p88"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457" name="Google Shape;457;p88"/>
          <p:cNvGrpSpPr/>
          <p:nvPr/>
        </p:nvGrpSpPr>
        <p:grpSpPr>
          <a:xfrm>
            <a:off x="4480947" y="6257070"/>
            <a:ext cx="3144242" cy="374574"/>
            <a:chOff x="301128" y="6151084"/>
            <a:chExt cx="3144242" cy="374574"/>
          </a:xfrm>
        </p:grpSpPr>
        <p:pic>
          <p:nvPicPr>
            <p:cNvPr id="458" name="Google Shape;458;p88"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459" name="Google Shape;459;p88"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460" name="Google Shape;460;p88"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vider Slide - Blue">
  <p:cSld name="Divider Slide - Blue">
    <p:spTree>
      <p:nvGrpSpPr>
        <p:cNvPr id="1" name="Shape 43"/>
        <p:cNvGrpSpPr/>
        <p:nvPr/>
      </p:nvGrpSpPr>
      <p:grpSpPr>
        <a:xfrm>
          <a:off x="0" y="0"/>
          <a:ext cx="0" cy="0"/>
          <a:chOff x="0" y="0"/>
          <a:chExt cx="0" cy="0"/>
        </a:xfrm>
      </p:grpSpPr>
      <p:sp>
        <p:nvSpPr>
          <p:cNvPr id="44" name="Google Shape;44;p53"/>
          <p:cNvSpPr/>
          <p:nvPr/>
        </p:nvSpPr>
        <p:spPr>
          <a:xfrm>
            <a:off x="0" y="0"/>
            <a:ext cx="12192000" cy="5502729"/>
          </a:xfrm>
          <a:prstGeom prst="rect">
            <a:avLst/>
          </a:prstGeom>
          <a:solidFill>
            <a:srgbClr val="81D1C5"/>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45" name="Google Shape;45;p53"/>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46" name="Google Shape;46;p53"/>
          <p:cNvGrpSpPr/>
          <p:nvPr/>
        </p:nvGrpSpPr>
        <p:grpSpPr>
          <a:xfrm>
            <a:off x="8448790" y="6057987"/>
            <a:ext cx="3144242" cy="374574"/>
            <a:chOff x="301128" y="6151084"/>
            <a:chExt cx="3144242" cy="374574"/>
          </a:xfrm>
        </p:grpSpPr>
        <p:pic>
          <p:nvPicPr>
            <p:cNvPr id="47" name="Google Shape;47;p53"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48" name="Google Shape;48;p53"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49" name="Google Shape;49;p53"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50" name="Google Shape;50;p53" descr="A black and white striped pattern&#10;&#10;Description automatically generated with medium confidence"/>
          <p:cNvPicPr preferRelativeResize="0"/>
          <p:nvPr/>
        </p:nvPicPr>
        <p:blipFill rotWithShape="1">
          <a:blip r:embed="rId3">
            <a:alphaModFix/>
          </a:blip>
          <a:srcRect l="-25172" t="20705" r="18173" b="15673"/>
          <a:stretch/>
        </p:blipFill>
        <p:spPr>
          <a:xfrm>
            <a:off x="5333853" y="1227"/>
            <a:ext cx="6825554" cy="5501502"/>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ur Journey 3">
  <p:cSld name="Our Journey 3">
    <p:spTree>
      <p:nvGrpSpPr>
        <p:cNvPr id="1" name="Shape 461"/>
        <p:cNvGrpSpPr/>
        <p:nvPr/>
      </p:nvGrpSpPr>
      <p:grpSpPr>
        <a:xfrm>
          <a:off x="0" y="0"/>
          <a:ext cx="0" cy="0"/>
          <a:chOff x="0" y="0"/>
          <a:chExt cx="0" cy="0"/>
        </a:xfrm>
      </p:grpSpPr>
      <p:grpSp>
        <p:nvGrpSpPr>
          <p:cNvPr id="462" name="Google Shape;462;p89"/>
          <p:cNvGrpSpPr/>
          <p:nvPr/>
        </p:nvGrpSpPr>
        <p:grpSpPr>
          <a:xfrm flipH="1">
            <a:off x="-87112" y="2832249"/>
            <a:ext cx="10088030" cy="1233055"/>
            <a:chOff x="4201590" y="5664497"/>
            <a:chExt cx="20176060" cy="2466109"/>
          </a:xfrm>
        </p:grpSpPr>
        <p:cxnSp>
          <p:nvCxnSpPr>
            <p:cNvPr id="463" name="Google Shape;463;p89"/>
            <p:cNvCxnSpPr/>
            <p:nvPr/>
          </p:nvCxnSpPr>
          <p:spPr>
            <a:xfrm>
              <a:off x="5434644" y="6897551"/>
              <a:ext cx="18943006" cy="0"/>
            </a:xfrm>
            <a:prstGeom prst="straightConnector1">
              <a:avLst/>
            </a:prstGeom>
            <a:noFill/>
            <a:ln w="9525" cap="flat" cmpd="sng">
              <a:solidFill>
                <a:srgbClr val="D8D8D8"/>
              </a:solidFill>
              <a:prstDash val="solid"/>
              <a:miter lim="800000"/>
              <a:headEnd type="none" w="sm" len="sm"/>
              <a:tailEnd type="none" w="sm" len="sm"/>
            </a:ln>
          </p:spPr>
        </p:cxnSp>
        <p:sp>
          <p:nvSpPr>
            <p:cNvPr id="464" name="Google Shape;464;p89"/>
            <p:cNvSpPr/>
            <p:nvPr/>
          </p:nvSpPr>
          <p:spPr>
            <a:xfrm>
              <a:off x="4201590" y="5664497"/>
              <a:ext cx="2466109" cy="2466109"/>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65" name="Google Shape;465;p89"/>
            <p:cNvSpPr/>
            <p:nvPr/>
          </p:nvSpPr>
          <p:spPr>
            <a:xfrm>
              <a:off x="11936354" y="6725140"/>
              <a:ext cx="344824" cy="344824"/>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sp>
          <p:nvSpPr>
            <p:cNvPr id="466" name="Google Shape;466;p89"/>
            <p:cNvSpPr/>
            <p:nvPr/>
          </p:nvSpPr>
          <p:spPr>
            <a:xfrm>
              <a:off x="18764171" y="6725140"/>
              <a:ext cx="344824" cy="344824"/>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00">
                <a:solidFill>
                  <a:schemeClr val="lt1"/>
                </a:solidFill>
                <a:latin typeface="Calibri"/>
                <a:ea typeface="Calibri"/>
                <a:cs typeface="Calibri"/>
                <a:sym typeface="Calibri"/>
              </a:endParaRPr>
            </a:p>
          </p:txBody>
        </p:sp>
      </p:grpSp>
      <p:sp>
        <p:nvSpPr>
          <p:cNvPr id="467" name="Google Shape;467;p89"/>
          <p:cNvSpPr txBox="1">
            <a:spLocks noGrp="1"/>
          </p:cNvSpPr>
          <p:nvPr>
            <p:ph type="body" idx="1"/>
          </p:nvPr>
        </p:nvSpPr>
        <p:spPr>
          <a:xfrm>
            <a:off x="1474900" y="1617548"/>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8" name="Google Shape;468;p89"/>
          <p:cNvSpPr txBox="1">
            <a:spLocks noGrp="1"/>
          </p:cNvSpPr>
          <p:nvPr>
            <p:ph type="body" idx="2"/>
          </p:nvPr>
        </p:nvSpPr>
        <p:spPr>
          <a:xfrm>
            <a:off x="4808201" y="4232863"/>
            <a:ext cx="2506226"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9" name="Google Shape;469;p89"/>
          <p:cNvSpPr txBox="1">
            <a:spLocks noGrp="1"/>
          </p:cNvSpPr>
          <p:nvPr>
            <p:ph type="body" idx="3"/>
          </p:nvPr>
        </p:nvSpPr>
        <p:spPr>
          <a:xfrm>
            <a:off x="8767864" y="3228214"/>
            <a:ext cx="1233055" cy="441123"/>
          </a:xfrm>
          <a:prstGeom prst="rect">
            <a:avLst/>
          </a:prstGeom>
          <a:noFill/>
          <a:ln>
            <a:noFill/>
          </a:ln>
        </p:spPr>
        <p:txBody>
          <a:bodyPr spcFirstLastPara="1" wrap="square" lIns="91425" tIns="45700" rIns="91425" bIns="45700" anchor="ctr" anchorCtr="0">
            <a:normAutofit/>
          </a:bodyPr>
          <a:lstStyle>
            <a:lvl1pPr marL="457200" lvl="0" indent="-228600" algn="ctr">
              <a:lnSpc>
                <a:spcPct val="90000"/>
              </a:lnSpc>
              <a:spcBef>
                <a:spcPts val="1000"/>
              </a:spcBef>
              <a:spcAft>
                <a:spcPts val="0"/>
              </a:spcAft>
              <a:buClr>
                <a:schemeClr val="lt1"/>
              </a:buClr>
              <a:buSzPts val="2000"/>
              <a:buNone/>
              <a:defRPr sz="20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0" name="Google Shape;470;p89"/>
          <p:cNvSpPr txBox="1">
            <a:spLocks noGrp="1"/>
          </p:cNvSpPr>
          <p:nvPr>
            <p:ph type="body" idx="4"/>
          </p:nvPr>
        </p:nvSpPr>
        <p:spPr>
          <a:xfrm>
            <a:off x="1466515" y="3842694"/>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1D1C5"/>
              </a:buClr>
              <a:buSzPts val="2000"/>
              <a:buNone/>
              <a:defRPr sz="2000" b="0" i="0">
                <a:solidFill>
                  <a:srgbClr val="81D1C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1" name="Google Shape;471;p89"/>
          <p:cNvSpPr txBox="1">
            <a:spLocks noGrp="1"/>
          </p:cNvSpPr>
          <p:nvPr>
            <p:ph type="body" idx="5"/>
          </p:nvPr>
        </p:nvSpPr>
        <p:spPr>
          <a:xfrm>
            <a:off x="4808201" y="2797420"/>
            <a:ext cx="2506226" cy="33505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27954"/>
              </a:buClr>
              <a:buSzPts val="2000"/>
              <a:buNone/>
              <a:defRPr sz="2000" b="0" i="0">
                <a:solidFill>
                  <a:srgbClr val="F27954"/>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72" name="Google Shape;472;p89" descr="Background pattern&#10;&#10;Description automatically generated"/>
          <p:cNvPicPr preferRelativeResize="0"/>
          <p:nvPr/>
        </p:nvPicPr>
        <p:blipFill rotWithShape="1">
          <a:blip r:embed="rId2">
            <a:alphaModFix amt="48000"/>
          </a:blip>
          <a:srcRect l="-26772" t="-4018" r="-5883" b="83247"/>
          <a:stretch/>
        </p:blipFill>
        <p:spPr>
          <a:xfrm>
            <a:off x="6572759" y="5676171"/>
            <a:ext cx="5564883" cy="1181829"/>
          </a:xfrm>
          <a:prstGeom prst="rect">
            <a:avLst/>
          </a:prstGeom>
          <a:noFill/>
          <a:ln>
            <a:noFill/>
          </a:ln>
        </p:spPr>
      </p:pic>
      <p:grpSp>
        <p:nvGrpSpPr>
          <p:cNvPr id="473" name="Google Shape;473;p89"/>
          <p:cNvGrpSpPr/>
          <p:nvPr/>
        </p:nvGrpSpPr>
        <p:grpSpPr>
          <a:xfrm>
            <a:off x="8448790" y="6057987"/>
            <a:ext cx="3144242" cy="374574"/>
            <a:chOff x="301128" y="6151084"/>
            <a:chExt cx="3144242" cy="374574"/>
          </a:xfrm>
        </p:grpSpPr>
        <p:pic>
          <p:nvPicPr>
            <p:cNvPr id="474" name="Google Shape;474;p89"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475" name="Google Shape;475;p89"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476" name="Google Shape;476;p89"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2 column text box">
  <p:cSld name="2 column text box">
    <p:spTree>
      <p:nvGrpSpPr>
        <p:cNvPr id="1" name="Shape 477"/>
        <p:cNvGrpSpPr/>
        <p:nvPr/>
      </p:nvGrpSpPr>
      <p:grpSpPr>
        <a:xfrm>
          <a:off x="0" y="0"/>
          <a:ext cx="0" cy="0"/>
          <a:chOff x="0" y="0"/>
          <a:chExt cx="0" cy="0"/>
        </a:xfrm>
      </p:grpSpPr>
      <p:sp>
        <p:nvSpPr>
          <p:cNvPr id="478" name="Google Shape;478;p90"/>
          <p:cNvSpPr/>
          <p:nvPr/>
        </p:nvSpPr>
        <p:spPr>
          <a:xfrm>
            <a:off x="0" y="482371"/>
            <a:ext cx="6113604" cy="2855598"/>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79" name="Google Shape;479;p90"/>
          <p:cNvSpPr/>
          <p:nvPr/>
        </p:nvSpPr>
        <p:spPr>
          <a:xfrm>
            <a:off x="6113604" y="482371"/>
            <a:ext cx="6113604" cy="2855598"/>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0" name="Google Shape;480;p90"/>
          <p:cNvSpPr txBox="1">
            <a:spLocks noGrp="1"/>
          </p:cNvSpPr>
          <p:nvPr>
            <p:ph type="body" idx="1"/>
          </p:nvPr>
        </p:nvSpPr>
        <p:spPr>
          <a:xfrm>
            <a:off x="633715" y="3843119"/>
            <a:ext cx="4957908" cy="168034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1" name="Google Shape;481;p90"/>
          <p:cNvSpPr txBox="1">
            <a:spLocks noGrp="1"/>
          </p:cNvSpPr>
          <p:nvPr>
            <p:ph type="body" idx="2"/>
          </p:nvPr>
        </p:nvSpPr>
        <p:spPr>
          <a:xfrm>
            <a:off x="633715" y="2505507"/>
            <a:ext cx="4957908"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2" name="Google Shape;482;p90"/>
          <p:cNvSpPr txBox="1">
            <a:spLocks noGrp="1"/>
          </p:cNvSpPr>
          <p:nvPr>
            <p:ph type="body" idx="3"/>
          </p:nvPr>
        </p:nvSpPr>
        <p:spPr>
          <a:xfrm>
            <a:off x="6420771" y="3880875"/>
            <a:ext cx="4957908" cy="168034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3" name="Google Shape;483;p90"/>
          <p:cNvSpPr txBox="1">
            <a:spLocks noGrp="1"/>
          </p:cNvSpPr>
          <p:nvPr>
            <p:ph type="body" idx="4"/>
          </p:nvPr>
        </p:nvSpPr>
        <p:spPr>
          <a:xfrm>
            <a:off x="6420771" y="2543263"/>
            <a:ext cx="4957908"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84" name="Google Shape;484;p90"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485" name="Google Shape;485;p90"/>
          <p:cNvGrpSpPr/>
          <p:nvPr/>
        </p:nvGrpSpPr>
        <p:grpSpPr>
          <a:xfrm>
            <a:off x="4480947" y="6257070"/>
            <a:ext cx="3144242" cy="374574"/>
            <a:chOff x="301128" y="6151084"/>
            <a:chExt cx="3144242" cy="374574"/>
          </a:xfrm>
        </p:grpSpPr>
        <p:pic>
          <p:nvPicPr>
            <p:cNvPr id="486" name="Google Shape;486;p90"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487" name="Google Shape;487;p90"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488" name="Google Shape;488;p90"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alendar graph">
  <p:cSld name="Calendar graph">
    <p:spTree>
      <p:nvGrpSpPr>
        <p:cNvPr id="1" name="Shape 489"/>
        <p:cNvGrpSpPr/>
        <p:nvPr/>
      </p:nvGrpSpPr>
      <p:grpSpPr>
        <a:xfrm>
          <a:off x="0" y="0"/>
          <a:ext cx="0" cy="0"/>
          <a:chOff x="0" y="0"/>
          <a:chExt cx="0" cy="0"/>
        </a:xfrm>
      </p:grpSpPr>
      <p:grpSp>
        <p:nvGrpSpPr>
          <p:cNvPr id="490" name="Google Shape;490;p91"/>
          <p:cNvGrpSpPr/>
          <p:nvPr/>
        </p:nvGrpSpPr>
        <p:grpSpPr>
          <a:xfrm>
            <a:off x="14068" y="1619338"/>
            <a:ext cx="12165015" cy="3845400"/>
            <a:chOff x="0" y="4738255"/>
            <a:chExt cx="21169744" cy="5292436"/>
          </a:xfrm>
        </p:grpSpPr>
        <p:sp>
          <p:nvSpPr>
            <p:cNvPr id="491" name="Google Shape;491;p91"/>
            <p:cNvSpPr/>
            <p:nvPr/>
          </p:nvSpPr>
          <p:spPr>
            <a:xfrm>
              <a:off x="0" y="4738255"/>
              <a:ext cx="5292436" cy="5292436"/>
            </a:xfrm>
            <a:prstGeom prst="rect">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2" name="Google Shape;492;p91"/>
            <p:cNvSpPr/>
            <p:nvPr/>
          </p:nvSpPr>
          <p:spPr>
            <a:xfrm>
              <a:off x="5292436" y="4738255"/>
              <a:ext cx="5292436" cy="5292436"/>
            </a:xfrm>
            <a:prstGeom prst="rect">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3" name="Google Shape;493;p91"/>
            <p:cNvSpPr/>
            <p:nvPr/>
          </p:nvSpPr>
          <p:spPr>
            <a:xfrm>
              <a:off x="10584872" y="4738255"/>
              <a:ext cx="5292436" cy="5292436"/>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94" name="Google Shape;494;p91"/>
            <p:cNvSpPr/>
            <p:nvPr/>
          </p:nvSpPr>
          <p:spPr>
            <a:xfrm>
              <a:off x="15877308" y="4738255"/>
              <a:ext cx="5292436" cy="5292436"/>
            </a:xfrm>
            <a:prstGeom prst="rect">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495" name="Google Shape;495;p91"/>
          <p:cNvSpPr txBox="1">
            <a:spLocks noGrp="1"/>
          </p:cNvSpPr>
          <p:nvPr>
            <p:ph type="body" idx="1"/>
          </p:nvPr>
        </p:nvSpPr>
        <p:spPr>
          <a:xfrm>
            <a:off x="3055319" y="2707991"/>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6" name="Google Shape;496;p91"/>
          <p:cNvSpPr txBox="1">
            <a:spLocks noGrp="1"/>
          </p:cNvSpPr>
          <p:nvPr>
            <p:ph type="body" idx="2"/>
          </p:nvPr>
        </p:nvSpPr>
        <p:spPr>
          <a:xfrm>
            <a:off x="3059602" y="2076638"/>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7" name="Google Shape;497;p91"/>
          <p:cNvSpPr txBox="1">
            <a:spLocks noGrp="1"/>
          </p:cNvSpPr>
          <p:nvPr>
            <p:ph type="body" idx="3"/>
          </p:nvPr>
        </p:nvSpPr>
        <p:spPr>
          <a:xfrm>
            <a:off x="3083823" y="3566496"/>
            <a:ext cx="3024340" cy="17789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8" name="Google Shape;498;p91"/>
          <p:cNvSpPr txBox="1">
            <a:spLocks noGrp="1"/>
          </p:cNvSpPr>
          <p:nvPr>
            <p:ph type="body" idx="4"/>
          </p:nvPr>
        </p:nvSpPr>
        <p:spPr>
          <a:xfrm>
            <a:off x="-403" y="2711087"/>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9" name="Google Shape;499;p91"/>
          <p:cNvSpPr txBox="1">
            <a:spLocks noGrp="1"/>
          </p:cNvSpPr>
          <p:nvPr>
            <p:ph type="body" idx="5"/>
          </p:nvPr>
        </p:nvSpPr>
        <p:spPr>
          <a:xfrm>
            <a:off x="3880" y="2079734"/>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0" name="Google Shape;500;p91"/>
          <p:cNvSpPr txBox="1">
            <a:spLocks noGrp="1"/>
          </p:cNvSpPr>
          <p:nvPr>
            <p:ph type="body" idx="6"/>
          </p:nvPr>
        </p:nvSpPr>
        <p:spPr>
          <a:xfrm>
            <a:off x="28101" y="3569592"/>
            <a:ext cx="3024340" cy="17789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1" name="Google Shape;501;p91"/>
          <p:cNvSpPr txBox="1">
            <a:spLocks noGrp="1"/>
          </p:cNvSpPr>
          <p:nvPr>
            <p:ph type="body" idx="7"/>
          </p:nvPr>
        </p:nvSpPr>
        <p:spPr>
          <a:xfrm>
            <a:off x="9125088" y="2694676"/>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2" name="Google Shape;502;p91"/>
          <p:cNvSpPr txBox="1">
            <a:spLocks noGrp="1"/>
          </p:cNvSpPr>
          <p:nvPr>
            <p:ph type="body" idx="8"/>
          </p:nvPr>
        </p:nvSpPr>
        <p:spPr>
          <a:xfrm>
            <a:off x="9129371" y="2063323"/>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3" name="Google Shape;503;p91"/>
          <p:cNvSpPr txBox="1">
            <a:spLocks noGrp="1"/>
          </p:cNvSpPr>
          <p:nvPr>
            <p:ph type="body" idx="9"/>
          </p:nvPr>
        </p:nvSpPr>
        <p:spPr>
          <a:xfrm>
            <a:off x="9153592" y="3553181"/>
            <a:ext cx="3024340" cy="17789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4" name="Google Shape;504;p91"/>
          <p:cNvSpPr txBox="1">
            <a:spLocks noGrp="1"/>
          </p:cNvSpPr>
          <p:nvPr>
            <p:ph type="body" idx="13"/>
          </p:nvPr>
        </p:nvSpPr>
        <p:spPr>
          <a:xfrm>
            <a:off x="6069366" y="2697772"/>
            <a:ext cx="3024340" cy="44291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5" name="Google Shape;505;p91"/>
          <p:cNvSpPr txBox="1">
            <a:spLocks noGrp="1"/>
          </p:cNvSpPr>
          <p:nvPr>
            <p:ph type="body" idx="14"/>
          </p:nvPr>
        </p:nvSpPr>
        <p:spPr>
          <a:xfrm>
            <a:off x="6073649" y="2066419"/>
            <a:ext cx="3049353"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4000"/>
              <a:buNone/>
              <a:defRPr sz="4000" b="1"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6" name="Google Shape;506;p91"/>
          <p:cNvSpPr txBox="1">
            <a:spLocks noGrp="1"/>
          </p:cNvSpPr>
          <p:nvPr>
            <p:ph type="body" idx="15"/>
          </p:nvPr>
        </p:nvSpPr>
        <p:spPr>
          <a:xfrm>
            <a:off x="6097870" y="3556277"/>
            <a:ext cx="3024340" cy="177894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7" name="Google Shape;507;p91"/>
          <p:cNvSpPr txBox="1">
            <a:spLocks noGrp="1"/>
          </p:cNvSpPr>
          <p:nvPr>
            <p:ph type="body" idx="16"/>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08" name="Google Shape;508;p91"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509" name="Google Shape;509;p91"/>
          <p:cNvGrpSpPr/>
          <p:nvPr/>
        </p:nvGrpSpPr>
        <p:grpSpPr>
          <a:xfrm>
            <a:off x="4480947" y="6257070"/>
            <a:ext cx="3144242" cy="374574"/>
            <a:chOff x="301128" y="6151084"/>
            <a:chExt cx="3144242" cy="374574"/>
          </a:xfrm>
        </p:grpSpPr>
        <p:pic>
          <p:nvPicPr>
            <p:cNvPr id="510" name="Google Shape;510;p91"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511" name="Google Shape;511;p91"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512" name="Google Shape;512;p91"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3 point icon graph">
  <p:cSld name="3 point icon graph">
    <p:spTree>
      <p:nvGrpSpPr>
        <p:cNvPr id="1" name="Shape 513"/>
        <p:cNvGrpSpPr/>
        <p:nvPr/>
      </p:nvGrpSpPr>
      <p:grpSpPr>
        <a:xfrm>
          <a:off x="0" y="0"/>
          <a:ext cx="0" cy="0"/>
          <a:chOff x="0" y="0"/>
          <a:chExt cx="0" cy="0"/>
        </a:xfrm>
      </p:grpSpPr>
      <p:sp>
        <p:nvSpPr>
          <p:cNvPr id="514" name="Google Shape;514;p92"/>
          <p:cNvSpPr/>
          <p:nvPr/>
        </p:nvSpPr>
        <p:spPr>
          <a:xfrm>
            <a:off x="2214760" y="1397635"/>
            <a:ext cx="1521426" cy="2214649"/>
          </a:xfrm>
          <a:custGeom>
            <a:avLst/>
            <a:gdLst/>
            <a:ahLst/>
            <a:cxnLst/>
            <a:rect l="l" t="t" r="r" b="b"/>
            <a:pathLst>
              <a:path w="914" h="1330" extrusionOk="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15" name="Google Shape;515;p92"/>
          <p:cNvSpPr/>
          <p:nvPr/>
        </p:nvSpPr>
        <p:spPr>
          <a:xfrm>
            <a:off x="2257859" y="1439070"/>
            <a:ext cx="1433560" cy="1433557"/>
          </a:xfrm>
          <a:custGeom>
            <a:avLst/>
            <a:gdLst/>
            <a:ahLst/>
            <a:cxnLst/>
            <a:rect l="l" t="t" r="r" b="b"/>
            <a:pathLst>
              <a:path w="473" h="473" extrusionOk="0">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16" name="Google Shape;516;p92"/>
          <p:cNvSpPr/>
          <p:nvPr/>
        </p:nvSpPr>
        <p:spPr>
          <a:xfrm>
            <a:off x="5337787" y="1443935"/>
            <a:ext cx="1519759" cy="2214649"/>
          </a:xfrm>
          <a:custGeom>
            <a:avLst/>
            <a:gdLst/>
            <a:ahLst/>
            <a:cxnLst/>
            <a:rect l="l" t="t" r="r" b="b"/>
            <a:pathLst>
              <a:path w="913" h="1330" extrusionOk="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17" name="Google Shape;517;p92"/>
          <p:cNvSpPr/>
          <p:nvPr/>
        </p:nvSpPr>
        <p:spPr>
          <a:xfrm>
            <a:off x="5379220" y="1485370"/>
            <a:ext cx="1433560" cy="1433557"/>
          </a:xfrm>
          <a:custGeom>
            <a:avLst/>
            <a:gdLst/>
            <a:ahLst/>
            <a:cxnLst/>
            <a:rect l="l" t="t" r="r" b="b"/>
            <a:pathLst>
              <a:path w="473" h="473" extrusionOk="0">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18" name="Google Shape;518;p92"/>
          <p:cNvSpPr/>
          <p:nvPr/>
        </p:nvSpPr>
        <p:spPr>
          <a:xfrm>
            <a:off x="8734778" y="1450185"/>
            <a:ext cx="1521426" cy="2214649"/>
          </a:xfrm>
          <a:custGeom>
            <a:avLst/>
            <a:gdLst/>
            <a:ahLst/>
            <a:cxnLst/>
            <a:rect l="l" t="t" r="r" b="b"/>
            <a:pathLst>
              <a:path w="914" h="1330" extrusionOk="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19" name="Google Shape;519;p92"/>
          <p:cNvSpPr/>
          <p:nvPr/>
        </p:nvSpPr>
        <p:spPr>
          <a:xfrm>
            <a:off x="8781896" y="1491620"/>
            <a:ext cx="1430522" cy="1433557"/>
          </a:xfrm>
          <a:custGeom>
            <a:avLst/>
            <a:gdLst/>
            <a:ahLst/>
            <a:cxnLst/>
            <a:rect l="l" t="t" r="r" b="b"/>
            <a:pathLst>
              <a:path w="472" h="473" extrusionOk="0">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20" name="Google Shape;520;p92"/>
          <p:cNvSpPr txBox="1">
            <a:spLocks noGrp="1"/>
          </p:cNvSpPr>
          <p:nvPr>
            <p:ph type="body" idx="1"/>
          </p:nvPr>
        </p:nvSpPr>
        <p:spPr>
          <a:xfrm>
            <a:off x="1945657" y="4003505"/>
            <a:ext cx="2061046" cy="170688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1" name="Google Shape;521;p92"/>
          <p:cNvSpPr txBox="1">
            <a:spLocks noGrp="1"/>
          </p:cNvSpPr>
          <p:nvPr>
            <p:ph type="body" idx="2"/>
          </p:nvPr>
        </p:nvSpPr>
        <p:spPr>
          <a:xfrm>
            <a:off x="5068119" y="4003505"/>
            <a:ext cx="2061046" cy="170688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2" name="Google Shape;522;p92"/>
          <p:cNvSpPr txBox="1">
            <a:spLocks noGrp="1"/>
          </p:cNvSpPr>
          <p:nvPr>
            <p:ph type="body" idx="3"/>
          </p:nvPr>
        </p:nvSpPr>
        <p:spPr>
          <a:xfrm>
            <a:off x="8468477" y="4003505"/>
            <a:ext cx="2061046" cy="1706886"/>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000"/>
              <a:buNone/>
              <a:defRPr sz="2000" b="0" i="0">
                <a:solidFill>
                  <a:srgbClr val="595A59"/>
                </a:solidFill>
                <a:latin typeface="Montserrat"/>
                <a:ea typeface="Montserrat"/>
                <a:cs typeface="Montserrat"/>
                <a:sym typeface="Montserrat"/>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3" name="Google Shape;523;p92"/>
          <p:cNvSpPr txBox="1">
            <a:spLocks noGrp="1"/>
          </p:cNvSpPr>
          <p:nvPr>
            <p:ph type="body" idx="4"/>
          </p:nvPr>
        </p:nvSpPr>
        <p:spPr>
          <a:xfrm>
            <a:off x="10764" y="446202"/>
            <a:ext cx="12181236" cy="66995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24" name="Google Shape;524;p92"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525" name="Google Shape;525;p92"/>
          <p:cNvGrpSpPr/>
          <p:nvPr/>
        </p:nvGrpSpPr>
        <p:grpSpPr>
          <a:xfrm>
            <a:off x="4480947" y="6257070"/>
            <a:ext cx="3144242" cy="374574"/>
            <a:chOff x="301128" y="6151084"/>
            <a:chExt cx="3144242" cy="374574"/>
          </a:xfrm>
        </p:grpSpPr>
        <p:pic>
          <p:nvPicPr>
            <p:cNvPr id="526" name="Google Shape;526;p92"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527" name="Google Shape;527;p92"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528" name="Google Shape;528;p92"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5 point icon graph A">
  <p:cSld name="5 point icon graph A">
    <p:spTree>
      <p:nvGrpSpPr>
        <p:cNvPr id="1" name="Shape 529"/>
        <p:cNvGrpSpPr/>
        <p:nvPr/>
      </p:nvGrpSpPr>
      <p:grpSpPr>
        <a:xfrm>
          <a:off x="0" y="0"/>
          <a:ext cx="0" cy="0"/>
          <a:chOff x="0" y="0"/>
          <a:chExt cx="0" cy="0"/>
        </a:xfrm>
      </p:grpSpPr>
      <p:sp>
        <p:nvSpPr>
          <p:cNvPr id="530" name="Google Shape;530;p93"/>
          <p:cNvSpPr/>
          <p:nvPr/>
        </p:nvSpPr>
        <p:spPr>
          <a:xfrm>
            <a:off x="3184089" y="1773769"/>
            <a:ext cx="1521426" cy="2214649"/>
          </a:xfrm>
          <a:custGeom>
            <a:avLst/>
            <a:gdLst/>
            <a:ahLst/>
            <a:cxnLst/>
            <a:rect l="l" t="t" r="r" b="b"/>
            <a:pathLst>
              <a:path w="914" h="1330" extrusionOk="0">
                <a:moveTo>
                  <a:pt x="456" y="219"/>
                </a:moveTo>
                <a:cubicBezTo>
                  <a:pt x="327" y="219"/>
                  <a:pt x="220" y="325"/>
                  <a:pt x="220" y="455"/>
                </a:cubicBezTo>
                <a:cubicBezTo>
                  <a:pt x="220" y="587"/>
                  <a:pt x="327" y="692"/>
                  <a:pt x="456" y="692"/>
                </a:cubicBezTo>
                <a:cubicBezTo>
                  <a:pt x="587" y="692"/>
                  <a:pt x="693" y="587"/>
                  <a:pt x="693" y="455"/>
                </a:cubicBezTo>
                <a:cubicBezTo>
                  <a:pt x="693" y="325"/>
                  <a:pt x="587" y="219"/>
                  <a:pt x="456" y="219"/>
                </a:cubicBezTo>
                <a:close/>
                <a:moveTo>
                  <a:pt x="456" y="0"/>
                </a:moveTo>
                <a:cubicBezTo>
                  <a:pt x="709" y="0"/>
                  <a:pt x="914" y="203"/>
                  <a:pt x="914" y="455"/>
                </a:cubicBezTo>
                <a:cubicBezTo>
                  <a:pt x="914" y="705"/>
                  <a:pt x="714" y="907"/>
                  <a:pt x="466" y="913"/>
                </a:cubicBezTo>
                <a:lnTo>
                  <a:pt x="466" y="1276"/>
                </a:lnTo>
                <a:cubicBezTo>
                  <a:pt x="477" y="1280"/>
                  <a:pt x="485" y="1289"/>
                  <a:pt x="485" y="1303"/>
                </a:cubicBezTo>
                <a:cubicBezTo>
                  <a:pt x="485" y="1316"/>
                  <a:pt x="473" y="1330"/>
                  <a:pt x="456" y="1330"/>
                </a:cubicBezTo>
                <a:cubicBezTo>
                  <a:pt x="442" y="1330"/>
                  <a:pt x="429" y="1316"/>
                  <a:pt x="429" y="1303"/>
                </a:cubicBezTo>
                <a:cubicBezTo>
                  <a:pt x="429" y="1289"/>
                  <a:pt x="438" y="1280"/>
                  <a:pt x="449" y="1276"/>
                </a:cubicBezTo>
                <a:lnTo>
                  <a:pt x="449" y="913"/>
                </a:lnTo>
                <a:cubicBezTo>
                  <a:pt x="200" y="907"/>
                  <a:pt x="0" y="705"/>
                  <a:pt x="0" y="455"/>
                </a:cubicBezTo>
                <a:cubicBezTo>
                  <a:pt x="0" y="203"/>
                  <a:pt x="204" y="0"/>
                  <a:pt x="456" y="0"/>
                </a:cubicBezTo>
                <a:close/>
              </a:path>
            </a:pathLst>
          </a:custGeom>
          <a:solidFill>
            <a:srgbClr val="91639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1" name="Google Shape;531;p93"/>
          <p:cNvSpPr/>
          <p:nvPr/>
        </p:nvSpPr>
        <p:spPr>
          <a:xfrm>
            <a:off x="3227188" y="1773769"/>
            <a:ext cx="1433560" cy="1433557"/>
          </a:xfrm>
          <a:custGeom>
            <a:avLst/>
            <a:gdLst/>
            <a:ahLst/>
            <a:cxnLst/>
            <a:rect l="l" t="t" r="r" b="b"/>
            <a:pathLst>
              <a:path w="473" h="473" extrusionOk="0">
                <a:moveTo>
                  <a:pt x="236" y="0"/>
                </a:moveTo>
                <a:cubicBezTo>
                  <a:pt x="107" y="0"/>
                  <a:pt x="0" y="106"/>
                  <a:pt x="0" y="236"/>
                </a:cubicBezTo>
                <a:cubicBezTo>
                  <a:pt x="0" y="368"/>
                  <a:pt x="107" y="473"/>
                  <a:pt x="236" y="473"/>
                </a:cubicBezTo>
                <a:cubicBezTo>
                  <a:pt x="367" y="473"/>
                  <a:pt x="473" y="368"/>
                  <a:pt x="473" y="236"/>
                </a:cubicBezTo>
                <a:cubicBezTo>
                  <a:pt x="473" y="106"/>
                  <a:pt x="367" y="0"/>
                  <a:pt x="236" y="0"/>
                </a:cubicBezTo>
                <a:close/>
              </a:path>
            </a:pathLst>
          </a:custGeom>
          <a:solidFill>
            <a:srgbClr val="91639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2" name="Google Shape;532;p93"/>
          <p:cNvSpPr/>
          <p:nvPr/>
        </p:nvSpPr>
        <p:spPr>
          <a:xfrm>
            <a:off x="5348401" y="1773769"/>
            <a:ext cx="1519759" cy="2214649"/>
          </a:xfrm>
          <a:custGeom>
            <a:avLst/>
            <a:gdLst/>
            <a:ahLst/>
            <a:cxnLst/>
            <a:rect l="l" t="t" r="r" b="b"/>
            <a:pathLst>
              <a:path w="913" h="1330" extrusionOk="0">
                <a:moveTo>
                  <a:pt x="455" y="219"/>
                </a:moveTo>
                <a:cubicBezTo>
                  <a:pt x="325" y="219"/>
                  <a:pt x="219" y="325"/>
                  <a:pt x="219" y="455"/>
                </a:cubicBezTo>
                <a:cubicBezTo>
                  <a:pt x="219" y="587"/>
                  <a:pt x="325" y="692"/>
                  <a:pt x="455" y="692"/>
                </a:cubicBezTo>
                <a:cubicBezTo>
                  <a:pt x="587" y="692"/>
                  <a:pt x="692" y="587"/>
                  <a:pt x="692" y="455"/>
                </a:cubicBezTo>
                <a:cubicBezTo>
                  <a:pt x="692" y="325"/>
                  <a:pt x="587" y="219"/>
                  <a:pt x="455" y="219"/>
                </a:cubicBezTo>
                <a:close/>
                <a:moveTo>
                  <a:pt x="455" y="0"/>
                </a:moveTo>
                <a:cubicBezTo>
                  <a:pt x="708" y="0"/>
                  <a:pt x="913" y="203"/>
                  <a:pt x="913" y="455"/>
                </a:cubicBezTo>
                <a:cubicBezTo>
                  <a:pt x="913" y="705"/>
                  <a:pt x="713" y="907"/>
                  <a:pt x="465" y="913"/>
                </a:cubicBezTo>
                <a:lnTo>
                  <a:pt x="465" y="1276"/>
                </a:lnTo>
                <a:cubicBezTo>
                  <a:pt x="476" y="1280"/>
                  <a:pt x="484" y="1289"/>
                  <a:pt x="484" y="1303"/>
                </a:cubicBezTo>
                <a:cubicBezTo>
                  <a:pt x="484" y="1316"/>
                  <a:pt x="471" y="1330"/>
                  <a:pt x="455" y="1330"/>
                </a:cubicBezTo>
                <a:cubicBezTo>
                  <a:pt x="441" y="1330"/>
                  <a:pt x="429" y="1316"/>
                  <a:pt x="429" y="1303"/>
                </a:cubicBezTo>
                <a:cubicBezTo>
                  <a:pt x="429" y="1289"/>
                  <a:pt x="435" y="1280"/>
                  <a:pt x="446" y="1276"/>
                </a:cubicBezTo>
                <a:lnTo>
                  <a:pt x="446" y="913"/>
                </a:lnTo>
                <a:cubicBezTo>
                  <a:pt x="199" y="907"/>
                  <a:pt x="0" y="705"/>
                  <a:pt x="0" y="455"/>
                </a:cubicBezTo>
                <a:cubicBezTo>
                  <a:pt x="0" y="203"/>
                  <a:pt x="203" y="0"/>
                  <a:pt x="455" y="0"/>
                </a:cubicBezTo>
                <a:close/>
              </a:path>
            </a:pathLst>
          </a:custGeom>
          <a:solidFill>
            <a:srgbClr val="76C0B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3" name="Google Shape;533;p93"/>
          <p:cNvSpPr/>
          <p:nvPr/>
        </p:nvSpPr>
        <p:spPr>
          <a:xfrm>
            <a:off x="5389834" y="1773769"/>
            <a:ext cx="1433560" cy="1433557"/>
          </a:xfrm>
          <a:custGeom>
            <a:avLst/>
            <a:gdLst/>
            <a:ahLst/>
            <a:cxnLst/>
            <a:rect l="l" t="t" r="r" b="b"/>
            <a:pathLst>
              <a:path w="473" h="473" extrusionOk="0">
                <a:moveTo>
                  <a:pt x="236" y="0"/>
                </a:moveTo>
                <a:cubicBezTo>
                  <a:pt x="106" y="0"/>
                  <a:pt x="0" y="106"/>
                  <a:pt x="0" y="236"/>
                </a:cubicBezTo>
                <a:cubicBezTo>
                  <a:pt x="0" y="368"/>
                  <a:pt x="106" y="473"/>
                  <a:pt x="236" y="473"/>
                </a:cubicBezTo>
                <a:cubicBezTo>
                  <a:pt x="368" y="473"/>
                  <a:pt x="473" y="368"/>
                  <a:pt x="473" y="236"/>
                </a:cubicBezTo>
                <a:cubicBezTo>
                  <a:pt x="473" y="106"/>
                  <a:pt x="368" y="0"/>
                  <a:pt x="236" y="0"/>
                </a:cubicBezTo>
                <a:close/>
              </a:path>
            </a:pathLst>
          </a:custGeom>
          <a:solidFill>
            <a:srgbClr val="76C0B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4" name="Google Shape;534;p93"/>
          <p:cNvSpPr/>
          <p:nvPr/>
        </p:nvSpPr>
        <p:spPr>
          <a:xfrm>
            <a:off x="1019776" y="1773769"/>
            <a:ext cx="1521426" cy="2214649"/>
          </a:xfrm>
          <a:custGeom>
            <a:avLst/>
            <a:gdLst/>
            <a:ahLst/>
            <a:cxnLst/>
            <a:rect l="l" t="t" r="r" b="b"/>
            <a:pathLst>
              <a:path w="914" h="1330" extrusionOk="0">
                <a:moveTo>
                  <a:pt x="458" y="219"/>
                </a:moveTo>
                <a:cubicBezTo>
                  <a:pt x="327" y="219"/>
                  <a:pt x="222" y="325"/>
                  <a:pt x="222" y="455"/>
                </a:cubicBezTo>
                <a:cubicBezTo>
                  <a:pt x="222" y="587"/>
                  <a:pt x="327" y="692"/>
                  <a:pt x="458" y="692"/>
                </a:cubicBezTo>
                <a:cubicBezTo>
                  <a:pt x="587" y="692"/>
                  <a:pt x="694" y="587"/>
                  <a:pt x="694" y="455"/>
                </a:cubicBezTo>
                <a:cubicBezTo>
                  <a:pt x="694" y="325"/>
                  <a:pt x="587" y="219"/>
                  <a:pt x="458" y="219"/>
                </a:cubicBezTo>
                <a:close/>
                <a:moveTo>
                  <a:pt x="458" y="0"/>
                </a:moveTo>
                <a:cubicBezTo>
                  <a:pt x="710" y="0"/>
                  <a:pt x="914" y="203"/>
                  <a:pt x="914" y="455"/>
                </a:cubicBezTo>
                <a:cubicBezTo>
                  <a:pt x="914" y="705"/>
                  <a:pt x="714" y="907"/>
                  <a:pt x="466" y="913"/>
                </a:cubicBezTo>
                <a:lnTo>
                  <a:pt x="466" y="1276"/>
                </a:lnTo>
                <a:cubicBezTo>
                  <a:pt x="476" y="1280"/>
                  <a:pt x="485" y="1289"/>
                  <a:pt x="485" y="1303"/>
                </a:cubicBezTo>
                <a:cubicBezTo>
                  <a:pt x="485" y="1316"/>
                  <a:pt x="473" y="1330"/>
                  <a:pt x="458" y="1330"/>
                </a:cubicBezTo>
                <a:cubicBezTo>
                  <a:pt x="441" y="1330"/>
                  <a:pt x="429" y="1316"/>
                  <a:pt x="429" y="1303"/>
                </a:cubicBezTo>
                <a:cubicBezTo>
                  <a:pt x="429" y="1289"/>
                  <a:pt x="438" y="1280"/>
                  <a:pt x="448" y="1276"/>
                </a:cubicBezTo>
                <a:lnTo>
                  <a:pt x="448" y="913"/>
                </a:lnTo>
                <a:cubicBezTo>
                  <a:pt x="200" y="907"/>
                  <a:pt x="0" y="705"/>
                  <a:pt x="0" y="455"/>
                </a:cubicBezTo>
                <a:cubicBezTo>
                  <a:pt x="0" y="203"/>
                  <a:pt x="206" y="0"/>
                  <a:pt x="458" y="0"/>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5" name="Google Shape;535;p93"/>
          <p:cNvSpPr/>
          <p:nvPr/>
        </p:nvSpPr>
        <p:spPr>
          <a:xfrm>
            <a:off x="1066895" y="1773769"/>
            <a:ext cx="1430522" cy="1433557"/>
          </a:xfrm>
          <a:custGeom>
            <a:avLst/>
            <a:gdLst/>
            <a:ahLst/>
            <a:cxnLst/>
            <a:rect l="l" t="t" r="r" b="b"/>
            <a:pathLst>
              <a:path w="472" h="473" extrusionOk="0">
                <a:moveTo>
                  <a:pt x="236" y="0"/>
                </a:moveTo>
                <a:cubicBezTo>
                  <a:pt x="105" y="0"/>
                  <a:pt x="0" y="106"/>
                  <a:pt x="0" y="236"/>
                </a:cubicBezTo>
                <a:cubicBezTo>
                  <a:pt x="0" y="368"/>
                  <a:pt x="105" y="473"/>
                  <a:pt x="236" y="473"/>
                </a:cubicBezTo>
                <a:cubicBezTo>
                  <a:pt x="365" y="473"/>
                  <a:pt x="472" y="368"/>
                  <a:pt x="472" y="236"/>
                </a:cubicBezTo>
                <a:cubicBezTo>
                  <a:pt x="472" y="106"/>
                  <a:pt x="365" y="0"/>
                  <a:pt x="236" y="0"/>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6" name="Google Shape;536;p93"/>
          <p:cNvSpPr/>
          <p:nvPr/>
        </p:nvSpPr>
        <p:spPr>
          <a:xfrm>
            <a:off x="9675359" y="1773769"/>
            <a:ext cx="1518092" cy="2214649"/>
          </a:xfrm>
          <a:custGeom>
            <a:avLst/>
            <a:gdLst/>
            <a:ahLst/>
            <a:cxnLst/>
            <a:rect l="l" t="t" r="r" b="b"/>
            <a:pathLst>
              <a:path w="912" h="1330" extrusionOk="0">
                <a:moveTo>
                  <a:pt x="455" y="219"/>
                </a:moveTo>
                <a:cubicBezTo>
                  <a:pt x="326" y="219"/>
                  <a:pt x="219" y="325"/>
                  <a:pt x="219" y="455"/>
                </a:cubicBezTo>
                <a:cubicBezTo>
                  <a:pt x="219" y="587"/>
                  <a:pt x="326" y="692"/>
                  <a:pt x="455" y="692"/>
                </a:cubicBezTo>
                <a:cubicBezTo>
                  <a:pt x="586" y="692"/>
                  <a:pt x="692" y="587"/>
                  <a:pt x="692" y="455"/>
                </a:cubicBezTo>
                <a:cubicBezTo>
                  <a:pt x="692" y="325"/>
                  <a:pt x="586" y="219"/>
                  <a:pt x="455" y="219"/>
                </a:cubicBezTo>
                <a:close/>
                <a:moveTo>
                  <a:pt x="455" y="0"/>
                </a:moveTo>
                <a:cubicBezTo>
                  <a:pt x="708" y="0"/>
                  <a:pt x="912" y="203"/>
                  <a:pt x="912" y="455"/>
                </a:cubicBezTo>
                <a:cubicBezTo>
                  <a:pt x="912" y="705"/>
                  <a:pt x="713" y="907"/>
                  <a:pt x="465" y="913"/>
                </a:cubicBezTo>
                <a:lnTo>
                  <a:pt x="465" y="1276"/>
                </a:lnTo>
                <a:cubicBezTo>
                  <a:pt x="476" y="1280"/>
                  <a:pt x="483" y="1289"/>
                  <a:pt x="483" y="1303"/>
                </a:cubicBezTo>
                <a:cubicBezTo>
                  <a:pt x="483" y="1316"/>
                  <a:pt x="471" y="1330"/>
                  <a:pt x="455" y="1330"/>
                </a:cubicBezTo>
                <a:cubicBezTo>
                  <a:pt x="441" y="1330"/>
                  <a:pt x="428" y="1316"/>
                  <a:pt x="428" y="1303"/>
                </a:cubicBezTo>
                <a:cubicBezTo>
                  <a:pt x="428" y="1289"/>
                  <a:pt x="436" y="1280"/>
                  <a:pt x="447" y="1276"/>
                </a:cubicBezTo>
                <a:lnTo>
                  <a:pt x="447" y="913"/>
                </a:lnTo>
                <a:cubicBezTo>
                  <a:pt x="199" y="907"/>
                  <a:pt x="0" y="705"/>
                  <a:pt x="0" y="455"/>
                </a:cubicBezTo>
                <a:cubicBezTo>
                  <a:pt x="0" y="203"/>
                  <a:pt x="203" y="0"/>
                  <a:pt x="455" y="0"/>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7" name="Google Shape;537;p93"/>
          <p:cNvSpPr/>
          <p:nvPr/>
        </p:nvSpPr>
        <p:spPr>
          <a:xfrm>
            <a:off x="7511047" y="1773769"/>
            <a:ext cx="1521426" cy="2214649"/>
          </a:xfrm>
          <a:custGeom>
            <a:avLst/>
            <a:gdLst/>
            <a:ahLst/>
            <a:cxnLst/>
            <a:rect l="l" t="t" r="r" b="b"/>
            <a:pathLst>
              <a:path w="914" h="1330" extrusionOk="0">
                <a:moveTo>
                  <a:pt x="457" y="219"/>
                </a:moveTo>
                <a:cubicBezTo>
                  <a:pt x="327" y="219"/>
                  <a:pt x="222" y="325"/>
                  <a:pt x="222" y="455"/>
                </a:cubicBezTo>
                <a:cubicBezTo>
                  <a:pt x="222" y="587"/>
                  <a:pt x="327" y="692"/>
                  <a:pt x="457" y="692"/>
                </a:cubicBezTo>
                <a:cubicBezTo>
                  <a:pt x="587" y="692"/>
                  <a:pt x="694" y="587"/>
                  <a:pt x="694" y="455"/>
                </a:cubicBezTo>
                <a:cubicBezTo>
                  <a:pt x="694" y="325"/>
                  <a:pt x="587" y="219"/>
                  <a:pt x="457" y="219"/>
                </a:cubicBezTo>
                <a:close/>
                <a:moveTo>
                  <a:pt x="457" y="0"/>
                </a:moveTo>
                <a:cubicBezTo>
                  <a:pt x="710" y="0"/>
                  <a:pt x="914" y="203"/>
                  <a:pt x="914" y="455"/>
                </a:cubicBezTo>
                <a:cubicBezTo>
                  <a:pt x="914" y="705"/>
                  <a:pt x="714" y="907"/>
                  <a:pt x="466" y="913"/>
                </a:cubicBezTo>
                <a:lnTo>
                  <a:pt x="466" y="1276"/>
                </a:lnTo>
                <a:cubicBezTo>
                  <a:pt x="477" y="1280"/>
                  <a:pt x="484" y="1289"/>
                  <a:pt x="484" y="1303"/>
                </a:cubicBezTo>
                <a:cubicBezTo>
                  <a:pt x="484" y="1316"/>
                  <a:pt x="472" y="1330"/>
                  <a:pt x="457" y="1330"/>
                </a:cubicBezTo>
                <a:cubicBezTo>
                  <a:pt x="441" y="1330"/>
                  <a:pt x="429" y="1316"/>
                  <a:pt x="429" y="1303"/>
                </a:cubicBezTo>
                <a:cubicBezTo>
                  <a:pt x="429" y="1289"/>
                  <a:pt x="437" y="1280"/>
                  <a:pt x="448" y="1276"/>
                </a:cubicBezTo>
                <a:lnTo>
                  <a:pt x="448" y="913"/>
                </a:lnTo>
                <a:cubicBezTo>
                  <a:pt x="200" y="907"/>
                  <a:pt x="0" y="705"/>
                  <a:pt x="0" y="455"/>
                </a:cubicBezTo>
                <a:cubicBezTo>
                  <a:pt x="0" y="203"/>
                  <a:pt x="205" y="0"/>
                  <a:pt x="457" y="0"/>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8" name="Google Shape;538;p93"/>
          <p:cNvSpPr/>
          <p:nvPr/>
        </p:nvSpPr>
        <p:spPr>
          <a:xfrm>
            <a:off x="7558165" y="1773769"/>
            <a:ext cx="1430522" cy="1433557"/>
          </a:xfrm>
          <a:custGeom>
            <a:avLst/>
            <a:gdLst/>
            <a:ahLst/>
            <a:cxnLst/>
            <a:rect l="l" t="t" r="r" b="b"/>
            <a:pathLst>
              <a:path w="472" h="473" extrusionOk="0">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39" name="Google Shape;539;p93"/>
          <p:cNvSpPr txBox="1">
            <a:spLocks noGrp="1"/>
          </p:cNvSpPr>
          <p:nvPr>
            <p:ph type="body" idx="1"/>
          </p:nvPr>
        </p:nvSpPr>
        <p:spPr>
          <a:xfrm>
            <a:off x="748973"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0" name="Google Shape;540;p93"/>
          <p:cNvSpPr txBox="1">
            <a:spLocks noGrp="1"/>
          </p:cNvSpPr>
          <p:nvPr>
            <p:ph type="body" idx="2"/>
          </p:nvPr>
        </p:nvSpPr>
        <p:spPr>
          <a:xfrm>
            <a:off x="2914986"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1" name="Google Shape;541;p93"/>
          <p:cNvSpPr txBox="1">
            <a:spLocks noGrp="1"/>
          </p:cNvSpPr>
          <p:nvPr>
            <p:ph type="body" idx="3"/>
          </p:nvPr>
        </p:nvSpPr>
        <p:spPr>
          <a:xfrm>
            <a:off x="5078733"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2" name="Google Shape;542;p93"/>
          <p:cNvSpPr txBox="1">
            <a:spLocks noGrp="1"/>
          </p:cNvSpPr>
          <p:nvPr>
            <p:ph type="body" idx="4"/>
          </p:nvPr>
        </p:nvSpPr>
        <p:spPr>
          <a:xfrm>
            <a:off x="7244746"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3" name="Google Shape;543;p93"/>
          <p:cNvSpPr txBox="1">
            <a:spLocks noGrp="1"/>
          </p:cNvSpPr>
          <p:nvPr>
            <p:ph type="body" idx="5"/>
          </p:nvPr>
        </p:nvSpPr>
        <p:spPr>
          <a:xfrm>
            <a:off x="9399324" y="4353360"/>
            <a:ext cx="2061046" cy="1442322"/>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4" name="Google Shape;544;p93"/>
          <p:cNvSpPr/>
          <p:nvPr/>
        </p:nvSpPr>
        <p:spPr>
          <a:xfrm>
            <a:off x="9714586" y="1773769"/>
            <a:ext cx="1430522" cy="1433557"/>
          </a:xfrm>
          <a:custGeom>
            <a:avLst/>
            <a:gdLst/>
            <a:ahLst/>
            <a:cxnLst/>
            <a:rect l="l" t="t" r="r" b="b"/>
            <a:pathLst>
              <a:path w="472" h="473" extrusionOk="0">
                <a:moveTo>
                  <a:pt x="235" y="0"/>
                </a:moveTo>
                <a:cubicBezTo>
                  <a:pt x="105" y="0"/>
                  <a:pt x="0" y="106"/>
                  <a:pt x="0" y="236"/>
                </a:cubicBezTo>
                <a:cubicBezTo>
                  <a:pt x="0" y="368"/>
                  <a:pt x="105" y="473"/>
                  <a:pt x="235" y="473"/>
                </a:cubicBezTo>
                <a:cubicBezTo>
                  <a:pt x="365" y="473"/>
                  <a:pt x="472" y="368"/>
                  <a:pt x="472" y="236"/>
                </a:cubicBezTo>
                <a:cubicBezTo>
                  <a:pt x="472" y="106"/>
                  <a:pt x="365" y="0"/>
                  <a:pt x="235" y="0"/>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u="none" strike="noStrike">
              <a:solidFill>
                <a:schemeClr val="dk1"/>
              </a:solidFill>
              <a:latin typeface="Lato"/>
              <a:ea typeface="Lato"/>
              <a:cs typeface="Lato"/>
              <a:sym typeface="Lato"/>
            </a:endParaRPr>
          </a:p>
        </p:txBody>
      </p:sp>
      <p:sp>
        <p:nvSpPr>
          <p:cNvPr id="545" name="Google Shape;545;p93"/>
          <p:cNvSpPr txBox="1">
            <a:spLocks noGrp="1"/>
          </p:cNvSpPr>
          <p:nvPr>
            <p:ph type="body" idx="6"/>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46" name="Google Shape;546;p93"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547" name="Google Shape;547;p93"/>
          <p:cNvGrpSpPr/>
          <p:nvPr/>
        </p:nvGrpSpPr>
        <p:grpSpPr>
          <a:xfrm>
            <a:off x="4480947" y="6257070"/>
            <a:ext cx="3144242" cy="374574"/>
            <a:chOff x="301128" y="6151084"/>
            <a:chExt cx="3144242" cy="374574"/>
          </a:xfrm>
        </p:grpSpPr>
        <p:pic>
          <p:nvPicPr>
            <p:cNvPr id="548" name="Google Shape;548;p93"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549" name="Google Shape;549;p93"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550" name="Google Shape;550;p93"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5 point icon Graph B">
  <p:cSld name="5 point icon Graph B">
    <p:spTree>
      <p:nvGrpSpPr>
        <p:cNvPr id="1" name="Shape 551"/>
        <p:cNvGrpSpPr/>
        <p:nvPr/>
      </p:nvGrpSpPr>
      <p:grpSpPr>
        <a:xfrm>
          <a:off x="0" y="0"/>
          <a:ext cx="0" cy="0"/>
          <a:chOff x="0" y="0"/>
          <a:chExt cx="0" cy="0"/>
        </a:xfrm>
      </p:grpSpPr>
      <p:sp>
        <p:nvSpPr>
          <p:cNvPr id="552" name="Google Shape;552;p94"/>
          <p:cNvSpPr/>
          <p:nvPr/>
        </p:nvSpPr>
        <p:spPr>
          <a:xfrm>
            <a:off x="832077" y="3024269"/>
            <a:ext cx="1921262" cy="2081780"/>
          </a:xfrm>
          <a:custGeom>
            <a:avLst/>
            <a:gdLst/>
            <a:ahLst/>
            <a:cxnLst/>
            <a:rect l="l" t="t" r="r" b="b"/>
            <a:pathLst>
              <a:path w="3430" h="3719" extrusionOk="0">
                <a:moveTo>
                  <a:pt x="3123" y="642"/>
                </a:moveTo>
                <a:lnTo>
                  <a:pt x="3123" y="642"/>
                </a:lnTo>
                <a:cubicBezTo>
                  <a:pt x="2090" y="642"/>
                  <a:pt x="2090" y="642"/>
                  <a:pt x="2090" y="642"/>
                </a:cubicBezTo>
                <a:cubicBezTo>
                  <a:pt x="1715" y="0"/>
                  <a:pt x="1715" y="0"/>
                  <a:pt x="1715" y="0"/>
                </a:cubicBezTo>
                <a:cubicBezTo>
                  <a:pt x="1347" y="642"/>
                  <a:pt x="1347" y="642"/>
                  <a:pt x="1347" y="642"/>
                </a:cubicBezTo>
                <a:cubicBezTo>
                  <a:pt x="307" y="642"/>
                  <a:pt x="307" y="642"/>
                  <a:pt x="307" y="642"/>
                </a:cubicBezTo>
                <a:cubicBezTo>
                  <a:pt x="138" y="642"/>
                  <a:pt x="0" y="780"/>
                  <a:pt x="0" y="948"/>
                </a:cubicBezTo>
                <a:cubicBezTo>
                  <a:pt x="0" y="3420"/>
                  <a:pt x="0" y="3420"/>
                  <a:pt x="0" y="3420"/>
                </a:cubicBezTo>
                <a:cubicBezTo>
                  <a:pt x="0" y="3588"/>
                  <a:pt x="138" y="3718"/>
                  <a:pt x="307" y="3718"/>
                </a:cubicBezTo>
                <a:cubicBezTo>
                  <a:pt x="3123" y="3718"/>
                  <a:pt x="3123" y="3718"/>
                  <a:pt x="3123" y="3718"/>
                </a:cubicBezTo>
                <a:cubicBezTo>
                  <a:pt x="3291" y="3718"/>
                  <a:pt x="3429" y="3588"/>
                  <a:pt x="3429" y="3420"/>
                </a:cubicBezTo>
                <a:cubicBezTo>
                  <a:pt x="3429" y="948"/>
                  <a:pt x="3429" y="948"/>
                  <a:pt x="3429" y="948"/>
                </a:cubicBezTo>
                <a:cubicBezTo>
                  <a:pt x="3429" y="780"/>
                  <a:pt x="3291" y="642"/>
                  <a:pt x="3123" y="642"/>
                </a:cubicBez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3" name="Google Shape;553;p94"/>
          <p:cNvSpPr/>
          <p:nvPr/>
        </p:nvSpPr>
        <p:spPr>
          <a:xfrm>
            <a:off x="2970654" y="3024269"/>
            <a:ext cx="1916323" cy="2081780"/>
          </a:xfrm>
          <a:custGeom>
            <a:avLst/>
            <a:gdLst/>
            <a:ahLst/>
            <a:cxnLst/>
            <a:rect l="l" t="t" r="r" b="b"/>
            <a:pathLst>
              <a:path w="3421" h="3719" extrusionOk="0">
                <a:moveTo>
                  <a:pt x="3122" y="642"/>
                </a:moveTo>
                <a:lnTo>
                  <a:pt x="3122" y="642"/>
                </a:lnTo>
                <a:cubicBezTo>
                  <a:pt x="2089" y="642"/>
                  <a:pt x="2089" y="642"/>
                  <a:pt x="2089" y="642"/>
                </a:cubicBezTo>
                <a:cubicBezTo>
                  <a:pt x="1722" y="0"/>
                  <a:pt x="1722" y="0"/>
                  <a:pt x="1722" y="0"/>
                </a:cubicBezTo>
                <a:cubicBezTo>
                  <a:pt x="1347" y="642"/>
                  <a:pt x="1347" y="642"/>
                  <a:pt x="134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0" y="3718"/>
                  <a:pt x="3420" y="3588"/>
                  <a:pt x="3420" y="3420"/>
                </a:cubicBezTo>
                <a:cubicBezTo>
                  <a:pt x="3420" y="948"/>
                  <a:pt x="3420" y="948"/>
                  <a:pt x="3420" y="948"/>
                </a:cubicBezTo>
                <a:cubicBezTo>
                  <a:pt x="3420" y="780"/>
                  <a:pt x="3290" y="642"/>
                  <a:pt x="3122" y="642"/>
                </a:cubicBezTo>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4" name="Google Shape;554;p94"/>
          <p:cNvSpPr/>
          <p:nvPr/>
        </p:nvSpPr>
        <p:spPr>
          <a:xfrm>
            <a:off x="5104293" y="3024269"/>
            <a:ext cx="1918793" cy="2081780"/>
          </a:xfrm>
          <a:custGeom>
            <a:avLst/>
            <a:gdLst/>
            <a:ahLst/>
            <a:cxnLst/>
            <a:rect l="l" t="t" r="r" b="b"/>
            <a:pathLst>
              <a:path w="3428" h="3719" extrusionOk="0">
                <a:moveTo>
                  <a:pt x="3121" y="642"/>
                </a:moveTo>
                <a:lnTo>
                  <a:pt x="3121" y="642"/>
                </a:lnTo>
                <a:cubicBezTo>
                  <a:pt x="2103" y="642"/>
                  <a:pt x="2103" y="642"/>
                  <a:pt x="2103" y="642"/>
                </a:cubicBezTo>
                <a:cubicBezTo>
                  <a:pt x="1729" y="0"/>
                  <a:pt x="1729" y="0"/>
                  <a:pt x="1729" y="0"/>
                </a:cubicBezTo>
                <a:cubicBezTo>
                  <a:pt x="1362" y="642"/>
                  <a:pt x="1362" y="642"/>
                  <a:pt x="1362"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1" y="3718"/>
                  <a:pt x="3121" y="3718"/>
                  <a:pt x="3121" y="3718"/>
                </a:cubicBezTo>
                <a:cubicBezTo>
                  <a:pt x="3289" y="3718"/>
                  <a:pt x="3427" y="3588"/>
                  <a:pt x="3427" y="3420"/>
                </a:cubicBezTo>
                <a:cubicBezTo>
                  <a:pt x="3427" y="948"/>
                  <a:pt x="3427" y="948"/>
                  <a:pt x="3427" y="948"/>
                </a:cubicBezTo>
                <a:cubicBezTo>
                  <a:pt x="3427" y="780"/>
                  <a:pt x="3289" y="642"/>
                  <a:pt x="3121" y="642"/>
                </a:cubicBezTo>
              </a:path>
            </a:pathLst>
          </a:custGeom>
          <a:solidFill>
            <a:srgbClr val="76C0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5" name="Google Shape;555;p94"/>
          <p:cNvSpPr/>
          <p:nvPr/>
        </p:nvSpPr>
        <p:spPr>
          <a:xfrm>
            <a:off x="7242870" y="3024269"/>
            <a:ext cx="1916323" cy="2081780"/>
          </a:xfrm>
          <a:custGeom>
            <a:avLst/>
            <a:gdLst/>
            <a:ahLst/>
            <a:cxnLst/>
            <a:rect l="l" t="t" r="r" b="b"/>
            <a:pathLst>
              <a:path w="3422" h="3719" extrusionOk="0">
                <a:moveTo>
                  <a:pt x="3115" y="642"/>
                </a:moveTo>
                <a:lnTo>
                  <a:pt x="3115" y="642"/>
                </a:lnTo>
                <a:cubicBezTo>
                  <a:pt x="2105" y="642"/>
                  <a:pt x="2105" y="642"/>
                  <a:pt x="2105" y="642"/>
                </a:cubicBezTo>
                <a:cubicBezTo>
                  <a:pt x="1737" y="0"/>
                  <a:pt x="1737" y="0"/>
                  <a:pt x="1737" y="0"/>
                </a:cubicBezTo>
                <a:cubicBezTo>
                  <a:pt x="1362" y="642"/>
                  <a:pt x="1362" y="642"/>
                  <a:pt x="1362" y="642"/>
                </a:cubicBezTo>
                <a:cubicBezTo>
                  <a:pt x="299" y="642"/>
                  <a:pt x="299" y="642"/>
                  <a:pt x="299" y="642"/>
                </a:cubicBezTo>
                <a:cubicBezTo>
                  <a:pt x="130" y="642"/>
                  <a:pt x="0" y="780"/>
                  <a:pt x="0" y="948"/>
                </a:cubicBezTo>
                <a:cubicBezTo>
                  <a:pt x="0" y="3420"/>
                  <a:pt x="0" y="3420"/>
                  <a:pt x="0" y="3420"/>
                </a:cubicBezTo>
                <a:cubicBezTo>
                  <a:pt x="0" y="3588"/>
                  <a:pt x="130" y="3718"/>
                  <a:pt x="299" y="3718"/>
                </a:cubicBezTo>
                <a:cubicBezTo>
                  <a:pt x="3115" y="3718"/>
                  <a:pt x="3115" y="3718"/>
                  <a:pt x="3115" y="3718"/>
                </a:cubicBezTo>
                <a:cubicBezTo>
                  <a:pt x="3283" y="3718"/>
                  <a:pt x="3421" y="3588"/>
                  <a:pt x="3421" y="3420"/>
                </a:cubicBezTo>
                <a:cubicBezTo>
                  <a:pt x="3421" y="948"/>
                  <a:pt x="3421" y="948"/>
                  <a:pt x="3421" y="948"/>
                </a:cubicBezTo>
                <a:cubicBezTo>
                  <a:pt x="3421" y="780"/>
                  <a:pt x="3283" y="642"/>
                  <a:pt x="3115" y="642"/>
                </a:cubicBez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6" name="Google Shape;556;p94"/>
          <p:cNvSpPr/>
          <p:nvPr/>
        </p:nvSpPr>
        <p:spPr>
          <a:xfrm>
            <a:off x="9376508" y="3024269"/>
            <a:ext cx="1921262" cy="2081780"/>
          </a:xfrm>
          <a:custGeom>
            <a:avLst/>
            <a:gdLst/>
            <a:ahLst/>
            <a:cxnLst/>
            <a:rect l="l" t="t" r="r" b="b"/>
            <a:pathLst>
              <a:path w="3429" h="3719" extrusionOk="0">
                <a:moveTo>
                  <a:pt x="3122" y="642"/>
                </a:moveTo>
                <a:lnTo>
                  <a:pt x="3122" y="642"/>
                </a:lnTo>
                <a:cubicBezTo>
                  <a:pt x="2120" y="642"/>
                  <a:pt x="2120" y="642"/>
                  <a:pt x="2120" y="642"/>
                </a:cubicBezTo>
                <a:cubicBezTo>
                  <a:pt x="1745" y="0"/>
                  <a:pt x="1745" y="0"/>
                  <a:pt x="1745" y="0"/>
                </a:cubicBezTo>
                <a:cubicBezTo>
                  <a:pt x="1377" y="642"/>
                  <a:pt x="1377" y="642"/>
                  <a:pt x="1377" y="642"/>
                </a:cubicBezTo>
                <a:cubicBezTo>
                  <a:pt x="306" y="642"/>
                  <a:pt x="306" y="642"/>
                  <a:pt x="306" y="642"/>
                </a:cubicBezTo>
                <a:cubicBezTo>
                  <a:pt x="138" y="642"/>
                  <a:pt x="0" y="780"/>
                  <a:pt x="0" y="948"/>
                </a:cubicBezTo>
                <a:cubicBezTo>
                  <a:pt x="0" y="3420"/>
                  <a:pt x="0" y="3420"/>
                  <a:pt x="0" y="3420"/>
                </a:cubicBezTo>
                <a:cubicBezTo>
                  <a:pt x="0" y="3588"/>
                  <a:pt x="138" y="3718"/>
                  <a:pt x="306" y="3718"/>
                </a:cubicBezTo>
                <a:cubicBezTo>
                  <a:pt x="3122" y="3718"/>
                  <a:pt x="3122" y="3718"/>
                  <a:pt x="3122" y="3718"/>
                </a:cubicBezTo>
                <a:cubicBezTo>
                  <a:pt x="3291" y="3718"/>
                  <a:pt x="3428" y="3588"/>
                  <a:pt x="3428" y="3420"/>
                </a:cubicBezTo>
                <a:cubicBezTo>
                  <a:pt x="3428" y="948"/>
                  <a:pt x="3428" y="948"/>
                  <a:pt x="3428" y="948"/>
                </a:cubicBezTo>
                <a:cubicBezTo>
                  <a:pt x="3428" y="780"/>
                  <a:pt x="3291" y="642"/>
                  <a:pt x="3122" y="642"/>
                </a:cubicBezTo>
              </a:path>
            </a:pathLst>
          </a:custGeom>
          <a:solidFill>
            <a:srgbClr val="F27954">
              <a:alpha val="800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57" name="Google Shape;557;p94"/>
          <p:cNvSpPr txBox="1">
            <a:spLocks noGrp="1"/>
          </p:cNvSpPr>
          <p:nvPr>
            <p:ph type="body" idx="1"/>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8" name="Google Shape;558;p94"/>
          <p:cNvSpPr txBox="1">
            <a:spLocks noGrp="1"/>
          </p:cNvSpPr>
          <p:nvPr>
            <p:ph type="body" idx="2"/>
          </p:nvPr>
        </p:nvSpPr>
        <p:spPr>
          <a:xfrm>
            <a:off x="846019" y="3772431"/>
            <a:ext cx="1903851"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9" name="Google Shape;559;p94"/>
          <p:cNvSpPr txBox="1">
            <a:spLocks noGrp="1"/>
          </p:cNvSpPr>
          <p:nvPr>
            <p:ph type="body" idx="3"/>
          </p:nvPr>
        </p:nvSpPr>
        <p:spPr>
          <a:xfrm>
            <a:off x="2973021" y="3766181"/>
            <a:ext cx="1921263"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0" name="Google Shape;560;p94"/>
          <p:cNvSpPr txBox="1">
            <a:spLocks noGrp="1"/>
          </p:cNvSpPr>
          <p:nvPr>
            <p:ph type="body" idx="4"/>
          </p:nvPr>
        </p:nvSpPr>
        <p:spPr>
          <a:xfrm>
            <a:off x="5116948" y="3757727"/>
            <a:ext cx="1908506"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1" name="Google Shape;561;p94"/>
          <p:cNvSpPr txBox="1">
            <a:spLocks noGrp="1"/>
          </p:cNvSpPr>
          <p:nvPr>
            <p:ph type="body" idx="5"/>
          </p:nvPr>
        </p:nvSpPr>
        <p:spPr>
          <a:xfrm>
            <a:off x="7271386" y="3751477"/>
            <a:ext cx="1890175"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62" name="Google Shape;562;p94"/>
          <p:cNvSpPr txBox="1">
            <a:spLocks noGrp="1"/>
          </p:cNvSpPr>
          <p:nvPr>
            <p:ph type="body" idx="6"/>
          </p:nvPr>
        </p:nvSpPr>
        <p:spPr>
          <a:xfrm>
            <a:off x="9391239" y="3739902"/>
            <a:ext cx="1921262" cy="335052"/>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400"/>
              <a:buNone/>
              <a:defRPr sz="24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63" name="Google Shape;563;p94"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564" name="Google Shape;564;p94"/>
          <p:cNvGrpSpPr/>
          <p:nvPr/>
        </p:nvGrpSpPr>
        <p:grpSpPr>
          <a:xfrm>
            <a:off x="4480947" y="6257070"/>
            <a:ext cx="3144242" cy="374574"/>
            <a:chOff x="301128" y="6151084"/>
            <a:chExt cx="3144242" cy="374574"/>
          </a:xfrm>
        </p:grpSpPr>
        <p:pic>
          <p:nvPicPr>
            <p:cNvPr id="565" name="Google Shape;565;p94"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566" name="Google Shape;566;p94"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567" name="Google Shape;567;p94"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 point icon Graph C">
  <p:cSld name="5 point icon Graph C">
    <p:spTree>
      <p:nvGrpSpPr>
        <p:cNvPr id="1" name="Shape 568"/>
        <p:cNvGrpSpPr/>
        <p:nvPr/>
      </p:nvGrpSpPr>
      <p:grpSpPr>
        <a:xfrm>
          <a:off x="0" y="0"/>
          <a:ext cx="0" cy="0"/>
          <a:chOff x="0" y="0"/>
          <a:chExt cx="0" cy="0"/>
        </a:xfrm>
      </p:grpSpPr>
      <p:grpSp>
        <p:nvGrpSpPr>
          <p:cNvPr id="569" name="Google Shape;569;p95"/>
          <p:cNvGrpSpPr/>
          <p:nvPr/>
        </p:nvGrpSpPr>
        <p:grpSpPr>
          <a:xfrm>
            <a:off x="1154562" y="1887157"/>
            <a:ext cx="9882876" cy="2798187"/>
            <a:chOff x="1875859" y="4907106"/>
            <a:chExt cx="20625932" cy="5839921"/>
          </a:xfrm>
        </p:grpSpPr>
        <p:sp>
          <p:nvSpPr>
            <p:cNvPr id="570" name="Google Shape;570;p95"/>
            <p:cNvSpPr/>
            <p:nvPr/>
          </p:nvSpPr>
          <p:spPr>
            <a:xfrm rot="10800000">
              <a:off x="1875859" y="4907106"/>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71" name="Google Shape;571;p95"/>
            <p:cNvSpPr/>
            <p:nvPr/>
          </p:nvSpPr>
          <p:spPr>
            <a:xfrm>
              <a:off x="5916227" y="4907106"/>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72" name="Google Shape;572;p95"/>
            <p:cNvSpPr/>
            <p:nvPr/>
          </p:nvSpPr>
          <p:spPr>
            <a:xfrm rot="10800000">
              <a:off x="9956596" y="4907108"/>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73" name="Google Shape;573;p95"/>
            <p:cNvSpPr/>
            <p:nvPr/>
          </p:nvSpPr>
          <p:spPr>
            <a:xfrm>
              <a:off x="13996964" y="4907111"/>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74" name="Google Shape;574;p95"/>
            <p:cNvSpPr/>
            <p:nvPr/>
          </p:nvSpPr>
          <p:spPr>
            <a:xfrm>
              <a:off x="1875859" y="4907106"/>
              <a:ext cx="4464459" cy="4631501"/>
            </a:xfrm>
            <a:prstGeom prst="blockArc">
              <a:avLst>
                <a:gd name="adj1" fmla="val 10800000"/>
                <a:gd name="adj2" fmla="val 0"/>
                <a:gd name="adj3" fmla="val 9694"/>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75" name="Google Shape;575;p95"/>
            <p:cNvSpPr/>
            <p:nvPr/>
          </p:nvSpPr>
          <p:spPr>
            <a:xfrm rot="10800000">
              <a:off x="18037332" y="4907111"/>
              <a:ext cx="4464459" cy="4631501"/>
            </a:xfrm>
            <a:prstGeom prst="blockArc">
              <a:avLst>
                <a:gd name="adj1" fmla="val 10800000"/>
                <a:gd name="adj2" fmla="val 0"/>
                <a:gd name="adj3" fmla="val 9694"/>
              </a:avLst>
            </a:prstGeom>
            <a:solidFill>
              <a:srgbClr val="EFF1F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76" name="Google Shape;576;p95"/>
            <p:cNvSpPr/>
            <p:nvPr/>
          </p:nvSpPr>
          <p:spPr>
            <a:xfrm rot="10800000">
              <a:off x="5916227" y="4907106"/>
              <a:ext cx="4464459" cy="4631501"/>
            </a:xfrm>
            <a:prstGeom prst="blockArc">
              <a:avLst>
                <a:gd name="adj1" fmla="val 10800000"/>
                <a:gd name="adj2" fmla="val 0"/>
                <a:gd name="adj3" fmla="val 9694"/>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77" name="Google Shape;577;p95"/>
            <p:cNvSpPr/>
            <p:nvPr/>
          </p:nvSpPr>
          <p:spPr>
            <a:xfrm rot="10800000">
              <a:off x="13996964" y="4907111"/>
              <a:ext cx="4464459" cy="4631501"/>
            </a:xfrm>
            <a:prstGeom prst="blockArc">
              <a:avLst>
                <a:gd name="adj1" fmla="val 10800000"/>
                <a:gd name="adj2" fmla="val 0"/>
                <a:gd name="adj3" fmla="val 9694"/>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78" name="Google Shape;578;p95"/>
            <p:cNvSpPr/>
            <p:nvPr/>
          </p:nvSpPr>
          <p:spPr>
            <a:xfrm>
              <a:off x="9956596" y="4907108"/>
              <a:ext cx="4464459" cy="4631501"/>
            </a:xfrm>
            <a:prstGeom prst="blockArc">
              <a:avLst>
                <a:gd name="adj1" fmla="val 10800000"/>
                <a:gd name="adj2" fmla="val 0"/>
                <a:gd name="adj3" fmla="val 9694"/>
              </a:avLst>
            </a:prstGeom>
            <a:solidFill>
              <a:srgbClr val="76C0B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79" name="Google Shape;579;p95"/>
            <p:cNvSpPr/>
            <p:nvPr/>
          </p:nvSpPr>
          <p:spPr>
            <a:xfrm>
              <a:off x="18037332" y="4907110"/>
              <a:ext cx="4464459" cy="4631501"/>
            </a:xfrm>
            <a:prstGeom prst="blockArc">
              <a:avLst>
                <a:gd name="adj1" fmla="val 10800000"/>
                <a:gd name="adj2" fmla="val 0"/>
                <a:gd name="adj3" fmla="val 9694"/>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9598">
                <a:solidFill>
                  <a:schemeClr val="dk1"/>
                </a:solidFill>
                <a:latin typeface="Calibri"/>
                <a:ea typeface="Calibri"/>
                <a:cs typeface="Calibri"/>
                <a:sym typeface="Calibri"/>
              </a:endParaRPr>
            </a:p>
          </p:txBody>
        </p:sp>
        <p:sp>
          <p:nvSpPr>
            <p:cNvPr id="580" name="Google Shape;580;p95"/>
            <p:cNvSpPr txBox="1"/>
            <p:nvPr/>
          </p:nvSpPr>
          <p:spPr>
            <a:xfrm>
              <a:off x="3248482" y="10100696"/>
              <a:ext cx="1927131"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Mission</a:t>
              </a:r>
              <a:endParaRPr/>
            </a:p>
          </p:txBody>
        </p:sp>
        <p:sp>
          <p:nvSpPr>
            <p:cNvPr id="581" name="Google Shape;581;p95"/>
            <p:cNvSpPr txBox="1"/>
            <p:nvPr/>
          </p:nvSpPr>
          <p:spPr>
            <a:xfrm>
              <a:off x="7357215" y="10100696"/>
              <a:ext cx="158248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Vision</a:t>
              </a:r>
              <a:endParaRPr/>
            </a:p>
          </p:txBody>
        </p:sp>
        <p:sp>
          <p:nvSpPr>
            <p:cNvPr id="582" name="Google Shape;582;p95"/>
            <p:cNvSpPr txBox="1"/>
            <p:nvPr/>
          </p:nvSpPr>
          <p:spPr>
            <a:xfrm>
              <a:off x="11461705" y="10100696"/>
              <a:ext cx="1454245"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Goals</a:t>
              </a:r>
              <a:endParaRPr/>
            </a:p>
          </p:txBody>
        </p:sp>
        <p:sp>
          <p:nvSpPr>
            <p:cNvPr id="583" name="Google Shape;583;p95"/>
            <p:cNvSpPr txBox="1"/>
            <p:nvPr/>
          </p:nvSpPr>
          <p:spPr>
            <a:xfrm>
              <a:off x="15369825" y="10100696"/>
              <a:ext cx="1718740"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Values</a:t>
              </a:r>
              <a:endParaRPr/>
            </a:p>
          </p:txBody>
        </p:sp>
        <p:sp>
          <p:nvSpPr>
            <p:cNvPr id="584" name="Google Shape;584;p95"/>
            <p:cNvSpPr txBox="1"/>
            <p:nvPr/>
          </p:nvSpPr>
          <p:spPr>
            <a:xfrm>
              <a:off x="19196192" y="10100696"/>
              <a:ext cx="214674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Strategy</a:t>
              </a:r>
              <a:endParaRPr/>
            </a:p>
          </p:txBody>
        </p:sp>
      </p:grpSp>
      <p:sp>
        <p:nvSpPr>
          <p:cNvPr id="585" name="Google Shape;585;p95"/>
          <p:cNvSpPr txBox="1">
            <a:spLocks noGrp="1"/>
          </p:cNvSpPr>
          <p:nvPr>
            <p:ph type="body" idx="1"/>
          </p:nvPr>
        </p:nvSpPr>
        <p:spPr>
          <a:xfrm>
            <a:off x="3269110"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6" name="Google Shape;586;p95"/>
          <p:cNvSpPr txBox="1">
            <a:spLocks noGrp="1"/>
          </p:cNvSpPr>
          <p:nvPr>
            <p:ph type="body" idx="2"/>
          </p:nvPr>
        </p:nvSpPr>
        <p:spPr>
          <a:xfrm>
            <a:off x="1333175"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7" name="Google Shape;587;p95"/>
          <p:cNvSpPr txBox="1">
            <a:spLocks noGrp="1"/>
          </p:cNvSpPr>
          <p:nvPr>
            <p:ph type="body" idx="3"/>
          </p:nvPr>
        </p:nvSpPr>
        <p:spPr>
          <a:xfrm>
            <a:off x="7165569"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8" name="Google Shape;588;p95"/>
          <p:cNvSpPr txBox="1">
            <a:spLocks noGrp="1"/>
          </p:cNvSpPr>
          <p:nvPr>
            <p:ph type="body" idx="4"/>
          </p:nvPr>
        </p:nvSpPr>
        <p:spPr>
          <a:xfrm>
            <a:off x="5229634"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9" name="Google Shape;589;p95"/>
          <p:cNvSpPr txBox="1">
            <a:spLocks noGrp="1"/>
          </p:cNvSpPr>
          <p:nvPr>
            <p:ph type="body" idx="5"/>
          </p:nvPr>
        </p:nvSpPr>
        <p:spPr>
          <a:xfrm>
            <a:off x="9101503" y="4533160"/>
            <a:ext cx="1732731"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0" name="Google Shape;590;p95"/>
          <p:cNvSpPr txBox="1">
            <a:spLocks noGrp="1"/>
          </p:cNvSpPr>
          <p:nvPr>
            <p:ph type="body" idx="6"/>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91" name="Google Shape;591;p95"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592" name="Google Shape;592;p95"/>
          <p:cNvGrpSpPr/>
          <p:nvPr/>
        </p:nvGrpSpPr>
        <p:grpSpPr>
          <a:xfrm>
            <a:off x="4480947" y="6257070"/>
            <a:ext cx="3144242" cy="374574"/>
            <a:chOff x="301128" y="6151084"/>
            <a:chExt cx="3144242" cy="374574"/>
          </a:xfrm>
        </p:grpSpPr>
        <p:pic>
          <p:nvPicPr>
            <p:cNvPr id="593" name="Google Shape;593;p95"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594" name="Google Shape;594;p95"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595" name="Google Shape;595;p95"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ercentage graph x 4">
  <p:cSld name="percentage graph x 4">
    <p:spTree>
      <p:nvGrpSpPr>
        <p:cNvPr id="1" name="Shape 596"/>
        <p:cNvGrpSpPr/>
        <p:nvPr/>
      </p:nvGrpSpPr>
      <p:grpSpPr>
        <a:xfrm>
          <a:off x="0" y="0"/>
          <a:ext cx="0" cy="0"/>
          <a:chOff x="0" y="0"/>
          <a:chExt cx="0" cy="0"/>
        </a:xfrm>
      </p:grpSpPr>
      <p:grpSp>
        <p:nvGrpSpPr>
          <p:cNvPr id="597" name="Google Shape;597;p96"/>
          <p:cNvGrpSpPr/>
          <p:nvPr/>
        </p:nvGrpSpPr>
        <p:grpSpPr>
          <a:xfrm>
            <a:off x="958611" y="1840131"/>
            <a:ext cx="10383759" cy="2382415"/>
            <a:chOff x="2122935" y="4949396"/>
            <a:chExt cx="20123405" cy="5001613"/>
          </a:xfrm>
        </p:grpSpPr>
        <p:sp>
          <p:nvSpPr>
            <p:cNvPr id="598" name="Google Shape;598;p96"/>
            <p:cNvSpPr/>
            <p:nvPr/>
          </p:nvSpPr>
          <p:spPr>
            <a:xfrm>
              <a:off x="2122935" y="4949396"/>
              <a:ext cx="3790687"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599" name="Google Shape;599;p96"/>
            <p:cNvSpPr/>
            <p:nvPr/>
          </p:nvSpPr>
          <p:spPr>
            <a:xfrm>
              <a:off x="7490990"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600" name="Google Shape;600;p96"/>
            <p:cNvSpPr/>
            <p:nvPr/>
          </p:nvSpPr>
          <p:spPr>
            <a:xfrm>
              <a:off x="12851432"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601" name="Google Shape;601;p96"/>
            <p:cNvSpPr/>
            <p:nvPr/>
          </p:nvSpPr>
          <p:spPr>
            <a:xfrm>
              <a:off x="18219487"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602" name="Google Shape;602;p96"/>
            <p:cNvSpPr txBox="1"/>
            <p:nvPr/>
          </p:nvSpPr>
          <p:spPr>
            <a:xfrm>
              <a:off x="12638765" y="9304679"/>
              <a:ext cx="4216023" cy="646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Title Three</a:t>
              </a:r>
              <a:endParaRPr/>
            </a:p>
          </p:txBody>
        </p:sp>
        <p:sp>
          <p:nvSpPr>
            <p:cNvPr id="603" name="Google Shape;603;p96"/>
            <p:cNvSpPr txBox="1"/>
            <p:nvPr/>
          </p:nvSpPr>
          <p:spPr>
            <a:xfrm>
              <a:off x="18030317" y="9304679"/>
              <a:ext cx="4216023" cy="646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Title Four</a:t>
              </a:r>
              <a:endParaRPr/>
            </a:p>
          </p:txBody>
        </p:sp>
      </p:grpSp>
      <p:sp>
        <p:nvSpPr>
          <p:cNvPr id="604" name="Google Shape;604;p96"/>
          <p:cNvSpPr txBox="1">
            <a:spLocks noGrp="1"/>
          </p:cNvSpPr>
          <p:nvPr>
            <p:ph type="body" idx="1"/>
          </p:nvPr>
        </p:nvSpPr>
        <p:spPr>
          <a:xfrm>
            <a:off x="893815" y="4265990"/>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5" name="Google Shape;605;p96"/>
          <p:cNvSpPr txBox="1">
            <a:spLocks noGrp="1"/>
          </p:cNvSpPr>
          <p:nvPr>
            <p:ph type="body" idx="2"/>
          </p:nvPr>
        </p:nvSpPr>
        <p:spPr>
          <a:xfrm>
            <a:off x="3660245" y="4251141"/>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6" name="Google Shape;606;p96"/>
          <p:cNvSpPr txBox="1">
            <a:spLocks noGrp="1"/>
          </p:cNvSpPr>
          <p:nvPr>
            <p:ph type="body" idx="3"/>
          </p:nvPr>
        </p:nvSpPr>
        <p:spPr>
          <a:xfrm>
            <a:off x="6427562" y="4217367"/>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7" name="Google Shape;607;p96"/>
          <p:cNvSpPr txBox="1">
            <a:spLocks noGrp="1"/>
          </p:cNvSpPr>
          <p:nvPr>
            <p:ph type="body" idx="4"/>
          </p:nvPr>
        </p:nvSpPr>
        <p:spPr>
          <a:xfrm>
            <a:off x="9193992" y="4202518"/>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8" name="Google Shape;608;p96"/>
          <p:cNvSpPr txBox="1">
            <a:spLocks noGrp="1"/>
          </p:cNvSpPr>
          <p:nvPr>
            <p:ph type="body" idx="5"/>
          </p:nvPr>
        </p:nvSpPr>
        <p:spPr>
          <a:xfrm>
            <a:off x="904742" y="253489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3600"/>
              <a:buNone/>
              <a:defRPr sz="3600" b="1" i="0">
                <a:solidFill>
                  <a:srgbClr val="79527B"/>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9" name="Google Shape;609;p96"/>
          <p:cNvSpPr txBox="1">
            <a:spLocks noGrp="1"/>
          </p:cNvSpPr>
          <p:nvPr>
            <p:ph type="body" idx="6"/>
          </p:nvPr>
        </p:nvSpPr>
        <p:spPr>
          <a:xfrm>
            <a:off x="3697637" y="253489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1D1C5"/>
              </a:buClr>
              <a:buSzPts val="3600"/>
              <a:buNone/>
              <a:defRPr sz="3600" b="1" i="0">
                <a:solidFill>
                  <a:srgbClr val="81D1C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0" name="Google Shape;610;p96"/>
          <p:cNvSpPr txBox="1">
            <a:spLocks noGrp="1"/>
          </p:cNvSpPr>
          <p:nvPr>
            <p:ph type="body" idx="7"/>
          </p:nvPr>
        </p:nvSpPr>
        <p:spPr>
          <a:xfrm>
            <a:off x="6477675" y="253489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27954"/>
              </a:buClr>
              <a:buSzPts val="3600"/>
              <a:buNone/>
              <a:defRPr sz="3600" b="1" i="0">
                <a:solidFill>
                  <a:srgbClr val="F27954"/>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1" name="Google Shape;611;p96"/>
          <p:cNvSpPr txBox="1">
            <a:spLocks noGrp="1"/>
          </p:cNvSpPr>
          <p:nvPr>
            <p:ph type="body" idx="8"/>
          </p:nvPr>
        </p:nvSpPr>
        <p:spPr>
          <a:xfrm>
            <a:off x="9270570" y="253489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916395"/>
              </a:buClr>
              <a:buSzPts val="3600"/>
              <a:buNone/>
              <a:defRPr sz="3600" b="1" i="0">
                <a:solidFill>
                  <a:srgbClr val="91639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2" name="Google Shape;612;p96"/>
          <p:cNvSpPr txBox="1">
            <a:spLocks noGrp="1"/>
          </p:cNvSpPr>
          <p:nvPr>
            <p:ph type="body" idx="9"/>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13" name="Google Shape;613;p96"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614" name="Google Shape;614;p96"/>
          <p:cNvGrpSpPr/>
          <p:nvPr/>
        </p:nvGrpSpPr>
        <p:grpSpPr>
          <a:xfrm>
            <a:off x="4480947" y="6257070"/>
            <a:ext cx="3144242" cy="374574"/>
            <a:chOff x="301128" y="6151084"/>
            <a:chExt cx="3144242" cy="374574"/>
          </a:xfrm>
        </p:grpSpPr>
        <p:pic>
          <p:nvPicPr>
            <p:cNvPr id="615" name="Google Shape;615;p96"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616" name="Google Shape;616;p96"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617" name="Google Shape;617;p96"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ercentage graph x 3">
  <p:cSld name="percentage graph x 3">
    <p:spTree>
      <p:nvGrpSpPr>
        <p:cNvPr id="1" name="Shape 618"/>
        <p:cNvGrpSpPr/>
        <p:nvPr/>
      </p:nvGrpSpPr>
      <p:grpSpPr>
        <a:xfrm>
          <a:off x="0" y="0"/>
          <a:ext cx="0" cy="0"/>
          <a:chOff x="0" y="0"/>
          <a:chExt cx="0" cy="0"/>
        </a:xfrm>
      </p:grpSpPr>
      <p:grpSp>
        <p:nvGrpSpPr>
          <p:cNvPr id="619" name="Google Shape;619;p97"/>
          <p:cNvGrpSpPr/>
          <p:nvPr/>
        </p:nvGrpSpPr>
        <p:grpSpPr>
          <a:xfrm>
            <a:off x="2282521" y="1805252"/>
            <a:ext cx="7491958" cy="1805615"/>
            <a:chOff x="7490990" y="4949396"/>
            <a:chExt cx="14519185" cy="3790686"/>
          </a:xfrm>
        </p:grpSpPr>
        <p:sp>
          <p:nvSpPr>
            <p:cNvPr id="620" name="Google Shape;620;p97"/>
            <p:cNvSpPr/>
            <p:nvPr/>
          </p:nvSpPr>
          <p:spPr>
            <a:xfrm>
              <a:off x="7490990"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621" name="Google Shape;621;p97"/>
            <p:cNvSpPr/>
            <p:nvPr/>
          </p:nvSpPr>
          <p:spPr>
            <a:xfrm>
              <a:off x="12851432"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sp>
          <p:nvSpPr>
            <p:cNvPr id="622" name="Google Shape;622;p97"/>
            <p:cNvSpPr/>
            <p:nvPr/>
          </p:nvSpPr>
          <p:spPr>
            <a:xfrm>
              <a:off x="18219487" y="4949396"/>
              <a:ext cx="3790688" cy="3790686"/>
            </a:xfrm>
            <a:prstGeom prst="ellipse">
              <a:avLst/>
            </a:prstGeom>
            <a:solidFill>
              <a:schemeClr val="lt2"/>
            </a:solidFill>
            <a:ln w="190500" cap="flat" cmpd="sng">
              <a:solidFill>
                <a:srgbClr val="EFF1F8"/>
              </a:solidFill>
              <a:prstDash val="solid"/>
              <a:round/>
              <a:headEnd type="none" w="sm" len="sm"/>
              <a:tailEnd type="none" w="sm" len="sm"/>
            </a:ln>
          </p:spPr>
          <p:txBody>
            <a:bodyPr spcFirstLastPara="1" wrap="square" lIns="91375" tIns="45675" rIns="91375" bIns="45675" anchor="ctr" anchorCtr="0">
              <a:noAutofit/>
            </a:bodyPr>
            <a:lstStyle/>
            <a:p>
              <a:pPr marL="0" marR="0" lvl="0" indent="0" algn="ctr" rtl="0">
                <a:spcBef>
                  <a:spcPts val="0"/>
                </a:spcBef>
                <a:spcAft>
                  <a:spcPts val="0"/>
                </a:spcAft>
                <a:buNone/>
              </a:pPr>
              <a:endParaRPr sz="1349">
                <a:solidFill>
                  <a:schemeClr val="lt1"/>
                </a:solidFill>
                <a:latin typeface="Montserrat Light"/>
                <a:ea typeface="Montserrat Light"/>
                <a:cs typeface="Montserrat Light"/>
                <a:sym typeface="Montserrat Light"/>
              </a:endParaRPr>
            </a:p>
          </p:txBody>
        </p:sp>
      </p:grpSp>
      <p:sp>
        <p:nvSpPr>
          <p:cNvPr id="623" name="Google Shape;623;p97"/>
          <p:cNvSpPr txBox="1">
            <a:spLocks noGrp="1"/>
          </p:cNvSpPr>
          <p:nvPr>
            <p:ph type="body" idx="1"/>
          </p:nvPr>
        </p:nvSpPr>
        <p:spPr>
          <a:xfrm>
            <a:off x="2214217" y="416763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4" name="Google Shape;624;p97"/>
          <p:cNvSpPr txBox="1">
            <a:spLocks noGrp="1"/>
          </p:cNvSpPr>
          <p:nvPr>
            <p:ph type="body" idx="2"/>
          </p:nvPr>
        </p:nvSpPr>
        <p:spPr>
          <a:xfrm>
            <a:off x="4981534" y="416763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5" name="Google Shape;625;p97"/>
          <p:cNvSpPr txBox="1">
            <a:spLocks noGrp="1"/>
          </p:cNvSpPr>
          <p:nvPr>
            <p:ph type="body" idx="3"/>
          </p:nvPr>
        </p:nvSpPr>
        <p:spPr>
          <a:xfrm>
            <a:off x="7747964" y="4167639"/>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6" name="Google Shape;626;p97"/>
          <p:cNvSpPr txBox="1">
            <a:spLocks noGrp="1"/>
          </p:cNvSpPr>
          <p:nvPr>
            <p:ph type="body" idx="4"/>
          </p:nvPr>
        </p:nvSpPr>
        <p:spPr>
          <a:xfrm>
            <a:off x="2251609" y="2500020"/>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3600"/>
              <a:buNone/>
              <a:defRPr sz="3600" b="1" i="0">
                <a:solidFill>
                  <a:srgbClr val="79527B"/>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7" name="Google Shape;627;p97"/>
          <p:cNvSpPr txBox="1">
            <a:spLocks noGrp="1"/>
          </p:cNvSpPr>
          <p:nvPr>
            <p:ph type="body" idx="5"/>
          </p:nvPr>
        </p:nvSpPr>
        <p:spPr>
          <a:xfrm>
            <a:off x="5031647" y="2500020"/>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1D1C5"/>
              </a:buClr>
              <a:buSzPts val="3600"/>
              <a:buNone/>
              <a:defRPr sz="3600" b="1" i="0">
                <a:solidFill>
                  <a:srgbClr val="81D1C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8" name="Google Shape;628;p97"/>
          <p:cNvSpPr txBox="1">
            <a:spLocks noGrp="1"/>
          </p:cNvSpPr>
          <p:nvPr>
            <p:ph type="body" idx="6"/>
          </p:nvPr>
        </p:nvSpPr>
        <p:spPr>
          <a:xfrm>
            <a:off x="7824542" y="2500020"/>
            <a:ext cx="2106525"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27954"/>
              </a:buClr>
              <a:buSzPts val="3600"/>
              <a:buNone/>
              <a:defRPr sz="3600" b="1" i="0">
                <a:solidFill>
                  <a:srgbClr val="F27954"/>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9" name="Google Shape;629;p97"/>
          <p:cNvSpPr txBox="1">
            <a:spLocks noGrp="1"/>
          </p:cNvSpPr>
          <p:nvPr>
            <p:ph type="body" idx="7"/>
          </p:nvPr>
        </p:nvSpPr>
        <p:spPr>
          <a:xfrm>
            <a:off x="10764" y="446202"/>
            <a:ext cx="12181236" cy="582221"/>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30" name="Google Shape;630;p97" descr="Background pattern&#10;&#10;Description automatically generated"/>
          <p:cNvPicPr preferRelativeResize="0"/>
          <p:nvPr/>
        </p:nvPicPr>
        <p:blipFill rotWithShape="1">
          <a:blip r:embed="rId2">
            <a:alphaModFix amt="48000"/>
          </a:blip>
          <a:srcRect l="-26772" t="-4018" r="-5883" b="83247"/>
          <a:stretch/>
        </p:blipFill>
        <p:spPr>
          <a:xfrm>
            <a:off x="2588587" y="5666155"/>
            <a:ext cx="5564883" cy="1181829"/>
          </a:xfrm>
          <a:prstGeom prst="rect">
            <a:avLst/>
          </a:prstGeom>
          <a:noFill/>
          <a:ln>
            <a:noFill/>
          </a:ln>
        </p:spPr>
      </p:pic>
      <p:grpSp>
        <p:nvGrpSpPr>
          <p:cNvPr id="631" name="Google Shape;631;p97"/>
          <p:cNvGrpSpPr/>
          <p:nvPr/>
        </p:nvGrpSpPr>
        <p:grpSpPr>
          <a:xfrm>
            <a:off x="4480947" y="6257070"/>
            <a:ext cx="3144242" cy="374574"/>
            <a:chOff x="301128" y="6151084"/>
            <a:chExt cx="3144242" cy="374574"/>
          </a:xfrm>
        </p:grpSpPr>
        <p:pic>
          <p:nvPicPr>
            <p:cNvPr id="632" name="Google Shape;632;p97"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633" name="Google Shape;633;p97"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634" name="Google Shape;634;p97"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ircle icon graph">
  <p:cSld name="Circle icon graph">
    <p:spTree>
      <p:nvGrpSpPr>
        <p:cNvPr id="1" name="Shape 635"/>
        <p:cNvGrpSpPr/>
        <p:nvPr/>
      </p:nvGrpSpPr>
      <p:grpSpPr>
        <a:xfrm>
          <a:off x="0" y="0"/>
          <a:ext cx="0" cy="0"/>
          <a:chOff x="0" y="0"/>
          <a:chExt cx="0" cy="0"/>
        </a:xfrm>
      </p:grpSpPr>
      <p:grpSp>
        <p:nvGrpSpPr>
          <p:cNvPr id="636" name="Google Shape;636;p98"/>
          <p:cNvGrpSpPr/>
          <p:nvPr/>
        </p:nvGrpSpPr>
        <p:grpSpPr>
          <a:xfrm flipH="1">
            <a:off x="8729578" y="863758"/>
            <a:ext cx="3462422" cy="4621568"/>
            <a:chOff x="1333421" y="1575267"/>
            <a:chExt cx="7926559" cy="10580207"/>
          </a:xfrm>
        </p:grpSpPr>
        <p:sp>
          <p:nvSpPr>
            <p:cNvPr id="637" name="Google Shape;637;p98"/>
            <p:cNvSpPr/>
            <p:nvPr/>
          </p:nvSpPr>
          <p:spPr>
            <a:xfrm>
              <a:off x="5564524" y="5167524"/>
              <a:ext cx="1120431" cy="3380949"/>
            </a:xfrm>
            <a:custGeom>
              <a:avLst/>
              <a:gdLst/>
              <a:ahLst/>
              <a:cxnLst/>
              <a:rect l="l" t="t" r="r" b="b"/>
              <a:pathLst>
                <a:path w="1005" h="3034" extrusionOk="0">
                  <a:moveTo>
                    <a:pt x="0" y="2794"/>
                  </a:moveTo>
                  <a:lnTo>
                    <a:pt x="0" y="2794"/>
                  </a:lnTo>
                  <a:cubicBezTo>
                    <a:pt x="16" y="2738"/>
                    <a:pt x="16" y="2738"/>
                    <a:pt x="16" y="2738"/>
                  </a:cubicBezTo>
                  <a:cubicBezTo>
                    <a:pt x="144" y="2348"/>
                    <a:pt x="207" y="1934"/>
                    <a:pt x="207" y="1520"/>
                  </a:cubicBezTo>
                  <a:cubicBezTo>
                    <a:pt x="207" y="1099"/>
                    <a:pt x="144" y="693"/>
                    <a:pt x="16" y="294"/>
                  </a:cubicBezTo>
                  <a:cubicBezTo>
                    <a:pt x="0" y="247"/>
                    <a:pt x="0" y="247"/>
                    <a:pt x="0" y="247"/>
                  </a:cubicBezTo>
                  <a:cubicBezTo>
                    <a:pt x="757" y="0"/>
                    <a:pt x="757" y="0"/>
                    <a:pt x="757" y="0"/>
                  </a:cubicBezTo>
                  <a:cubicBezTo>
                    <a:pt x="773" y="48"/>
                    <a:pt x="773" y="48"/>
                    <a:pt x="773" y="48"/>
                  </a:cubicBezTo>
                  <a:cubicBezTo>
                    <a:pt x="932" y="526"/>
                    <a:pt x="1004" y="1019"/>
                    <a:pt x="1004" y="1520"/>
                  </a:cubicBezTo>
                  <a:cubicBezTo>
                    <a:pt x="1004" y="2022"/>
                    <a:pt x="932" y="2515"/>
                    <a:pt x="773" y="2985"/>
                  </a:cubicBezTo>
                  <a:cubicBezTo>
                    <a:pt x="757" y="3033"/>
                    <a:pt x="757" y="3033"/>
                    <a:pt x="757" y="3033"/>
                  </a:cubicBezTo>
                  <a:lnTo>
                    <a:pt x="0" y="2794"/>
                  </a:lnTo>
                </a:path>
              </a:pathLst>
            </a:custGeom>
            <a:solidFill>
              <a:srgbClr val="76C0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8" name="Google Shape;638;p98"/>
            <p:cNvSpPr/>
            <p:nvPr/>
          </p:nvSpPr>
          <p:spPr>
            <a:xfrm>
              <a:off x="1333421" y="1575267"/>
              <a:ext cx="3223696" cy="1759273"/>
            </a:xfrm>
            <a:custGeom>
              <a:avLst/>
              <a:gdLst/>
              <a:ahLst/>
              <a:cxnLst/>
              <a:rect l="l" t="t" r="r" b="b"/>
              <a:pathLst>
                <a:path w="2891" h="1577" extrusionOk="0">
                  <a:moveTo>
                    <a:pt x="2381" y="1545"/>
                  </a:moveTo>
                  <a:lnTo>
                    <a:pt x="2381" y="1545"/>
                  </a:lnTo>
                  <a:cubicBezTo>
                    <a:pt x="1704" y="1051"/>
                    <a:pt x="900" y="796"/>
                    <a:pt x="55" y="796"/>
                  </a:cubicBezTo>
                  <a:cubicBezTo>
                    <a:pt x="0" y="796"/>
                    <a:pt x="0" y="796"/>
                    <a:pt x="0" y="796"/>
                  </a:cubicBezTo>
                  <a:cubicBezTo>
                    <a:pt x="0" y="0"/>
                    <a:pt x="0" y="0"/>
                    <a:pt x="0" y="0"/>
                  </a:cubicBezTo>
                  <a:cubicBezTo>
                    <a:pt x="55" y="0"/>
                    <a:pt x="55" y="0"/>
                    <a:pt x="55" y="0"/>
                  </a:cubicBezTo>
                  <a:cubicBezTo>
                    <a:pt x="1067" y="0"/>
                    <a:pt x="2030" y="311"/>
                    <a:pt x="2851" y="900"/>
                  </a:cubicBezTo>
                  <a:cubicBezTo>
                    <a:pt x="2890" y="931"/>
                    <a:pt x="2890" y="931"/>
                    <a:pt x="2890" y="931"/>
                  </a:cubicBezTo>
                  <a:cubicBezTo>
                    <a:pt x="2420" y="1576"/>
                    <a:pt x="2420" y="1576"/>
                    <a:pt x="2420" y="1576"/>
                  </a:cubicBezTo>
                  <a:lnTo>
                    <a:pt x="2381" y="1545"/>
                  </a:ln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39" name="Google Shape;639;p98"/>
            <p:cNvSpPr/>
            <p:nvPr/>
          </p:nvSpPr>
          <p:spPr>
            <a:xfrm>
              <a:off x="3933019" y="2543357"/>
              <a:ext cx="2511140" cy="3017301"/>
            </a:xfrm>
            <a:custGeom>
              <a:avLst/>
              <a:gdLst/>
              <a:ahLst/>
              <a:cxnLst/>
              <a:rect l="l" t="t" r="r" b="b"/>
              <a:pathLst>
                <a:path w="2255" h="2708" extrusionOk="0">
                  <a:moveTo>
                    <a:pt x="1481" y="2651"/>
                  </a:moveTo>
                  <a:lnTo>
                    <a:pt x="1481" y="2651"/>
                  </a:lnTo>
                  <a:cubicBezTo>
                    <a:pt x="1354" y="2261"/>
                    <a:pt x="1163" y="1887"/>
                    <a:pt x="916" y="1553"/>
                  </a:cubicBezTo>
                  <a:cubicBezTo>
                    <a:pt x="669" y="1218"/>
                    <a:pt x="382" y="923"/>
                    <a:pt x="48" y="677"/>
                  </a:cubicBezTo>
                  <a:cubicBezTo>
                    <a:pt x="0" y="645"/>
                    <a:pt x="0" y="645"/>
                    <a:pt x="0" y="645"/>
                  </a:cubicBezTo>
                  <a:cubicBezTo>
                    <a:pt x="470" y="0"/>
                    <a:pt x="470" y="0"/>
                    <a:pt x="470" y="0"/>
                  </a:cubicBezTo>
                  <a:cubicBezTo>
                    <a:pt x="518" y="32"/>
                    <a:pt x="518" y="32"/>
                    <a:pt x="518" y="32"/>
                  </a:cubicBezTo>
                  <a:cubicBezTo>
                    <a:pt x="916" y="326"/>
                    <a:pt x="1266" y="677"/>
                    <a:pt x="1561" y="1083"/>
                  </a:cubicBezTo>
                  <a:cubicBezTo>
                    <a:pt x="1855" y="1489"/>
                    <a:pt x="2086" y="1935"/>
                    <a:pt x="2238" y="2405"/>
                  </a:cubicBezTo>
                  <a:cubicBezTo>
                    <a:pt x="2254" y="2460"/>
                    <a:pt x="2254" y="2460"/>
                    <a:pt x="2254" y="2460"/>
                  </a:cubicBezTo>
                  <a:cubicBezTo>
                    <a:pt x="1497" y="2707"/>
                    <a:pt x="1497" y="2707"/>
                    <a:pt x="1497" y="2707"/>
                  </a:cubicBezTo>
                  <a:lnTo>
                    <a:pt x="1481" y="2651"/>
                  </a:lnTo>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0" name="Google Shape;640;p98"/>
            <p:cNvSpPr/>
            <p:nvPr/>
          </p:nvSpPr>
          <p:spPr>
            <a:xfrm>
              <a:off x="1333421" y="10386373"/>
              <a:ext cx="3223696" cy="1769101"/>
            </a:xfrm>
            <a:custGeom>
              <a:avLst/>
              <a:gdLst/>
              <a:ahLst/>
              <a:cxnLst/>
              <a:rect l="l" t="t" r="r" b="b"/>
              <a:pathLst>
                <a:path w="2891" h="1586" extrusionOk="0">
                  <a:moveTo>
                    <a:pt x="0" y="1585"/>
                  </a:moveTo>
                  <a:lnTo>
                    <a:pt x="0" y="1585"/>
                  </a:lnTo>
                  <a:cubicBezTo>
                    <a:pt x="0" y="788"/>
                    <a:pt x="0" y="788"/>
                    <a:pt x="0" y="788"/>
                  </a:cubicBezTo>
                  <a:cubicBezTo>
                    <a:pt x="55" y="788"/>
                    <a:pt x="55" y="788"/>
                    <a:pt x="55" y="788"/>
                  </a:cubicBezTo>
                  <a:cubicBezTo>
                    <a:pt x="900" y="788"/>
                    <a:pt x="1704" y="526"/>
                    <a:pt x="2381" y="32"/>
                  </a:cubicBezTo>
                  <a:cubicBezTo>
                    <a:pt x="2420" y="0"/>
                    <a:pt x="2420" y="0"/>
                    <a:pt x="2420" y="0"/>
                  </a:cubicBezTo>
                  <a:cubicBezTo>
                    <a:pt x="2890" y="645"/>
                    <a:pt x="2890" y="645"/>
                    <a:pt x="2890" y="645"/>
                  </a:cubicBezTo>
                  <a:cubicBezTo>
                    <a:pt x="2851" y="677"/>
                    <a:pt x="2851" y="677"/>
                    <a:pt x="2851" y="677"/>
                  </a:cubicBezTo>
                  <a:cubicBezTo>
                    <a:pt x="2030" y="1274"/>
                    <a:pt x="1067" y="1585"/>
                    <a:pt x="55" y="1585"/>
                  </a:cubicBezTo>
                  <a:lnTo>
                    <a:pt x="0" y="1585"/>
                  </a:lnTo>
                </a:path>
              </a:pathLst>
            </a:custGeom>
            <a:solidFill>
              <a:srgbClr val="F27954">
                <a:alpha val="76862"/>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41" name="Google Shape;641;p98"/>
            <p:cNvSpPr/>
            <p:nvPr/>
          </p:nvSpPr>
          <p:spPr>
            <a:xfrm>
              <a:off x="3933019" y="8165168"/>
              <a:ext cx="2511140" cy="3012388"/>
            </a:xfrm>
            <a:custGeom>
              <a:avLst/>
              <a:gdLst/>
              <a:ahLst/>
              <a:cxnLst/>
              <a:rect l="l" t="t" r="r" b="b"/>
              <a:pathLst>
                <a:path w="2255" h="2701" extrusionOk="0">
                  <a:moveTo>
                    <a:pt x="0" y="2055"/>
                  </a:moveTo>
                  <a:lnTo>
                    <a:pt x="0" y="2055"/>
                  </a:lnTo>
                  <a:cubicBezTo>
                    <a:pt x="48" y="2023"/>
                    <a:pt x="48" y="2023"/>
                    <a:pt x="48" y="2023"/>
                  </a:cubicBezTo>
                  <a:cubicBezTo>
                    <a:pt x="382" y="1784"/>
                    <a:pt x="669" y="1489"/>
                    <a:pt x="916" y="1155"/>
                  </a:cubicBezTo>
                  <a:cubicBezTo>
                    <a:pt x="1163" y="820"/>
                    <a:pt x="1354" y="446"/>
                    <a:pt x="1481" y="48"/>
                  </a:cubicBezTo>
                  <a:cubicBezTo>
                    <a:pt x="1497" y="0"/>
                    <a:pt x="1497" y="0"/>
                    <a:pt x="1497" y="0"/>
                  </a:cubicBezTo>
                  <a:cubicBezTo>
                    <a:pt x="2254" y="247"/>
                    <a:pt x="2254" y="247"/>
                    <a:pt x="2254" y="247"/>
                  </a:cubicBezTo>
                  <a:cubicBezTo>
                    <a:pt x="2238" y="295"/>
                    <a:pt x="2238" y="295"/>
                    <a:pt x="2238" y="295"/>
                  </a:cubicBezTo>
                  <a:cubicBezTo>
                    <a:pt x="2086" y="773"/>
                    <a:pt x="1855" y="1219"/>
                    <a:pt x="1561" y="1625"/>
                  </a:cubicBezTo>
                  <a:cubicBezTo>
                    <a:pt x="1266" y="2023"/>
                    <a:pt x="916" y="2381"/>
                    <a:pt x="518" y="2668"/>
                  </a:cubicBezTo>
                  <a:cubicBezTo>
                    <a:pt x="470" y="2700"/>
                    <a:pt x="470" y="2700"/>
                    <a:pt x="470" y="2700"/>
                  </a:cubicBezTo>
                  <a:lnTo>
                    <a:pt x="0" y="2055"/>
                  </a:ln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642" name="Google Shape;642;p98"/>
            <p:cNvCxnSpPr/>
            <p:nvPr/>
          </p:nvCxnSpPr>
          <p:spPr>
            <a:xfrm flipH="1">
              <a:off x="6134567" y="1678463"/>
              <a:ext cx="152338" cy="4916"/>
            </a:xfrm>
            <a:prstGeom prst="straightConnector1">
              <a:avLst/>
            </a:prstGeom>
            <a:noFill/>
            <a:ln w="14400" cap="flat" cmpd="sng">
              <a:solidFill>
                <a:srgbClr val="7F7F7F"/>
              </a:solidFill>
              <a:prstDash val="solid"/>
              <a:round/>
              <a:headEnd type="none" w="med" len="med"/>
              <a:tailEnd type="none" w="med" len="med"/>
            </a:ln>
          </p:spPr>
        </p:cxnSp>
        <p:cxnSp>
          <p:nvCxnSpPr>
            <p:cNvPr id="643" name="Google Shape;643;p98"/>
            <p:cNvCxnSpPr/>
            <p:nvPr/>
          </p:nvCxnSpPr>
          <p:spPr>
            <a:xfrm flipH="1">
              <a:off x="5854458" y="1678463"/>
              <a:ext cx="152341" cy="4916"/>
            </a:xfrm>
            <a:prstGeom prst="straightConnector1">
              <a:avLst/>
            </a:prstGeom>
            <a:noFill/>
            <a:ln w="14400" cap="flat" cmpd="sng">
              <a:solidFill>
                <a:srgbClr val="7F7F7F"/>
              </a:solidFill>
              <a:prstDash val="solid"/>
              <a:round/>
              <a:headEnd type="none" w="med" len="med"/>
              <a:tailEnd type="none" w="med" len="med"/>
            </a:ln>
          </p:spPr>
        </p:cxnSp>
        <p:cxnSp>
          <p:nvCxnSpPr>
            <p:cNvPr id="644" name="Google Shape;644;p98"/>
            <p:cNvCxnSpPr/>
            <p:nvPr/>
          </p:nvCxnSpPr>
          <p:spPr>
            <a:xfrm flipH="1">
              <a:off x="5569436" y="1678463"/>
              <a:ext cx="152341" cy="4916"/>
            </a:xfrm>
            <a:prstGeom prst="straightConnector1">
              <a:avLst/>
            </a:prstGeom>
            <a:noFill/>
            <a:ln w="14400" cap="flat" cmpd="sng">
              <a:solidFill>
                <a:srgbClr val="7F7F7F"/>
              </a:solidFill>
              <a:prstDash val="solid"/>
              <a:round/>
              <a:headEnd type="none" w="med" len="med"/>
              <a:tailEnd type="none" w="med" len="med"/>
            </a:ln>
          </p:spPr>
        </p:cxnSp>
        <p:cxnSp>
          <p:nvCxnSpPr>
            <p:cNvPr id="645" name="Google Shape;645;p98"/>
            <p:cNvCxnSpPr/>
            <p:nvPr/>
          </p:nvCxnSpPr>
          <p:spPr>
            <a:xfrm flipH="1">
              <a:off x="5284414" y="1678463"/>
              <a:ext cx="152341" cy="4916"/>
            </a:xfrm>
            <a:prstGeom prst="straightConnector1">
              <a:avLst/>
            </a:prstGeom>
            <a:noFill/>
            <a:ln w="14400" cap="flat" cmpd="sng">
              <a:solidFill>
                <a:srgbClr val="7F7F7F"/>
              </a:solidFill>
              <a:prstDash val="solid"/>
              <a:round/>
              <a:headEnd type="none" w="med" len="med"/>
              <a:tailEnd type="none" w="med" len="med"/>
            </a:ln>
          </p:spPr>
        </p:cxnSp>
        <p:cxnSp>
          <p:nvCxnSpPr>
            <p:cNvPr id="646" name="Google Shape;646;p98"/>
            <p:cNvCxnSpPr/>
            <p:nvPr/>
          </p:nvCxnSpPr>
          <p:spPr>
            <a:xfrm flipH="1">
              <a:off x="4999393" y="1678463"/>
              <a:ext cx="152341" cy="4916"/>
            </a:xfrm>
            <a:prstGeom prst="straightConnector1">
              <a:avLst/>
            </a:prstGeom>
            <a:noFill/>
            <a:ln w="14400" cap="flat" cmpd="sng">
              <a:solidFill>
                <a:srgbClr val="7F7F7F"/>
              </a:solidFill>
              <a:prstDash val="solid"/>
              <a:round/>
              <a:headEnd type="none" w="med" len="med"/>
              <a:tailEnd type="none" w="med" len="med"/>
            </a:ln>
          </p:spPr>
        </p:cxnSp>
        <p:cxnSp>
          <p:nvCxnSpPr>
            <p:cNvPr id="647" name="Google Shape;647;p98"/>
            <p:cNvCxnSpPr/>
            <p:nvPr/>
          </p:nvCxnSpPr>
          <p:spPr>
            <a:xfrm flipH="1">
              <a:off x="4719286" y="1678463"/>
              <a:ext cx="152338" cy="4916"/>
            </a:xfrm>
            <a:prstGeom prst="straightConnector1">
              <a:avLst/>
            </a:prstGeom>
            <a:noFill/>
            <a:ln w="14400" cap="flat" cmpd="sng">
              <a:solidFill>
                <a:srgbClr val="7F7F7F"/>
              </a:solidFill>
              <a:prstDash val="solid"/>
              <a:round/>
              <a:headEnd type="none" w="med" len="med"/>
              <a:tailEnd type="none" w="med" len="med"/>
            </a:ln>
          </p:spPr>
        </p:cxnSp>
        <p:cxnSp>
          <p:nvCxnSpPr>
            <p:cNvPr id="648" name="Google Shape;648;p98"/>
            <p:cNvCxnSpPr/>
            <p:nvPr/>
          </p:nvCxnSpPr>
          <p:spPr>
            <a:xfrm flipH="1">
              <a:off x="4434264" y="1678463"/>
              <a:ext cx="152338" cy="4916"/>
            </a:xfrm>
            <a:prstGeom prst="straightConnector1">
              <a:avLst/>
            </a:prstGeom>
            <a:noFill/>
            <a:ln w="14400" cap="flat" cmpd="sng">
              <a:solidFill>
                <a:srgbClr val="7F7F7F"/>
              </a:solidFill>
              <a:prstDash val="solid"/>
              <a:round/>
              <a:headEnd type="none" w="med" len="med"/>
              <a:tailEnd type="none" w="med" len="med"/>
            </a:ln>
          </p:spPr>
        </p:cxnSp>
        <p:cxnSp>
          <p:nvCxnSpPr>
            <p:cNvPr id="649" name="Google Shape;649;p98"/>
            <p:cNvCxnSpPr/>
            <p:nvPr/>
          </p:nvCxnSpPr>
          <p:spPr>
            <a:xfrm flipH="1">
              <a:off x="4149243" y="1678463"/>
              <a:ext cx="152338" cy="4916"/>
            </a:xfrm>
            <a:prstGeom prst="straightConnector1">
              <a:avLst/>
            </a:prstGeom>
            <a:noFill/>
            <a:ln w="14400" cap="flat" cmpd="sng">
              <a:solidFill>
                <a:srgbClr val="7F7F7F"/>
              </a:solidFill>
              <a:prstDash val="solid"/>
              <a:round/>
              <a:headEnd type="none" w="med" len="med"/>
              <a:tailEnd type="none" w="med" len="med"/>
            </a:ln>
          </p:spPr>
        </p:cxnSp>
        <p:cxnSp>
          <p:nvCxnSpPr>
            <p:cNvPr id="650" name="Google Shape;650;p98"/>
            <p:cNvCxnSpPr/>
            <p:nvPr/>
          </p:nvCxnSpPr>
          <p:spPr>
            <a:xfrm flipH="1">
              <a:off x="3864221" y="1678463"/>
              <a:ext cx="152338" cy="4916"/>
            </a:xfrm>
            <a:prstGeom prst="straightConnector1">
              <a:avLst/>
            </a:prstGeom>
            <a:noFill/>
            <a:ln w="14400" cap="flat" cmpd="sng">
              <a:solidFill>
                <a:srgbClr val="7F7F7F"/>
              </a:solidFill>
              <a:prstDash val="solid"/>
              <a:round/>
              <a:headEnd type="none" w="med" len="med"/>
              <a:tailEnd type="none" w="med" len="med"/>
            </a:ln>
          </p:spPr>
        </p:cxnSp>
        <p:sp>
          <p:nvSpPr>
            <p:cNvPr id="651" name="Google Shape;651;p98"/>
            <p:cNvSpPr/>
            <p:nvPr/>
          </p:nvSpPr>
          <p:spPr>
            <a:xfrm>
              <a:off x="3603768" y="1678463"/>
              <a:ext cx="127768" cy="44229"/>
            </a:xfrm>
            <a:custGeom>
              <a:avLst/>
              <a:gdLst/>
              <a:ahLst/>
              <a:cxnLst/>
              <a:rect l="l" t="t" r="r" b="b"/>
              <a:pathLst>
                <a:path w="113" h="41" extrusionOk="0">
                  <a:moveTo>
                    <a:pt x="112" y="0"/>
                  </a:moveTo>
                  <a:lnTo>
                    <a:pt x="40" y="0"/>
                  </a:lnTo>
                  <a:lnTo>
                    <a:pt x="0" y="40"/>
                  </a:lnTo>
                </a:path>
              </a:pathLst>
            </a:custGeom>
            <a:noFill/>
            <a:ln w="14400" cap="flat" cmpd="sng">
              <a:solidFill>
                <a:srgbClr val="7F7F7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652" name="Google Shape;652;p98"/>
            <p:cNvCxnSpPr/>
            <p:nvPr/>
          </p:nvCxnSpPr>
          <p:spPr>
            <a:xfrm flipH="1">
              <a:off x="3412117" y="1830804"/>
              <a:ext cx="98283" cy="108112"/>
            </a:xfrm>
            <a:prstGeom prst="straightConnector1">
              <a:avLst/>
            </a:prstGeom>
            <a:noFill/>
            <a:ln w="14400" cap="flat" cmpd="sng">
              <a:solidFill>
                <a:srgbClr val="7F7F7F"/>
              </a:solidFill>
              <a:prstDash val="solid"/>
              <a:round/>
              <a:headEnd type="none" w="med" len="med"/>
              <a:tailEnd type="none" w="med" len="med"/>
            </a:ln>
          </p:spPr>
        </p:cxnSp>
        <p:cxnSp>
          <p:nvCxnSpPr>
            <p:cNvPr id="653" name="Google Shape;653;p98"/>
            <p:cNvCxnSpPr/>
            <p:nvPr/>
          </p:nvCxnSpPr>
          <p:spPr>
            <a:xfrm>
              <a:off x="5716861" y="3924240"/>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54" name="Google Shape;654;p98"/>
            <p:cNvCxnSpPr/>
            <p:nvPr/>
          </p:nvCxnSpPr>
          <p:spPr>
            <a:xfrm>
              <a:off x="6001883" y="3924240"/>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55" name="Google Shape;655;p98"/>
            <p:cNvCxnSpPr/>
            <p:nvPr/>
          </p:nvCxnSpPr>
          <p:spPr>
            <a:xfrm>
              <a:off x="6281993" y="3924240"/>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56" name="Google Shape;656;p98"/>
            <p:cNvCxnSpPr/>
            <p:nvPr/>
          </p:nvCxnSpPr>
          <p:spPr>
            <a:xfrm>
              <a:off x="6567014" y="3924240"/>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57" name="Google Shape;657;p98"/>
            <p:cNvCxnSpPr/>
            <p:nvPr/>
          </p:nvCxnSpPr>
          <p:spPr>
            <a:xfrm>
              <a:off x="6852036" y="3924240"/>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58" name="Google Shape;658;p98"/>
            <p:cNvCxnSpPr/>
            <p:nvPr/>
          </p:nvCxnSpPr>
          <p:spPr>
            <a:xfrm>
              <a:off x="7137058" y="3924240"/>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59" name="Google Shape;659;p98"/>
            <p:cNvCxnSpPr/>
            <p:nvPr/>
          </p:nvCxnSpPr>
          <p:spPr>
            <a:xfrm>
              <a:off x="7422080" y="3924240"/>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60" name="Google Shape;660;p98"/>
            <p:cNvCxnSpPr/>
            <p:nvPr/>
          </p:nvCxnSpPr>
          <p:spPr>
            <a:xfrm>
              <a:off x="7702186" y="3924240"/>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61" name="Google Shape;661;p98"/>
            <p:cNvCxnSpPr/>
            <p:nvPr/>
          </p:nvCxnSpPr>
          <p:spPr>
            <a:xfrm>
              <a:off x="7987208" y="3924240"/>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62" name="Google Shape;662;p98"/>
            <p:cNvCxnSpPr/>
            <p:nvPr/>
          </p:nvCxnSpPr>
          <p:spPr>
            <a:xfrm>
              <a:off x="8272230" y="3924240"/>
              <a:ext cx="78627" cy="4913"/>
            </a:xfrm>
            <a:prstGeom prst="straightConnector1">
              <a:avLst/>
            </a:prstGeom>
            <a:noFill/>
            <a:ln w="14400" cap="flat" cmpd="sng">
              <a:solidFill>
                <a:srgbClr val="7F7F7F"/>
              </a:solidFill>
              <a:prstDash val="solid"/>
              <a:round/>
              <a:headEnd type="none" w="med" len="med"/>
              <a:tailEnd type="none" w="med" len="med"/>
            </a:ln>
          </p:spPr>
        </p:cxnSp>
        <p:cxnSp>
          <p:nvCxnSpPr>
            <p:cNvPr id="663" name="Google Shape;663;p98"/>
            <p:cNvCxnSpPr/>
            <p:nvPr/>
          </p:nvCxnSpPr>
          <p:spPr>
            <a:xfrm>
              <a:off x="6630897" y="6862914"/>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64" name="Google Shape;664;p98"/>
            <p:cNvCxnSpPr/>
            <p:nvPr/>
          </p:nvCxnSpPr>
          <p:spPr>
            <a:xfrm>
              <a:off x="6915919" y="6862914"/>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65" name="Google Shape;665;p98"/>
            <p:cNvCxnSpPr/>
            <p:nvPr/>
          </p:nvCxnSpPr>
          <p:spPr>
            <a:xfrm>
              <a:off x="7200941" y="6862914"/>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66" name="Google Shape;666;p98"/>
            <p:cNvCxnSpPr/>
            <p:nvPr/>
          </p:nvCxnSpPr>
          <p:spPr>
            <a:xfrm>
              <a:off x="7481050" y="6862914"/>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67" name="Google Shape;667;p98"/>
            <p:cNvCxnSpPr/>
            <p:nvPr/>
          </p:nvCxnSpPr>
          <p:spPr>
            <a:xfrm>
              <a:off x="7766072" y="6862914"/>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68" name="Google Shape;668;p98"/>
            <p:cNvCxnSpPr/>
            <p:nvPr/>
          </p:nvCxnSpPr>
          <p:spPr>
            <a:xfrm>
              <a:off x="8051094" y="6862914"/>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69" name="Google Shape;669;p98"/>
            <p:cNvCxnSpPr/>
            <p:nvPr/>
          </p:nvCxnSpPr>
          <p:spPr>
            <a:xfrm>
              <a:off x="8336116" y="6862914"/>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70" name="Google Shape;670;p98"/>
            <p:cNvCxnSpPr/>
            <p:nvPr/>
          </p:nvCxnSpPr>
          <p:spPr>
            <a:xfrm>
              <a:off x="8621138" y="6862914"/>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71" name="Google Shape;671;p98"/>
            <p:cNvCxnSpPr/>
            <p:nvPr/>
          </p:nvCxnSpPr>
          <p:spPr>
            <a:xfrm>
              <a:off x="8901244" y="6862914"/>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72" name="Google Shape;672;p98"/>
            <p:cNvCxnSpPr/>
            <p:nvPr/>
          </p:nvCxnSpPr>
          <p:spPr>
            <a:xfrm>
              <a:off x="9186266" y="6862914"/>
              <a:ext cx="73714" cy="4913"/>
            </a:xfrm>
            <a:prstGeom prst="straightConnector1">
              <a:avLst/>
            </a:prstGeom>
            <a:noFill/>
            <a:ln w="14400" cap="flat" cmpd="sng">
              <a:solidFill>
                <a:srgbClr val="7F7F7F"/>
              </a:solidFill>
              <a:prstDash val="solid"/>
              <a:round/>
              <a:headEnd type="none" w="med" len="med"/>
              <a:tailEnd type="none" w="med" len="med"/>
            </a:ln>
          </p:spPr>
        </p:cxnSp>
        <p:cxnSp>
          <p:nvCxnSpPr>
            <p:cNvPr id="673" name="Google Shape;673;p98"/>
            <p:cNvCxnSpPr/>
            <p:nvPr/>
          </p:nvCxnSpPr>
          <p:spPr>
            <a:xfrm>
              <a:off x="5716861" y="9663991"/>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74" name="Google Shape;674;p98"/>
            <p:cNvCxnSpPr/>
            <p:nvPr/>
          </p:nvCxnSpPr>
          <p:spPr>
            <a:xfrm>
              <a:off x="6001883" y="9663991"/>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75" name="Google Shape;675;p98"/>
            <p:cNvCxnSpPr/>
            <p:nvPr/>
          </p:nvCxnSpPr>
          <p:spPr>
            <a:xfrm>
              <a:off x="6281993" y="9663991"/>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76" name="Google Shape;676;p98"/>
            <p:cNvCxnSpPr/>
            <p:nvPr/>
          </p:nvCxnSpPr>
          <p:spPr>
            <a:xfrm>
              <a:off x="6567014" y="9663991"/>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77" name="Google Shape;677;p98"/>
            <p:cNvCxnSpPr/>
            <p:nvPr/>
          </p:nvCxnSpPr>
          <p:spPr>
            <a:xfrm>
              <a:off x="6852036" y="9663991"/>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78" name="Google Shape;678;p98"/>
            <p:cNvCxnSpPr/>
            <p:nvPr/>
          </p:nvCxnSpPr>
          <p:spPr>
            <a:xfrm>
              <a:off x="7137058" y="9663991"/>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79" name="Google Shape;679;p98"/>
            <p:cNvCxnSpPr/>
            <p:nvPr/>
          </p:nvCxnSpPr>
          <p:spPr>
            <a:xfrm>
              <a:off x="7422080" y="9663991"/>
              <a:ext cx="142509" cy="4913"/>
            </a:xfrm>
            <a:prstGeom prst="straightConnector1">
              <a:avLst/>
            </a:prstGeom>
            <a:noFill/>
            <a:ln w="14400" cap="flat" cmpd="sng">
              <a:solidFill>
                <a:srgbClr val="7F7F7F"/>
              </a:solidFill>
              <a:prstDash val="solid"/>
              <a:round/>
              <a:headEnd type="none" w="med" len="med"/>
              <a:tailEnd type="none" w="med" len="med"/>
            </a:ln>
          </p:spPr>
        </p:cxnSp>
        <p:cxnSp>
          <p:nvCxnSpPr>
            <p:cNvPr id="680" name="Google Shape;680;p98"/>
            <p:cNvCxnSpPr/>
            <p:nvPr/>
          </p:nvCxnSpPr>
          <p:spPr>
            <a:xfrm>
              <a:off x="7702186" y="9663991"/>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81" name="Google Shape;681;p98"/>
            <p:cNvCxnSpPr/>
            <p:nvPr/>
          </p:nvCxnSpPr>
          <p:spPr>
            <a:xfrm>
              <a:off x="7987208" y="9663991"/>
              <a:ext cx="142512" cy="4913"/>
            </a:xfrm>
            <a:prstGeom prst="straightConnector1">
              <a:avLst/>
            </a:prstGeom>
            <a:noFill/>
            <a:ln w="14400" cap="flat" cmpd="sng">
              <a:solidFill>
                <a:srgbClr val="7F7F7F"/>
              </a:solidFill>
              <a:prstDash val="solid"/>
              <a:round/>
              <a:headEnd type="none" w="med" len="med"/>
              <a:tailEnd type="none" w="med" len="med"/>
            </a:ln>
          </p:spPr>
        </p:cxnSp>
        <p:cxnSp>
          <p:nvCxnSpPr>
            <p:cNvPr id="682" name="Google Shape;682;p98"/>
            <p:cNvCxnSpPr/>
            <p:nvPr/>
          </p:nvCxnSpPr>
          <p:spPr>
            <a:xfrm>
              <a:off x="8272230" y="9663991"/>
              <a:ext cx="78627" cy="4913"/>
            </a:xfrm>
            <a:prstGeom prst="straightConnector1">
              <a:avLst/>
            </a:prstGeom>
            <a:noFill/>
            <a:ln w="14400" cap="flat" cmpd="sng">
              <a:solidFill>
                <a:srgbClr val="7F7F7F"/>
              </a:solidFill>
              <a:prstDash val="solid"/>
              <a:round/>
              <a:headEnd type="none" w="med" len="med"/>
              <a:tailEnd type="none" w="med" len="med"/>
            </a:ln>
          </p:spPr>
        </p:cxnSp>
        <p:cxnSp>
          <p:nvCxnSpPr>
            <p:cNvPr id="683" name="Google Shape;683;p98"/>
            <p:cNvCxnSpPr/>
            <p:nvPr/>
          </p:nvCxnSpPr>
          <p:spPr>
            <a:xfrm flipH="1">
              <a:off x="6109995" y="12042450"/>
              <a:ext cx="152341" cy="4913"/>
            </a:xfrm>
            <a:prstGeom prst="straightConnector1">
              <a:avLst/>
            </a:prstGeom>
            <a:noFill/>
            <a:ln w="14400" cap="flat" cmpd="sng">
              <a:solidFill>
                <a:srgbClr val="7F7F7F"/>
              </a:solidFill>
              <a:prstDash val="solid"/>
              <a:round/>
              <a:headEnd type="none" w="med" len="med"/>
              <a:tailEnd type="none" w="med" len="med"/>
            </a:ln>
          </p:spPr>
        </p:cxnSp>
        <p:cxnSp>
          <p:nvCxnSpPr>
            <p:cNvPr id="684" name="Google Shape;684;p98"/>
            <p:cNvCxnSpPr/>
            <p:nvPr/>
          </p:nvCxnSpPr>
          <p:spPr>
            <a:xfrm flipH="1">
              <a:off x="5824973" y="12042450"/>
              <a:ext cx="152341" cy="4913"/>
            </a:xfrm>
            <a:prstGeom prst="straightConnector1">
              <a:avLst/>
            </a:prstGeom>
            <a:noFill/>
            <a:ln w="14400" cap="flat" cmpd="sng">
              <a:solidFill>
                <a:srgbClr val="7F7F7F"/>
              </a:solidFill>
              <a:prstDash val="solid"/>
              <a:round/>
              <a:headEnd type="none" w="med" len="med"/>
              <a:tailEnd type="none" w="med" len="med"/>
            </a:ln>
          </p:spPr>
        </p:cxnSp>
        <p:cxnSp>
          <p:nvCxnSpPr>
            <p:cNvPr id="685" name="Google Shape;685;p98"/>
            <p:cNvCxnSpPr/>
            <p:nvPr/>
          </p:nvCxnSpPr>
          <p:spPr>
            <a:xfrm flipH="1">
              <a:off x="5544867" y="12042450"/>
              <a:ext cx="152338" cy="4913"/>
            </a:xfrm>
            <a:prstGeom prst="straightConnector1">
              <a:avLst/>
            </a:prstGeom>
            <a:noFill/>
            <a:ln w="14400" cap="flat" cmpd="sng">
              <a:solidFill>
                <a:srgbClr val="7F7F7F"/>
              </a:solidFill>
              <a:prstDash val="solid"/>
              <a:round/>
              <a:headEnd type="none" w="med" len="med"/>
              <a:tailEnd type="none" w="med" len="med"/>
            </a:ln>
          </p:spPr>
        </p:cxnSp>
        <p:cxnSp>
          <p:nvCxnSpPr>
            <p:cNvPr id="686" name="Google Shape;686;p98"/>
            <p:cNvCxnSpPr/>
            <p:nvPr/>
          </p:nvCxnSpPr>
          <p:spPr>
            <a:xfrm flipH="1">
              <a:off x="5259845" y="12042450"/>
              <a:ext cx="152338" cy="4913"/>
            </a:xfrm>
            <a:prstGeom prst="straightConnector1">
              <a:avLst/>
            </a:prstGeom>
            <a:noFill/>
            <a:ln w="14400" cap="flat" cmpd="sng">
              <a:solidFill>
                <a:srgbClr val="7F7F7F"/>
              </a:solidFill>
              <a:prstDash val="solid"/>
              <a:round/>
              <a:headEnd type="none" w="med" len="med"/>
              <a:tailEnd type="none" w="med" len="med"/>
            </a:ln>
          </p:spPr>
        </p:cxnSp>
        <p:cxnSp>
          <p:nvCxnSpPr>
            <p:cNvPr id="687" name="Google Shape;687;p98"/>
            <p:cNvCxnSpPr/>
            <p:nvPr/>
          </p:nvCxnSpPr>
          <p:spPr>
            <a:xfrm flipH="1">
              <a:off x="4974823" y="12042450"/>
              <a:ext cx="152338" cy="4913"/>
            </a:xfrm>
            <a:prstGeom prst="straightConnector1">
              <a:avLst/>
            </a:prstGeom>
            <a:noFill/>
            <a:ln w="14400" cap="flat" cmpd="sng">
              <a:solidFill>
                <a:srgbClr val="7F7F7F"/>
              </a:solidFill>
              <a:prstDash val="solid"/>
              <a:round/>
              <a:headEnd type="none" w="med" len="med"/>
              <a:tailEnd type="none" w="med" len="med"/>
            </a:ln>
          </p:spPr>
        </p:cxnSp>
        <p:cxnSp>
          <p:nvCxnSpPr>
            <p:cNvPr id="688" name="Google Shape;688;p98"/>
            <p:cNvCxnSpPr/>
            <p:nvPr/>
          </p:nvCxnSpPr>
          <p:spPr>
            <a:xfrm flipH="1">
              <a:off x="4689801" y="12042450"/>
              <a:ext cx="152338" cy="4913"/>
            </a:xfrm>
            <a:prstGeom prst="straightConnector1">
              <a:avLst/>
            </a:prstGeom>
            <a:noFill/>
            <a:ln w="14400" cap="flat" cmpd="sng">
              <a:solidFill>
                <a:srgbClr val="7F7F7F"/>
              </a:solidFill>
              <a:prstDash val="solid"/>
              <a:round/>
              <a:headEnd type="none" w="med" len="med"/>
              <a:tailEnd type="none" w="med" len="med"/>
            </a:ln>
          </p:spPr>
        </p:cxnSp>
        <p:cxnSp>
          <p:nvCxnSpPr>
            <p:cNvPr id="689" name="Google Shape;689;p98"/>
            <p:cNvCxnSpPr/>
            <p:nvPr/>
          </p:nvCxnSpPr>
          <p:spPr>
            <a:xfrm flipH="1">
              <a:off x="4404779" y="12042450"/>
              <a:ext cx="152338" cy="4913"/>
            </a:xfrm>
            <a:prstGeom prst="straightConnector1">
              <a:avLst/>
            </a:prstGeom>
            <a:noFill/>
            <a:ln w="14400" cap="flat" cmpd="sng">
              <a:solidFill>
                <a:srgbClr val="7F7F7F"/>
              </a:solidFill>
              <a:prstDash val="solid"/>
              <a:round/>
              <a:headEnd type="none" w="med" len="med"/>
              <a:tailEnd type="none" w="med" len="med"/>
            </a:ln>
          </p:spPr>
        </p:cxnSp>
        <p:cxnSp>
          <p:nvCxnSpPr>
            <p:cNvPr id="690" name="Google Shape;690;p98"/>
            <p:cNvCxnSpPr/>
            <p:nvPr/>
          </p:nvCxnSpPr>
          <p:spPr>
            <a:xfrm flipH="1">
              <a:off x="4124670" y="12042450"/>
              <a:ext cx="152341" cy="4913"/>
            </a:xfrm>
            <a:prstGeom prst="straightConnector1">
              <a:avLst/>
            </a:prstGeom>
            <a:noFill/>
            <a:ln w="14400" cap="flat" cmpd="sng">
              <a:solidFill>
                <a:srgbClr val="7F7F7F"/>
              </a:solidFill>
              <a:prstDash val="solid"/>
              <a:round/>
              <a:headEnd type="none" w="med" len="med"/>
              <a:tailEnd type="none" w="med" len="med"/>
            </a:ln>
          </p:spPr>
        </p:cxnSp>
        <p:cxnSp>
          <p:nvCxnSpPr>
            <p:cNvPr id="691" name="Google Shape;691;p98"/>
            <p:cNvCxnSpPr/>
            <p:nvPr/>
          </p:nvCxnSpPr>
          <p:spPr>
            <a:xfrm flipH="1">
              <a:off x="3839648" y="12042450"/>
              <a:ext cx="152341" cy="4913"/>
            </a:xfrm>
            <a:prstGeom prst="straightConnector1">
              <a:avLst/>
            </a:prstGeom>
            <a:noFill/>
            <a:ln w="14400" cap="flat" cmpd="sng">
              <a:solidFill>
                <a:srgbClr val="7F7F7F"/>
              </a:solidFill>
              <a:prstDash val="solid"/>
              <a:round/>
              <a:headEnd type="none" w="med" len="med"/>
              <a:tailEnd type="none" w="med" len="med"/>
            </a:ln>
          </p:spPr>
        </p:cxnSp>
        <p:sp>
          <p:nvSpPr>
            <p:cNvPr id="692" name="Google Shape;692;p98"/>
            <p:cNvSpPr/>
            <p:nvPr/>
          </p:nvSpPr>
          <p:spPr>
            <a:xfrm>
              <a:off x="3593940" y="11988392"/>
              <a:ext cx="108112" cy="54057"/>
            </a:xfrm>
            <a:custGeom>
              <a:avLst/>
              <a:gdLst/>
              <a:ahLst/>
              <a:cxnLst/>
              <a:rect l="l" t="t" r="r" b="b"/>
              <a:pathLst>
                <a:path w="97" h="49" extrusionOk="0">
                  <a:moveTo>
                    <a:pt x="96" y="48"/>
                  </a:moveTo>
                  <a:lnTo>
                    <a:pt x="32" y="48"/>
                  </a:lnTo>
                  <a:lnTo>
                    <a:pt x="0" y="0"/>
                  </a:lnTo>
                </a:path>
              </a:pathLst>
            </a:custGeom>
            <a:noFill/>
            <a:ln w="14400" cap="flat" cmpd="sng">
              <a:solidFill>
                <a:srgbClr val="7F7F7F"/>
              </a:solidFill>
              <a:prstDash val="solid"/>
              <a:round/>
              <a:headEnd type="none" w="med" len="med"/>
              <a:tailEnd type="none" w="med" len="med"/>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cxnSp>
          <p:nvCxnSpPr>
            <p:cNvPr id="693" name="Google Shape;693;p98"/>
            <p:cNvCxnSpPr/>
            <p:nvPr/>
          </p:nvCxnSpPr>
          <p:spPr>
            <a:xfrm rot="10800000">
              <a:off x="3441602" y="11737771"/>
              <a:ext cx="88455" cy="132681"/>
            </a:xfrm>
            <a:prstGeom prst="straightConnector1">
              <a:avLst/>
            </a:prstGeom>
            <a:noFill/>
            <a:ln w="14400" cap="flat" cmpd="sng">
              <a:solidFill>
                <a:srgbClr val="7F7F7F"/>
              </a:solidFill>
              <a:prstDash val="solid"/>
              <a:round/>
              <a:headEnd type="none" w="med" len="med"/>
              <a:tailEnd type="none" w="med" len="med"/>
            </a:ln>
          </p:spPr>
        </p:cxnSp>
      </p:grpSp>
      <p:sp>
        <p:nvSpPr>
          <p:cNvPr id="694" name="Google Shape;694;p98"/>
          <p:cNvSpPr txBox="1">
            <a:spLocks noGrp="1"/>
          </p:cNvSpPr>
          <p:nvPr>
            <p:ph type="body" idx="1"/>
          </p:nvPr>
        </p:nvSpPr>
        <p:spPr>
          <a:xfrm>
            <a:off x="734715" y="1476869"/>
            <a:ext cx="4312551" cy="414784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5" name="Google Shape;695;p98"/>
          <p:cNvSpPr/>
          <p:nvPr/>
        </p:nvSpPr>
        <p:spPr>
          <a:xfrm>
            <a:off x="818862" y="1340326"/>
            <a:ext cx="792000" cy="21410"/>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696" name="Google Shape;696;p98"/>
          <p:cNvSpPr txBox="1">
            <a:spLocks noGrp="1"/>
          </p:cNvSpPr>
          <p:nvPr>
            <p:ph type="body" idx="2"/>
          </p:nvPr>
        </p:nvSpPr>
        <p:spPr>
          <a:xfrm>
            <a:off x="734715" y="642972"/>
            <a:ext cx="430888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7" name="Google Shape;697;p98"/>
          <p:cNvSpPr txBox="1">
            <a:spLocks noGrp="1"/>
          </p:cNvSpPr>
          <p:nvPr>
            <p:ph type="body" idx="3"/>
          </p:nvPr>
        </p:nvSpPr>
        <p:spPr>
          <a:xfrm>
            <a:off x="5383587" y="2953714"/>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595A59"/>
              </a:buClr>
              <a:buSzPts val="2200"/>
              <a:buNone/>
              <a:defRPr sz="2200" b="1"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8" name="Google Shape;698;p98"/>
          <p:cNvSpPr txBox="1">
            <a:spLocks noGrp="1"/>
          </p:cNvSpPr>
          <p:nvPr>
            <p:ph type="body" idx="4"/>
          </p:nvPr>
        </p:nvSpPr>
        <p:spPr>
          <a:xfrm>
            <a:off x="6505378" y="706995"/>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595A59"/>
              </a:buClr>
              <a:buSzPts val="2200"/>
              <a:buNone/>
              <a:defRPr sz="2200" b="1"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9" name="Google Shape;699;p98"/>
          <p:cNvSpPr txBox="1">
            <a:spLocks noGrp="1"/>
          </p:cNvSpPr>
          <p:nvPr>
            <p:ph type="body" idx="5"/>
          </p:nvPr>
        </p:nvSpPr>
        <p:spPr>
          <a:xfrm>
            <a:off x="6667059" y="5252705"/>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595A59"/>
              </a:buClr>
              <a:buSzPts val="2200"/>
              <a:buNone/>
              <a:defRPr sz="2200" b="1"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0" name="Google Shape;700;p98"/>
          <p:cNvSpPr txBox="1">
            <a:spLocks noGrp="1"/>
          </p:cNvSpPr>
          <p:nvPr>
            <p:ph type="body" idx="6"/>
          </p:nvPr>
        </p:nvSpPr>
        <p:spPr>
          <a:xfrm>
            <a:off x="5731325" y="4198813"/>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595A59"/>
              </a:buClr>
              <a:buSzPts val="2200"/>
              <a:buNone/>
              <a:defRPr sz="2200" b="1"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1" name="Google Shape;701;p98"/>
          <p:cNvSpPr txBox="1">
            <a:spLocks noGrp="1"/>
          </p:cNvSpPr>
          <p:nvPr>
            <p:ph type="body" idx="7"/>
          </p:nvPr>
        </p:nvSpPr>
        <p:spPr>
          <a:xfrm>
            <a:off x="5779230" y="1711325"/>
            <a:ext cx="2219219" cy="442320"/>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Clr>
                <a:srgbClr val="595A59"/>
              </a:buClr>
              <a:buSzPts val="2200"/>
              <a:buNone/>
              <a:defRPr sz="2200" b="1"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02" name="Google Shape;702;p98"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grpSp>
        <p:nvGrpSpPr>
          <p:cNvPr id="703" name="Google Shape;703;p98"/>
          <p:cNvGrpSpPr/>
          <p:nvPr/>
        </p:nvGrpSpPr>
        <p:grpSpPr>
          <a:xfrm>
            <a:off x="389965" y="6092742"/>
            <a:ext cx="3144242" cy="374574"/>
            <a:chOff x="301128" y="6151084"/>
            <a:chExt cx="3144242" cy="374574"/>
          </a:xfrm>
        </p:grpSpPr>
        <p:pic>
          <p:nvPicPr>
            <p:cNvPr id="704" name="Google Shape;704;p98"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705" name="Google Shape;705;p98"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706" name="Google Shape;706;p98"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 only MASTER slide">
  <p:cSld name="Text only MASTER slide">
    <p:spTree>
      <p:nvGrpSpPr>
        <p:cNvPr id="1" name="Shape 51"/>
        <p:cNvGrpSpPr/>
        <p:nvPr/>
      </p:nvGrpSpPr>
      <p:grpSpPr>
        <a:xfrm>
          <a:off x="0" y="0"/>
          <a:ext cx="0" cy="0"/>
          <a:chOff x="0" y="0"/>
          <a:chExt cx="0" cy="0"/>
        </a:xfrm>
      </p:grpSpPr>
      <p:sp>
        <p:nvSpPr>
          <p:cNvPr id="52" name="Google Shape;52;p54"/>
          <p:cNvSpPr txBox="1">
            <a:spLocks noGrp="1"/>
          </p:cNvSpPr>
          <p:nvPr>
            <p:ph type="body" idx="1"/>
          </p:nvPr>
        </p:nvSpPr>
        <p:spPr>
          <a:xfrm>
            <a:off x="389965" y="1607198"/>
            <a:ext cx="11470341" cy="401751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rgbClr val="595A59"/>
              </a:buClr>
              <a:buSzPts val="2000"/>
              <a:buNone/>
              <a:defRPr sz="2000" b="0" i="0">
                <a:solidFill>
                  <a:srgbClr val="595A59"/>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54"/>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2000"/>
              <a:buNone/>
              <a:defRPr sz="20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54" name="Google Shape;54;p54"/>
          <p:cNvGrpSpPr/>
          <p:nvPr/>
        </p:nvGrpSpPr>
        <p:grpSpPr>
          <a:xfrm>
            <a:off x="389965" y="6092742"/>
            <a:ext cx="3144242" cy="374574"/>
            <a:chOff x="301128" y="6151084"/>
            <a:chExt cx="3144242" cy="374574"/>
          </a:xfrm>
        </p:grpSpPr>
        <p:pic>
          <p:nvPicPr>
            <p:cNvPr id="55" name="Google Shape;55;p54"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56" name="Google Shape;56;p54"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57" name="Google Shape;57;p54"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58" name="Google Shape;58;p54" descr="Background pattern&#10;&#10;Description automatically generated"/>
          <p:cNvPicPr preferRelativeResize="0"/>
          <p:nvPr/>
        </p:nvPicPr>
        <p:blipFill rotWithShape="1">
          <a:blip r:embed="rId3">
            <a:alphaModFix/>
          </a:blip>
          <a:srcRect l="-9441" t="-3095" r="10580" b="84089"/>
          <a:stretch/>
        </p:blipFill>
        <p:spPr>
          <a:xfrm>
            <a:off x="7462157" y="5624715"/>
            <a:ext cx="4729844" cy="1233285"/>
          </a:xfrm>
          <a:prstGeom prst="rect">
            <a:avLst/>
          </a:prstGeom>
          <a:noFill/>
          <a:ln>
            <a:noFill/>
          </a:ln>
        </p:spPr>
      </p:pic>
      <p:sp>
        <p:nvSpPr>
          <p:cNvPr id="59" name="Google Shape;59;p54"/>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1800"/>
              <a:buNone/>
              <a:defRPr sz="18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5 point number graph with icons A">
  <p:cSld name="5 point number graph with icons A">
    <p:spTree>
      <p:nvGrpSpPr>
        <p:cNvPr id="1" name="Shape 707"/>
        <p:cNvGrpSpPr/>
        <p:nvPr/>
      </p:nvGrpSpPr>
      <p:grpSpPr>
        <a:xfrm>
          <a:off x="0" y="0"/>
          <a:ext cx="0" cy="0"/>
          <a:chOff x="0" y="0"/>
          <a:chExt cx="0" cy="0"/>
        </a:xfrm>
      </p:grpSpPr>
      <p:sp>
        <p:nvSpPr>
          <p:cNvPr id="708" name="Google Shape;708;p99"/>
          <p:cNvSpPr txBox="1">
            <a:spLocks noGrp="1"/>
          </p:cNvSpPr>
          <p:nvPr>
            <p:ph type="body" idx="1"/>
          </p:nvPr>
        </p:nvSpPr>
        <p:spPr>
          <a:xfrm>
            <a:off x="411246" y="429619"/>
            <a:ext cx="430888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3600"/>
              <a:buNone/>
              <a:defRPr sz="36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09" name="Google Shape;709;p99"/>
          <p:cNvSpPr/>
          <p:nvPr/>
        </p:nvSpPr>
        <p:spPr>
          <a:xfrm>
            <a:off x="2384303" y="2144026"/>
            <a:ext cx="2066436" cy="2071148"/>
          </a:xfrm>
          <a:custGeom>
            <a:avLst/>
            <a:gdLst/>
            <a:ahLst/>
            <a:cxnLst/>
            <a:rect l="l" t="t" r="r" b="b"/>
            <a:pathLst>
              <a:path w="3868" h="3876" extrusionOk="0">
                <a:moveTo>
                  <a:pt x="3867" y="1932"/>
                </a:moveTo>
                <a:lnTo>
                  <a:pt x="3867" y="1932"/>
                </a:lnTo>
                <a:cubicBezTo>
                  <a:pt x="3867" y="3007"/>
                  <a:pt x="3000" y="3875"/>
                  <a:pt x="1933" y="3875"/>
                </a:cubicBezTo>
                <a:cubicBezTo>
                  <a:pt x="867" y="3875"/>
                  <a:pt x="0" y="3007"/>
                  <a:pt x="0" y="1932"/>
                </a:cubicBezTo>
                <a:cubicBezTo>
                  <a:pt x="0" y="866"/>
                  <a:pt x="867" y="0"/>
                  <a:pt x="1933" y="0"/>
                </a:cubicBezTo>
                <a:cubicBezTo>
                  <a:pt x="3000" y="0"/>
                  <a:pt x="3867" y="866"/>
                  <a:pt x="3867" y="1932"/>
                </a:cubicBez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0" name="Google Shape;710;p99"/>
          <p:cNvSpPr/>
          <p:nvPr/>
        </p:nvSpPr>
        <p:spPr>
          <a:xfrm>
            <a:off x="6875324" y="2733089"/>
            <a:ext cx="2365680" cy="2365680"/>
          </a:xfrm>
          <a:custGeom>
            <a:avLst/>
            <a:gdLst/>
            <a:ahLst/>
            <a:cxnLst/>
            <a:rect l="l" t="t" r="r" b="b"/>
            <a:pathLst>
              <a:path w="4428" h="4428" extrusionOk="0">
                <a:moveTo>
                  <a:pt x="4427" y="2213"/>
                </a:moveTo>
                <a:lnTo>
                  <a:pt x="4427" y="2213"/>
                </a:lnTo>
                <a:cubicBezTo>
                  <a:pt x="4427" y="3433"/>
                  <a:pt x="3433" y="4427"/>
                  <a:pt x="2213" y="4427"/>
                </a:cubicBezTo>
                <a:cubicBezTo>
                  <a:pt x="984" y="4427"/>
                  <a:pt x="0" y="3433"/>
                  <a:pt x="0" y="2213"/>
                </a:cubicBezTo>
                <a:cubicBezTo>
                  <a:pt x="0" y="985"/>
                  <a:pt x="984" y="0"/>
                  <a:pt x="2213" y="0"/>
                </a:cubicBezTo>
                <a:cubicBezTo>
                  <a:pt x="3433" y="0"/>
                  <a:pt x="4427" y="985"/>
                  <a:pt x="4427" y="2213"/>
                </a:cubicBezTo>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1" name="Google Shape;711;p99"/>
          <p:cNvSpPr/>
          <p:nvPr/>
        </p:nvSpPr>
        <p:spPr>
          <a:xfrm>
            <a:off x="4224538" y="3013484"/>
            <a:ext cx="2313842" cy="2313842"/>
          </a:xfrm>
          <a:custGeom>
            <a:avLst/>
            <a:gdLst/>
            <a:ahLst/>
            <a:cxnLst/>
            <a:rect l="l" t="t" r="r" b="b"/>
            <a:pathLst>
              <a:path w="4330" h="4329" extrusionOk="0">
                <a:moveTo>
                  <a:pt x="4329" y="2168"/>
                </a:moveTo>
                <a:lnTo>
                  <a:pt x="4329" y="2168"/>
                </a:lnTo>
                <a:cubicBezTo>
                  <a:pt x="4329" y="3361"/>
                  <a:pt x="3362" y="4328"/>
                  <a:pt x="2169" y="4328"/>
                </a:cubicBezTo>
                <a:cubicBezTo>
                  <a:pt x="967" y="4328"/>
                  <a:pt x="0" y="3361"/>
                  <a:pt x="0" y="2168"/>
                </a:cubicBezTo>
                <a:cubicBezTo>
                  <a:pt x="0" y="976"/>
                  <a:pt x="967" y="0"/>
                  <a:pt x="2169" y="0"/>
                </a:cubicBezTo>
                <a:cubicBezTo>
                  <a:pt x="3362" y="0"/>
                  <a:pt x="4329" y="976"/>
                  <a:pt x="4329" y="2168"/>
                </a:cubicBez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2" name="Google Shape;712;p99"/>
          <p:cNvSpPr/>
          <p:nvPr/>
        </p:nvSpPr>
        <p:spPr>
          <a:xfrm>
            <a:off x="8911127" y="1536112"/>
            <a:ext cx="2690842" cy="2688487"/>
          </a:xfrm>
          <a:custGeom>
            <a:avLst/>
            <a:gdLst/>
            <a:ahLst/>
            <a:cxnLst/>
            <a:rect l="l" t="t" r="r" b="b"/>
            <a:pathLst>
              <a:path w="5034" h="5033" extrusionOk="0">
                <a:moveTo>
                  <a:pt x="5033" y="2511"/>
                </a:moveTo>
                <a:lnTo>
                  <a:pt x="5033" y="2511"/>
                </a:lnTo>
                <a:cubicBezTo>
                  <a:pt x="5033" y="3902"/>
                  <a:pt x="3904" y="5032"/>
                  <a:pt x="2521" y="5032"/>
                </a:cubicBezTo>
                <a:cubicBezTo>
                  <a:pt x="1130" y="5032"/>
                  <a:pt x="0" y="3902"/>
                  <a:pt x="0" y="2511"/>
                </a:cubicBezTo>
                <a:cubicBezTo>
                  <a:pt x="0" y="1120"/>
                  <a:pt x="1130" y="0"/>
                  <a:pt x="2521" y="0"/>
                </a:cubicBezTo>
                <a:cubicBezTo>
                  <a:pt x="3904" y="0"/>
                  <a:pt x="5033" y="1120"/>
                  <a:pt x="5033" y="2511"/>
                </a:cubicBezTo>
              </a:path>
            </a:pathLst>
          </a:custGeom>
          <a:solidFill>
            <a:srgbClr val="76C0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3" name="Google Shape;713;p99"/>
          <p:cNvSpPr/>
          <p:nvPr/>
        </p:nvSpPr>
        <p:spPr>
          <a:xfrm>
            <a:off x="5574671" y="1498412"/>
            <a:ext cx="1983966" cy="1979254"/>
          </a:xfrm>
          <a:custGeom>
            <a:avLst/>
            <a:gdLst/>
            <a:ahLst/>
            <a:cxnLst/>
            <a:rect l="l" t="t" r="r" b="b"/>
            <a:pathLst>
              <a:path w="3714" h="3704" extrusionOk="0">
                <a:moveTo>
                  <a:pt x="3713" y="1851"/>
                </a:moveTo>
                <a:lnTo>
                  <a:pt x="3713" y="1851"/>
                </a:lnTo>
                <a:cubicBezTo>
                  <a:pt x="3713" y="2872"/>
                  <a:pt x="2883" y="3703"/>
                  <a:pt x="1862" y="3703"/>
                </a:cubicBezTo>
                <a:cubicBezTo>
                  <a:pt x="832" y="3703"/>
                  <a:pt x="0" y="2872"/>
                  <a:pt x="0" y="1851"/>
                </a:cubicBezTo>
                <a:cubicBezTo>
                  <a:pt x="0" y="831"/>
                  <a:pt x="832" y="0"/>
                  <a:pt x="1862" y="0"/>
                </a:cubicBezTo>
                <a:cubicBezTo>
                  <a:pt x="2883" y="0"/>
                  <a:pt x="3713" y="831"/>
                  <a:pt x="3713" y="1851"/>
                </a:cubicBezTo>
              </a:path>
            </a:pathLst>
          </a:custGeom>
          <a:solidFill>
            <a:srgbClr val="F27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4" name="Google Shape;714;p99"/>
          <p:cNvSpPr/>
          <p:nvPr/>
        </p:nvSpPr>
        <p:spPr>
          <a:xfrm>
            <a:off x="2108622" y="3272672"/>
            <a:ext cx="791702" cy="791702"/>
          </a:xfrm>
          <a:custGeom>
            <a:avLst/>
            <a:gdLst/>
            <a:ahLst/>
            <a:cxnLst/>
            <a:rect l="l" t="t" r="r" b="b"/>
            <a:pathLst>
              <a:path w="1483" h="1482" extrusionOk="0">
                <a:moveTo>
                  <a:pt x="1482" y="740"/>
                </a:moveTo>
                <a:lnTo>
                  <a:pt x="1482" y="740"/>
                </a:lnTo>
                <a:cubicBezTo>
                  <a:pt x="1482" y="1147"/>
                  <a:pt x="1147" y="1481"/>
                  <a:pt x="741" y="1481"/>
                </a:cubicBezTo>
                <a:cubicBezTo>
                  <a:pt x="334" y="1481"/>
                  <a:pt x="0" y="1147"/>
                  <a:pt x="0" y="740"/>
                </a:cubicBezTo>
                <a:cubicBezTo>
                  <a:pt x="0" y="334"/>
                  <a:pt x="334" y="0"/>
                  <a:pt x="741" y="0"/>
                </a:cubicBezTo>
                <a:cubicBezTo>
                  <a:pt x="1147" y="0"/>
                  <a:pt x="1482" y="334"/>
                  <a:pt x="1482" y="740"/>
                </a:cubicBez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5" name="Google Shape;715;p99"/>
          <p:cNvSpPr/>
          <p:nvPr/>
        </p:nvSpPr>
        <p:spPr>
          <a:xfrm>
            <a:off x="5923397" y="4495568"/>
            <a:ext cx="791702" cy="791702"/>
          </a:xfrm>
          <a:custGeom>
            <a:avLst/>
            <a:gdLst/>
            <a:ahLst/>
            <a:cxnLst/>
            <a:rect l="l" t="t" r="r" b="b"/>
            <a:pathLst>
              <a:path w="1483" h="1482" extrusionOk="0">
                <a:moveTo>
                  <a:pt x="1482" y="741"/>
                </a:moveTo>
                <a:lnTo>
                  <a:pt x="1482" y="741"/>
                </a:lnTo>
                <a:cubicBezTo>
                  <a:pt x="1482" y="1147"/>
                  <a:pt x="1148" y="1481"/>
                  <a:pt x="741" y="1481"/>
                </a:cubicBezTo>
                <a:cubicBezTo>
                  <a:pt x="334" y="1481"/>
                  <a:pt x="0" y="1147"/>
                  <a:pt x="0" y="741"/>
                </a:cubicBezTo>
                <a:cubicBezTo>
                  <a:pt x="0" y="334"/>
                  <a:pt x="334" y="0"/>
                  <a:pt x="741" y="0"/>
                </a:cubicBezTo>
                <a:cubicBezTo>
                  <a:pt x="1148" y="0"/>
                  <a:pt x="1482" y="334"/>
                  <a:pt x="1482" y="741"/>
                </a:cubicBez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6" name="Google Shape;716;p99"/>
          <p:cNvSpPr/>
          <p:nvPr/>
        </p:nvSpPr>
        <p:spPr>
          <a:xfrm>
            <a:off x="5527546" y="1342899"/>
            <a:ext cx="791702" cy="786989"/>
          </a:xfrm>
          <a:custGeom>
            <a:avLst/>
            <a:gdLst/>
            <a:ahLst/>
            <a:cxnLst/>
            <a:rect l="l" t="t" r="r" b="b"/>
            <a:pathLst>
              <a:path w="1483" h="1473" extrusionOk="0">
                <a:moveTo>
                  <a:pt x="1482" y="731"/>
                </a:moveTo>
                <a:lnTo>
                  <a:pt x="1482" y="731"/>
                </a:lnTo>
                <a:cubicBezTo>
                  <a:pt x="1482" y="1147"/>
                  <a:pt x="1148" y="1472"/>
                  <a:pt x="741" y="1472"/>
                </a:cubicBezTo>
                <a:cubicBezTo>
                  <a:pt x="334" y="1472"/>
                  <a:pt x="0" y="1147"/>
                  <a:pt x="0" y="731"/>
                </a:cubicBezTo>
                <a:cubicBezTo>
                  <a:pt x="0" y="325"/>
                  <a:pt x="334" y="0"/>
                  <a:pt x="741" y="0"/>
                </a:cubicBezTo>
                <a:cubicBezTo>
                  <a:pt x="1148" y="0"/>
                  <a:pt x="1482" y="325"/>
                  <a:pt x="1482" y="731"/>
                </a:cubicBezTo>
              </a:path>
            </a:pathLst>
          </a:custGeom>
          <a:solidFill>
            <a:srgbClr val="F27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7" name="Google Shape;717;p99"/>
          <p:cNvSpPr/>
          <p:nvPr/>
        </p:nvSpPr>
        <p:spPr>
          <a:xfrm>
            <a:off x="8058164" y="2400858"/>
            <a:ext cx="786989" cy="786989"/>
          </a:xfrm>
          <a:custGeom>
            <a:avLst/>
            <a:gdLst/>
            <a:ahLst/>
            <a:cxnLst/>
            <a:rect l="l" t="t" r="r" b="b"/>
            <a:pathLst>
              <a:path w="1474" h="1473" extrusionOk="0">
                <a:moveTo>
                  <a:pt x="1473" y="740"/>
                </a:moveTo>
                <a:lnTo>
                  <a:pt x="1473" y="740"/>
                </a:lnTo>
                <a:cubicBezTo>
                  <a:pt x="1473" y="1147"/>
                  <a:pt x="1147" y="1472"/>
                  <a:pt x="741" y="1472"/>
                </a:cubicBezTo>
                <a:cubicBezTo>
                  <a:pt x="325" y="1472"/>
                  <a:pt x="0" y="1147"/>
                  <a:pt x="0" y="740"/>
                </a:cubicBezTo>
                <a:cubicBezTo>
                  <a:pt x="0" y="325"/>
                  <a:pt x="325" y="0"/>
                  <a:pt x="741" y="0"/>
                </a:cubicBezTo>
                <a:cubicBezTo>
                  <a:pt x="1147" y="0"/>
                  <a:pt x="1473" y="325"/>
                  <a:pt x="1473" y="740"/>
                </a:cubicBezTo>
              </a:path>
            </a:pathLst>
          </a:custGeom>
          <a:solidFill>
            <a:srgbClr val="91639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8" name="Google Shape;718;p99"/>
          <p:cNvSpPr/>
          <p:nvPr/>
        </p:nvSpPr>
        <p:spPr>
          <a:xfrm>
            <a:off x="10852680" y="1609156"/>
            <a:ext cx="786989" cy="791702"/>
          </a:xfrm>
          <a:custGeom>
            <a:avLst/>
            <a:gdLst/>
            <a:ahLst/>
            <a:cxnLst/>
            <a:rect l="l" t="t" r="r" b="b"/>
            <a:pathLst>
              <a:path w="1474" h="1482" extrusionOk="0">
                <a:moveTo>
                  <a:pt x="1473" y="740"/>
                </a:moveTo>
                <a:lnTo>
                  <a:pt x="1473" y="740"/>
                </a:lnTo>
                <a:cubicBezTo>
                  <a:pt x="1473" y="1147"/>
                  <a:pt x="1148" y="1481"/>
                  <a:pt x="733" y="1481"/>
                </a:cubicBezTo>
                <a:cubicBezTo>
                  <a:pt x="326" y="1481"/>
                  <a:pt x="0" y="1147"/>
                  <a:pt x="0" y="740"/>
                </a:cubicBezTo>
                <a:cubicBezTo>
                  <a:pt x="0" y="334"/>
                  <a:pt x="326" y="0"/>
                  <a:pt x="733" y="0"/>
                </a:cubicBezTo>
                <a:cubicBezTo>
                  <a:pt x="1148" y="0"/>
                  <a:pt x="1473" y="334"/>
                  <a:pt x="1473" y="740"/>
                </a:cubicBezTo>
              </a:path>
            </a:pathLst>
          </a:custGeom>
          <a:solidFill>
            <a:srgbClr val="76C0B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19" name="Google Shape;719;p99"/>
          <p:cNvSpPr txBox="1">
            <a:spLocks noGrp="1"/>
          </p:cNvSpPr>
          <p:nvPr>
            <p:ph type="body" idx="2"/>
          </p:nvPr>
        </p:nvSpPr>
        <p:spPr>
          <a:xfrm>
            <a:off x="2505115" y="2803265"/>
            <a:ext cx="1740791" cy="697634"/>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0" name="Google Shape;720;p99"/>
          <p:cNvSpPr txBox="1">
            <a:spLocks noGrp="1"/>
          </p:cNvSpPr>
          <p:nvPr>
            <p:ph type="body" idx="3"/>
          </p:nvPr>
        </p:nvSpPr>
        <p:spPr>
          <a:xfrm>
            <a:off x="4451914" y="3788978"/>
            <a:ext cx="1853076" cy="83943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1" name="Google Shape;721;p99"/>
          <p:cNvSpPr txBox="1">
            <a:spLocks noGrp="1"/>
          </p:cNvSpPr>
          <p:nvPr>
            <p:ph type="body" idx="4"/>
          </p:nvPr>
        </p:nvSpPr>
        <p:spPr>
          <a:xfrm>
            <a:off x="6950565" y="3500899"/>
            <a:ext cx="2130961" cy="880763"/>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2" name="Google Shape;722;p99"/>
          <p:cNvSpPr txBox="1">
            <a:spLocks noGrp="1"/>
          </p:cNvSpPr>
          <p:nvPr>
            <p:ph type="body" idx="5"/>
          </p:nvPr>
        </p:nvSpPr>
        <p:spPr>
          <a:xfrm>
            <a:off x="9067268" y="2446428"/>
            <a:ext cx="2333958" cy="880763"/>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3" name="Google Shape;723;p99"/>
          <p:cNvSpPr txBox="1">
            <a:spLocks noGrp="1"/>
          </p:cNvSpPr>
          <p:nvPr>
            <p:ph type="body" idx="6"/>
          </p:nvPr>
        </p:nvSpPr>
        <p:spPr>
          <a:xfrm>
            <a:off x="5645112" y="2214208"/>
            <a:ext cx="1740791" cy="880763"/>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4" name="Google Shape;724;p99"/>
          <p:cNvSpPr txBox="1">
            <a:spLocks noGrp="1"/>
          </p:cNvSpPr>
          <p:nvPr>
            <p:ph type="body" idx="7"/>
          </p:nvPr>
        </p:nvSpPr>
        <p:spPr>
          <a:xfrm>
            <a:off x="2138039" y="3421579"/>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25" name="Google Shape;725;p99"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grpSp>
        <p:nvGrpSpPr>
          <p:cNvPr id="726" name="Google Shape;726;p99"/>
          <p:cNvGrpSpPr/>
          <p:nvPr/>
        </p:nvGrpSpPr>
        <p:grpSpPr>
          <a:xfrm>
            <a:off x="389965" y="6092742"/>
            <a:ext cx="3144242" cy="374574"/>
            <a:chOff x="301128" y="6151084"/>
            <a:chExt cx="3144242" cy="374574"/>
          </a:xfrm>
        </p:grpSpPr>
        <p:pic>
          <p:nvPicPr>
            <p:cNvPr id="727" name="Google Shape;727;p99"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728" name="Google Shape;728;p99"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729" name="Google Shape;729;p99"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
        <p:nvSpPr>
          <p:cNvPr id="730" name="Google Shape;730;p99"/>
          <p:cNvSpPr txBox="1">
            <a:spLocks noGrp="1"/>
          </p:cNvSpPr>
          <p:nvPr>
            <p:ph type="body" idx="8"/>
          </p:nvPr>
        </p:nvSpPr>
        <p:spPr>
          <a:xfrm>
            <a:off x="6003355" y="4641816"/>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1" name="Google Shape;731;p99"/>
          <p:cNvSpPr txBox="1">
            <a:spLocks noGrp="1"/>
          </p:cNvSpPr>
          <p:nvPr>
            <p:ph type="body" idx="9"/>
          </p:nvPr>
        </p:nvSpPr>
        <p:spPr>
          <a:xfrm>
            <a:off x="5575772" y="1390066"/>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2" name="Google Shape;732;p99"/>
          <p:cNvSpPr txBox="1">
            <a:spLocks noGrp="1"/>
          </p:cNvSpPr>
          <p:nvPr>
            <p:ph type="body" idx="13"/>
          </p:nvPr>
        </p:nvSpPr>
        <p:spPr>
          <a:xfrm>
            <a:off x="8119887" y="2463875"/>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3" name="Google Shape;733;p99"/>
          <p:cNvSpPr txBox="1">
            <a:spLocks noGrp="1"/>
          </p:cNvSpPr>
          <p:nvPr>
            <p:ph type="body" idx="14"/>
          </p:nvPr>
        </p:nvSpPr>
        <p:spPr>
          <a:xfrm>
            <a:off x="10942078" y="1707788"/>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3600"/>
              <a:buNone/>
              <a:defRPr sz="3600" b="1"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4 point number graph with icons ">
  <p:cSld name="4 point number graph with icons ">
    <p:spTree>
      <p:nvGrpSpPr>
        <p:cNvPr id="1" name="Shape 734"/>
        <p:cNvGrpSpPr/>
        <p:nvPr/>
      </p:nvGrpSpPr>
      <p:grpSpPr>
        <a:xfrm>
          <a:off x="0" y="0"/>
          <a:ext cx="0" cy="0"/>
          <a:chOff x="0" y="0"/>
          <a:chExt cx="0" cy="0"/>
        </a:xfrm>
      </p:grpSpPr>
      <p:sp>
        <p:nvSpPr>
          <p:cNvPr id="735" name="Google Shape;735;p100"/>
          <p:cNvSpPr txBox="1">
            <a:spLocks noGrp="1"/>
          </p:cNvSpPr>
          <p:nvPr>
            <p:ph type="body" idx="1"/>
          </p:nvPr>
        </p:nvSpPr>
        <p:spPr>
          <a:xfrm>
            <a:off x="411246" y="429619"/>
            <a:ext cx="4308887"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3600"/>
              <a:buNone/>
              <a:defRPr sz="3600" b="0" i="0">
                <a:solidFill>
                  <a:srgbClr val="595A59"/>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6" name="Google Shape;736;p100"/>
          <p:cNvSpPr/>
          <p:nvPr/>
        </p:nvSpPr>
        <p:spPr>
          <a:xfrm>
            <a:off x="2089889" y="2141094"/>
            <a:ext cx="2664102" cy="2664102"/>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7" name="Google Shape;737;p100"/>
          <p:cNvSpPr/>
          <p:nvPr/>
        </p:nvSpPr>
        <p:spPr>
          <a:xfrm>
            <a:off x="4385115" y="2141094"/>
            <a:ext cx="2664102" cy="2664102"/>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8" name="Google Shape;738;p100"/>
          <p:cNvSpPr/>
          <p:nvPr/>
        </p:nvSpPr>
        <p:spPr>
          <a:xfrm>
            <a:off x="6680341" y="2141094"/>
            <a:ext cx="2664102" cy="2664102"/>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9" name="Google Shape;739;p100"/>
          <p:cNvSpPr/>
          <p:nvPr/>
        </p:nvSpPr>
        <p:spPr>
          <a:xfrm>
            <a:off x="8975567" y="2141094"/>
            <a:ext cx="2664102" cy="2664102"/>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0" name="Google Shape;740;p100"/>
          <p:cNvSpPr/>
          <p:nvPr/>
        </p:nvSpPr>
        <p:spPr>
          <a:xfrm>
            <a:off x="2458765" y="1698686"/>
            <a:ext cx="1268168" cy="1268168"/>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1" name="Google Shape;741;p100"/>
          <p:cNvSpPr/>
          <p:nvPr/>
        </p:nvSpPr>
        <p:spPr>
          <a:xfrm>
            <a:off x="4753991" y="1698686"/>
            <a:ext cx="1268168" cy="1268168"/>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2" name="Google Shape;742;p100"/>
          <p:cNvSpPr/>
          <p:nvPr/>
        </p:nvSpPr>
        <p:spPr>
          <a:xfrm>
            <a:off x="7049217" y="1698686"/>
            <a:ext cx="1268168" cy="1268168"/>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3" name="Google Shape;743;p100"/>
          <p:cNvSpPr/>
          <p:nvPr/>
        </p:nvSpPr>
        <p:spPr>
          <a:xfrm>
            <a:off x="9344443" y="1698686"/>
            <a:ext cx="1268168" cy="1268168"/>
          </a:xfrm>
          <a:prstGeom prst="ellipse">
            <a:avLst/>
          </a:prstGeom>
          <a:solidFill>
            <a:srgbClr val="916395">
              <a:alpha val="8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4" name="Google Shape;744;p100"/>
          <p:cNvSpPr/>
          <p:nvPr/>
        </p:nvSpPr>
        <p:spPr>
          <a:xfrm>
            <a:off x="2562014" y="1786976"/>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5" name="Google Shape;745;p100"/>
          <p:cNvSpPr/>
          <p:nvPr/>
        </p:nvSpPr>
        <p:spPr>
          <a:xfrm>
            <a:off x="4860745" y="1805440"/>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6" name="Google Shape;746;p100"/>
          <p:cNvSpPr/>
          <p:nvPr/>
        </p:nvSpPr>
        <p:spPr>
          <a:xfrm>
            <a:off x="7155971" y="1805439"/>
            <a:ext cx="1054660" cy="1054661"/>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7" name="Google Shape;747;p100"/>
          <p:cNvSpPr/>
          <p:nvPr/>
        </p:nvSpPr>
        <p:spPr>
          <a:xfrm>
            <a:off x="9451197" y="1805439"/>
            <a:ext cx="1054660" cy="1054660"/>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8" name="Google Shape;748;p100"/>
          <p:cNvSpPr/>
          <p:nvPr/>
        </p:nvSpPr>
        <p:spPr>
          <a:xfrm>
            <a:off x="3435379" y="4279578"/>
            <a:ext cx="879736" cy="879735"/>
          </a:xfrm>
          <a:prstGeom prst="ellipse">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9" name="Google Shape;749;p100"/>
          <p:cNvSpPr/>
          <p:nvPr/>
        </p:nvSpPr>
        <p:spPr>
          <a:xfrm>
            <a:off x="5798873" y="4279578"/>
            <a:ext cx="879736" cy="879735"/>
          </a:xfrm>
          <a:prstGeom prst="ellipse">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0" name="Google Shape;750;p100"/>
          <p:cNvSpPr/>
          <p:nvPr/>
        </p:nvSpPr>
        <p:spPr>
          <a:xfrm>
            <a:off x="8095831" y="4279578"/>
            <a:ext cx="879736" cy="879735"/>
          </a:xfrm>
          <a:prstGeom prst="ellipse">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1" name="Google Shape;751;p100"/>
          <p:cNvSpPr/>
          <p:nvPr/>
        </p:nvSpPr>
        <p:spPr>
          <a:xfrm>
            <a:off x="10526240" y="4279578"/>
            <a:ext cx="879736" cy="879735"/>
          </a:xfrm>
          <a:prstGeom prst="ellipse">
            <a:avLst/>
          </a:prstGeom>
          <a:solidFill>
            <a:srgbClr val="91639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52" name="Google Shape;752;p100"/>
          <p:cNvSpPr txBox="1">
            <a:spLocks noGrp="1"/>
          </p:cNvSpPr>
          <p:nvPr>
            <p:ph type="body" idx="2"/>
          </p:nvPr>
        </p:nvSpPr>
        <p:spPr>
          <a:xfrm>
            <a:off x="2747941" y="1946907"/>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79527B"/>
              </a:buClr>
              <a:buSzPts val="4800"/>
              <a:buNone/>
              <a:defRPr sz="4800" b="1" i="0">
                <a:solidFill>
                  <a:srgbClr val="79527B"/>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3" name="Google Shape;753;p100"/>
          <p:cNvSpPr txBox="1">
            <a:spLocks noGrp="1"/>
          </p:cNvSpPr>
          <p:nvPr>
            <p:ph type="body" idx="3"/>
          </p:nvPr>
        </p:nvSpPr>
        <p:spPr>
          <a:xfrm>
            <a:off x="5064548" y="1949503"/>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81D1C5"/>
              </a:buClr>
              <a:buSzPts val="4800"/>
              <a:buNone/>
              <a:defRPr sz="4800" b="1" i="0">
                <a:solidFill>
                  <a:srgbClr val="81D1C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4" name="Google Shape;754;p100"/>
          <p:cNvSpPr txBox="1">
            <a:spLocks noGrp="1"/>
          </p:cNvSpPr>
          <p:nvPr>
            <p:ph type="body" idx="4"/>
          </p:nvPr>
        </p:nvSpPr>
        <p:spPr>
          <a:xfrm>
            <a:off x="7338393" y="1962861"/>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F27954"/>
              </a:buClr>
              <a:buSzPts val="4800"/>
              <a:buNone/>
              <a:defRPr sz="4800" b="1" i="0">
                <a:solidFill>
                  <a:srgbClr val="F27954"/>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5" name="Google Shape;755;p100"/>
          <p:cNvSpPr txBox="1">
            <a:spLocks noGrp="1"/>
          </p:cNvSpPr>
          <p:nvPr>
            <p:ph type="body" idx="5"/>
          </p:nvPr>
        </p:nvSpPr>
        <p:spPr>
          <a:xfrm>
            <a:off x="9655000" y="1965457"/>
            <a:ext cx="695250" cy="734798"/>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916395"/>
              </a:buClr>
              <a:buSzPts val="4800"/>
              <a:buNone/>
              <a:defRPr sz="4800" b="1" i="0">
                <a:solidFill>
                  <a:srgbClr val="916395"/>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6" name="Google Shape;756;p100"/>
          <p:cNvSpPr txBox="1">
            <a:spLocks noGrp="1"/>
          </p:cNvSpPr>
          <p:nvPr>
            <p:ph type="body" idx="6"/>
          </p:nvPr>
        </p:nvSpPr>
        <p:spPr>
          <a:xfrm>
            <a:off x="2291885" y="3135867"/>
            <a:ext cx="2093228" cy="120208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7" name="Google Shape;757;p100"/>
          <p:cNvSpPr txBox="1">
            <a:spLocks noGrp="1"/>
          </p:cNvSpPr>
          <p:nvPr>
            <p:ph type="body" idx="7"/>
          </p:nvPr>
        </p:nvSpPr>
        <p:spPr>
          <a:xfrm>
            <a:off x="4623112" y="3117069"/>
            <a:ext cx="2093228" cy="120208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8" name="Google Shape;758;p100"/>
          <p:cNvSpPr txBox="1">
            <a:spLocks noGrp="1"/>
          </p:cNvSpPr>
          <p:nvPr>
            <p:ph type="body" idx="8"/>
          </p:nvPr>
        </p:nvSpPr>
        <p:spPr>
          <a:xfrm>
            <a:off x="6878370" y="3121537"/>
            <a:ext cx="2093228" cy="120208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9" name="Google Shape;759;p100"/>
          <p:cNvSpPr txBox="1">
            <a:spLocks noGrp="1"/>
          </p:cNvSpPr>
          <p:nvPr>
            <p:ph type="body" idx="9"/>
          </p:nvPr>
        </p:nvSpPr>
        <p:spPr>
          <a:xfrm>
            <a:off x="9209597" y="3102739"/>
            <a:ext cx="2093228" cy="1202080"/>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760" name="Google Shape;760;p100"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grpSp>
        <p:nvGrpSpPr>
          <p:cNvPr id="761" name="Google Shape;761;p100"/>
          <p:cNvGrpSpPr/>
          <p:nvPr/>
        </p:nvGrpSpPr>
        <p:grpSpPr>
          <a:xfrm>
            <a:off x="389965" y="6092742"/>
            <a:ext cx="3144242" cy="374574"/>
            <a:chOff x="301128" y="6151084"/>
            <a:chExt cx="3144242" cy="374574"/>
          </a:xfrm>
        </p:grpSpPr>
        <p:pic>
          <p:nvPicPr>
            <p:cNvPr id="762" name="Google Shape;762;p100"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763" name="Google Shape;763;p100"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764" name="Google Shape;764;p100"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4 point icon graph">
  <p:cSld name="4 point icon graph">
    <p:spTree>
      <p:nvGrpSpPr>
        <p:cNvPr id="1" name="Shape 765"/>
        <p:cNvGrpSpPr/>
        <p:nvPr/>
      </p:nvGrpSpPr>
      <p:grpSpPr>
        <a:xfrm>
          <a:off x="0" y="0"/>
          <a:ext cx="0" cy="0"/>
          <a:chOff x="0" y="0"/>
          <a:chExt cx="0" cy="0"/>
        </a:xfrm>
      </p:grpSpPr>
      <p:pic>
        <p:nvPicPr>
          <p:cNvPr id="766" name="Google Shape;766;p101" descr="Background pattern&#10;&#10;Description automatically generated"/>
          <p:cNvPicPr preferRelativeResize="0"/>
          <p:nvPr/>
        </p:nvPicPr>
        <p:blipFill rotWithShape="1">
          <a:blip r:embed="rId2">
            <a:alphaModFix amt="48000"/>
          </a:blip>
          <a:srcRect l="-26772" t="-4018" r="-5883" b="83247"/>
          <a:stretch/>
        </p:blipFill>
        <p:spPr>
          <a:xfrm>
            <a:off x="-815415" y="5718931"/>
            <a:ext cx="5564883" cy="1181829"/>
          </a:xfrm>
          <a:prstGeom prst="rect">
            <a:avLst/>
          </a:prstGeom>
          <a:noFill/>
          <a:ln>
            <a:noFill/>
          </a:ln>
        </p:spPr>
      </p:pic>
      <p:sp>
        <p:nvSpPr>
          <p:cNvPr id="767" name="Google Shape;767;p101"/>
          <p:cNvSpPr/>
          <p:nvPr/>
        </p:nvSpPr>
        <p:spPr>
          <a:xfrm>
            <a:off x="4292836" y="2475929"/>
            <a:ext cx="1660392" cy="233707"/>
          </a:xfrm>
          <a:custGeom>
            <a:avLst/>
            <a:gdLst/>
            <a:ahLst/>
            <a:cxnLst/>
            <a:rect l="l" t="t" r="r" b="b"/>
            <a:pathLst>
              <a:path w="1088" h="154" extrusionOk="0">
                <a:moveTo>
                  <a:pt x="1066" y="76"/>
                </a:moveTo>
                <a:cubicBezTo>
                  <a:pt x="1066" y="49"/>
                  <a:pt x="1073"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68" name="Google Shape;768;p101"/>
          <p:cNvSpPr/>
          <p:nvPr/>
        </p:nvSpPr>
        <p:spPr>
          <a:xfrm>
            <a:off x="3846806" y="2428576"/>
            <a:ext cx="323830" cy="326885"/>
          </a:xfrm>
          <a:custGeom>
            <a:avLst/>
            <a:gdLst/>
            <a:ahLst/>
            <a:cxnLst/>
            <a:rect l="l" t="t" r="r" b="b"/>
            <a:pathLst>
              <a:path w="213" h="215" extrusionOk="0">
                <a:moveTo>
                  <a:pt x="213" y="107"/>
                </a:moveTo>
                <a:cubicBezTo>
                  <a:pt x="213" y="166"/>
                  <a:pt x="166" y="215"/>
                  <a:pt x="106" y="215"/>
                </a:cubicBezTo>
                <a:cubicBezTo>
                  <a:pt x="48" y="215"/>
                  <a:pt x="0" y="166"/>
                  <a:pt x="0" y="107"/>
                </a:cubicBezTo>
                <a:cubicBezTo>
                  <a:pt x="0" y="48"/>
                  <a:pt x="48" y="0"/>
                  <a:pt x="106" y="0"/>
                </a:cubicBezTo>
                <a:cubicBezTo>
                  <a:pt x="166" y="0"/>
                  <a:pt x="213" y="48"/>
                  <a:pt x="213" y="107"/>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69" name="Google Shape;769;p101"/>
          <p:cNvSpPr/>
          <p:nvPr/>
        </p:nvSpPr>
        <p:spPr>
          <a:xfrm>
            <a:off x="3912488" y="2494259"/>
            <a:ext cx="192465" cy="193992"/>
          </a:xfrm>
          <a:custGeom>
            <a:avLst/>
            <a:gdLst/>
            <a:ahLst/>
            <a:cxnLst/>
            <a:rect l="l" t="t" r="r" b="b"/>
            <a:pathLst>
              <a:path w="127" h="128" extrusionOk="0">
                <a:moveTo>
                  <a:pt x="127" y="64"/>
                </a:moveTo>
                <a:cubicBezTo>
                  <a:pt x="127" y="100"/>
                  <a:pt x="99" y="128"/>
                  <a:pt x="63" y="128"/>
                </a:cubicBezTo>
                <a:cubicBezTo>
                  <a:pt x="28" y="128"/>
                  <a:pt x="0" y="100"/>
                  <a:pt x="0" y="64"/>
                </a:cubicBezTo>
                <a:cubicBezTo>
                  <a:pt x="0" y="30"/>
                  <a:pt x="28" y="0"/>
                  <a:pt x="63" y="0"/>
                </a:cubicBezTo>
                <a:cubicBezTo>
                  <a:pt x="99" y="0"/>
                  <a:pt x="127" y="30"/>
                  <a:pt x="127"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70" name="Google Shape;770;p101"/>
          <p:cNvSpPr/>
          <p:nvPr/>
        </p:nvSpPr>
        <p:spPr>
          <a:xfrm>
            <a:off x="3324401" y="800258"/>
            <a:ext cx="1370167" cy="1510697"/>
          </a:xfrm>
          <a:custGeom>
            <a:avLst/>
            <a:gdLst/>
            <a:ahLst/>
            <a:cxnLst/>
            <a:rect l="l" t="t" r="r" b="b"/>
            <a:pathLst>
              <a:path w="898" h="990" extrusionOk="0">
                <a:moveTo>
                  <a:pt x="898" y="447"/>
                </a:moveTo>
                <a:cubicBezTo>
                  <a:pt x="898" y="649"/>
                  <a:pt x="765" y="819"/>
                  <a:pt x="583" y="875"/>
                </a:cubicBezTo>
                <a:cubicBezTo>
                  <a:pt x="541" y="889"/>
                  <a:pt x="471" y="936"/>
                  <a:pt x="448" y="990"/>
                </a:cubicBezTo>
                <a:cubicBezTo>
                  <a:pt x="427" y="941"/>
                  <a:pt x="357" y="889"/>
                  <a:pt x="314" y="875"/>
                </a:cubicBezTo>
                <a:cubicBezTo>
                  <a:pt x="131" y="817"/>
                  <a:pt x="0" y="649"/>
                  <a:pt x="0" y="447"/>
                </a:cubicBezTo>
                <a:cubicBezTo>
                  <a:pt x="0" y="200"/>
                  <a:pt x="201" y="0"/>
                  <a:pt x="448" y="0"/>
                </a:cubicBezTo>
                <a:cubicBezTo>
                  <a:pt x="696" y="0"/>
                  <a:pt x="898" y="200"/>
                  <a:pt x="898" y="447"/>
                </a:cubicBez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71" name="Google Shape;771;p101"/>
          <p:cNvSpPr/>
          <p:nvPr/>
        </p:nvSpPr>
        <p:spPr>
          <a:xfrm>
            <a:off x="6055570" y="2428576"/>
            <a:ext cx="325357" cy="326885"/>
          </a:xfrm>
          <a:custGeom>
            <a:avLst/>
            <a:gdLst/>
            <a:ahLst/>
            <a:cxnLst/>
            <a:rect l="l" t="t" r="r" b="b"/>
            <a:pathLst>
              <a:path w="214" h="215" extrusionOk="0">
                <a:moveTo>
                  <a:pt x="214" y="107"/>
                </a:moveTo>
                <a:cubicBezTo>
                  <a:pt x="214" y="166"/>
                  <a:pt x="165" y="215"/>
                  <a:pt x="106" y="215"/>
                </a:cubicBezTo>
                <a:cubicBezTo>
                  <a:pt x="46" y="215"/>
                  <a:pt x="0" y="166"/>
                  <a:pt x="0" y="107"/>
                </a:cubicBezTo>
                <a:cubicBezTo>
                  <a:pt x="0" y="48"/>
                  <a:pt x="46" y="0"/>
                  <a:pt x="106" y="0"/>
                </a:cubicBezTo>
                <a:cubicBezTo>
                  <a:pt x="165" y="0"/>
                  <a:pt x="214" y="48"/>
                  <a:pt x="214" y="107"/>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72" name="Google Shape;772;p101"/>
          <p:cNvSpPr/>
          <p:nvPr/>
        </p:nvSpPr>
        <p:spPr>
          <a:xfrm>
            <a:off x="6119725" y="2494259"/>
            <a:ext cx="193993" cy="193992"/>
          </a:xfrm>
          <a:custGeom>
            <a:avLst/>
            <a:gdLst/>
            <a:ahLst/>
            <a:cxnLst/>
            <a:rect l="l" t="t" r="r" b="b"/>
            <a:pathLst>
              <a:path w="128" h="128" extrusionOk="0">
                <a:moveTo>
                  <a:pt x="128" y="64"/>
                </a:moveTo>
                <a:cubicBezTo>
                  <a:pt x="128" y="100"/>
                  <a:pt x="100" y="128"/>
                  <a:pt x="64" y="128"/>
                </a:cubicBezTo>
                <a:cubicBezTo>
                  <a:pt x="28" y="128"/>
                  <a:pt x="0" y="100"/>
                  <a:pt x="0" y="64"/>
                </a:cubicBezTo>
                <a:cubicBezTo>
                  <a:pt x="0" y="30"/>
                  <a:pt x="28" y="0"/>
                  <a:pt x="64" y="0"/>
                </a:cubicBezTo>
                <a:cubicBezTo>
                  <a:pt x="100" y="0"/>
                  <a:pt x="128" y="30"/>
                  <a:pt x="128"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73" name="Google Shape;773;p101"/>
          <p:cNvSpPr/>
          <p:nvPr/>
        </p:nvSpPr>
        <p:spPr>
          <a:xfrm>
            <a:off x="5531638" y="2921959"/>
            <a:ext cx="1368640" cy="1512224"/>
          </a:xfrm>
          <a:custGeom>
            <a:avLst/>
            <a:gdLst/>
            <a:ahLst/>
            <a:cxnLst/>
            <a:rect l="l" t="t" r="r" b="b"/>
            <a:pathLst>
              <a:path w="897" h="991" extrusionOk="0">
                <a:moveTo>
                  <a:pt x="897" y="542"/>
                </a:moveTo>
                <a:cubicBezTo>
                  <a:pt x="897" y="341"/>
                  <a:pt x="766" y="172"/>
                  <a:pt x="584" y="114"/>
                </a:cubicBezTo>
                <a:cubicBezTo>
                  <a:pt x="541" y="101"/>
                  <a:pt x="471" y="54"/>
                  <a:pt x="449" y="0"/>
                </a:cubicBezTo>
                <a:cubicBezTo>
                  <a:pt x="426" y="50"/>
                  <a:pt x="357" y="101"/>
                  <a:pt x="315" y="114"/>
                </a:cubicBezTo>
                <a:cubicBezTo>
                  <a:pt x="132" y="172"/>
                  <a:pt x="0" y="342"/>
                  <a:pt x="0" y="542"/>
                </a:cubicBezTo>
                <a:cubicBezTo>
                  <a:pt x="0" y="789"/>
                  <a:pt x="202" y="991"/>
                  <a:pt x="449" y="991"/>
                </a:cubicBezTo>
                <a:cubicBezTo>
                  <a:pt x="697" y="991"/>
                  <a:pt x="897" y="789"/>
                  <a:pt x="897" y="542"/>
                </a:cubicBezTo>
                <a:close/>
              </a:path>
            </a:pathLst>
          </a:custGeom>
          <a:solidFill>
            <a:srgbClr val="81D1C5"/>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74" name="Google Shape;774;p101"/>
          <p:cNvSpPr/>
          <p:nvPr/>
        </p:nvSpPr>
        <p:spPr>
          <a:xfrm>
            <a:off x="6489380" y="2475929"/>
            <a:ext cx="1660392" cy="233707"/>
          </a:xfrm>
          <a:custGeom>
            <a:avLst/>
            <a:gdLst/>
            <a:ahLst/>
            <a:cxnLst/>
            <a:rect l="l" t="t" r="r" b="b"/>
            <a:pathLst>
              <a:path w="1088" h="154" extrusionOk="0">
                <a:moveTo>
                  <a:pt x="1066" y="76"/>
                </a:moveTo>
                <a:cubicBezTo>
                  <a:pt x="1066" y="49"/>
                  <a:pt x="1074" y="23"/>
                  <a:pt x="1087" y="0"/>
                </a:cubicBezTo>
                <a:lnTo>
                  <a:pt x="1" y="0"/>
                </a:lnTo>
                <a:cubicBezTo>
                  <a:pt x="14" y="23"/>
                  <a:pt x="22" y="49"/>
                  <a:pt x="22" y="76"/>
                </a:cubicBezTo>
                <a:cubicBezTo>
                  <a:pt x="22" y="106"/>
                  <a:pt x="14" y="131"/>
                  <a:pt x="0" y="154"/>
                </a:cubicBezTo>
                <a:lnTo>
                  <a:pt x="1088" y="154"/>
                </a:lnTo>
                <a:cubicBezTo>
                  <a:pt x="1075" y="131"/>
                  <a:pt x="1066" y="106"/>
                  <a:pt x="1066" y="76"/>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75" name="Google Shape;775;p101"/>
          <p:cNvSpPr/>
          <p:nvPr/>
        </p:nvSpPr>
        <p:spPr>
          <a:xfrm>
            <a:off x="8249060" y="2428576"/>
            <a:ext cx="326885" cy="326885"/>
          </a:xfrm>
          <a:custGeom>
            <a:avLst/>
            <a:gdLst/>
            <a:ahLst/>
            <a:cxnLst/>
            <a:rect l="l" t="t" r="r" b="b"/>
            <a:pathLst>
              <a:path w="215" h="215" extrusionOk="0">
                <a:moveTo>
                  <a:pt x="215" y="107"/>
                </a:moveTo>
                <a:cubicBezTo>
                  <a:pt x="215" y="166"/>
                  <a:pt x="167" y="215"/>
                  <a:pt x="108" y="215"/>
                </a:cubicBezTo>
                <a:cubicBezTo>
                  <a:pt x="49" y="215"/>
                  <a:pt x="0" y="166"/>
                  <a:pt x="0" y="107"/>
                </a:cubicBezTo>
                <a:cubicBezTo>
                  <a:pt x="0" y="48"/>
                  <a:pt x="49" y="0"/>
                  <a:pt x="108" y="0"/>
                </a:cubicBezTo>
                <a:cubicBezTo>
                  <a:pt x="167" y="0"/>
                  <a:pt x="215" y="48"/>
                  <a:pt x="215" y="107"/>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76" name="Google Shape;776;p101"/>
          <p:cNvSpPr/>
          <p:nvPr/>
        </p:nvSpPr>
        <p:spPr>
          <a:xfrm>
            <a:off x="8316270" y="2494259"/>
            <a:ext cx="192465" cy="193992"/>
          </a:xfrm>
          <a:custGeom>
            <a:avLst/>
            <a:gdLst/>
            <a:ahLst/>
            <a:cxnLst/>
            <a:rect l="l" t="t" r="r" b="b"/>
            <a:pathLst>
              <a:path w="127" h="128" extrusionOk="0">
                <a:moveTo>
                  <a:pt x="127" y="64"/>
                </a:moveTo>
                <a:cubicBezTo>
                  <a:pt x="127" y="100"/>
                  <a:pt x="98" y="128"/>
                  <a:pt x="64" y="128"/>
                </a:cubicBezTo>
                <a:cubicBezTo>
                  <a:pt x="29" y="128"/>
                  <a:pt x="0" y="100"/>
                  <a:pt x="0" y="64"/>
                </a:cubicBezTo>
                <a:cubicBezTo>
                  <a:pt x="0" y="30"/>
                  <a:pt x="29" y="0"/>
                  <a:pt x="64" y="0"/>
                </a:cubicBezTo>
                <a:cubicBezTo>
                  <a:pt x="98" y="0"/>
                  <a:pt x="127" y="30"/>
                  <a:pt x="127"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77" name="Google Shape;777;p101"/>
          <p:cNvSpPr/>
          <p:nvPr/>
        </p:nvSpPr>
        <p:spPr>
          <a:xfrm>
            <a:off x="7728183" y="800258"/>
            <a:ext cx="1367112" cy="1510697"/>
          </a:xfrm>
          <a:custGeom>
            <a:avLst/>
            <a:gdLst/>
            <a:ahLst/>
            <a:cxnLst/>
            <a:rect l="l" t="t" r="r" b="b"/>
            <a:pathLst>
              <a:path w="896" h="990" extrusionOk="0">
                <a:moveTo>
                  <a:pt x="896" y="447"/>
                </a:moveTo>
                <a:cubicBezTo>
                  <a:pt x="896" y="649"/>
                  <a:pt x="764" y="819"/>
                  <a:pt x="582" y="875"/>
                </a:cubicBezTo>
                <a:cubicBezTo>
                  <a:pt x="541" y="889"/>
                  <a:pt x="471" y="936"/>
                  <a:pt x="449" y="990"/>
                </a:cubicBezTo>
                <a:cubicBezTo>
                  <a:pt x="427" y="941"/>
                  <a:pt x="357" y="889"/>
                  <a:pt x="314" y="875"/>
                </a:cubicBezTo>
                <a:cubicBezTo>
                  <a:pt x="132" y="817"/>
                  <a:pt x="0" y="649"/>
                  <a:pt x="0" y="447"/>
                </a:cubicBezTo>
                <a:cubicBezTo>
                  <a:pt x="0" y="200"/>
                  <a:pt x="202" y="0"/>
                  <a:pt x="449" y="0"/>
                </a:cubicBezTo>
                <a:cubicBezTo>
                  <a:pt x="696" y="0"/>
                  <a:pt x="896" y="200"/>
                  <a:pt x="896" y="447"/>
                </a:cubicBezTo>
                <a:close/>
              </a:path>
            </a:pathLst>
          </a:custGeom>
          <a:solidFill>
            <a:srgbClr val="F27954"/>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78" name="Google Shape;778;p101"/>
          <p:cNvSpPr/>
          <p:nvPr/>
        </p:nvSpPr>
        <p:spPr>
          <a:xfrm>
            <a:off x="8684398" y="2475929"/>
            <a:ext cx="1661920" cy="233707"/>
          </a:xfrm>
          <a:custGeom>
            <a:avLst/>
            <a:gdLst/>
            <a:ahLst/>
            <a:cxnLst/>
            <a:rect l="l" t="t" r="r" b="b"/>
            <a:pathLst>
              <a:path w="1089" h="154" extrusionOk="0">
                <a:moveTo>
                  <a:pt x="1067" y="76"/>
                </a:moveTo>
                <a:cubicBezTo>
                  <a:pt x="1067" y="49"/>
                  <a:pt x="1074" y="23"/>
                  <a:pt x="1088" y="0"/>
                </a:cubicBezTo>
                <a:lnTo>
                  <a:pt x="2" y="0"/>
                </a:lnTo>
                <a:cubicBezTo>
                  <a:pt x="16" y="23"/>
                  <a:pt x="23" y="49"/>
                  <a:pt x="23" y="76"/>
                </a:cubicBezTo>
                <a:cubicBezTo>
                  <a:pt x="23" y="106"/>
                  <a:pt x="14" y="131"/>
                  <a:pt x="0" y="154"/>
                </a:cubicBezTo>
                <a:lnTo>
                  <a:pt x="1089" y="154"/>
                </a:lnTo>
                <a:cubicBezTo>
                  <a:pt x="1074" y="131"/>
                  <a:pt x="1067" y="106"/>
                  <a:pt x="1067" y="76"/>
                </a:cubicBezTo>
                <a:close/>
              </a:path>
            </a:pathLst>
          </a:custGeom>
          <a:solidFill>
            <a:srgbClr val="79527B">
              <a:alpha val="89803"/>
            </a:srgbClr>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79" name="Google Shape;779;p101"/>
          <p:cNvSpPr/>
          <p:nvPr/>
        </p:nvSpPr>
        <p:spPr>
          <a:xfrm>
            <a:off x="10445605" y="2428576"/>
            <a:ext cx="325357" cy="326885"/>
          </a:xfrm>
          <a:custGeom>
            <a:avLst/>
            <a:gdLst/>
            <a:ahLst/>
            <a:cxnLst/>
            <a:rect l="l" t="t" r="r" b="b"/>
            <a:pathLst>
              <a:path w="214" h="215" extrusionOk="0">
                <a:moveTo>
                  <a:pt x="214" y="107"/>
                </a:moveTo>
                <a:cubicBezTo>
                  <a:pt x="214" y="166"/>
                  <a:pt x="167" y="215"/>
                  <a:pt x="108" y="215"/>
                </a:cubicBezTo>
                <a:cubicBezTo>
                  <a:pt x="49" y="215"/>
                  <a:pt x="0" y="166"/>
                  <a:pt x="0" y="107"/>
                </a:cubicBezTo>
                <a:cubicBezTo>
                  <a:pt x="0" y="48"/>
                  <a:pt x="49" y="0"/>
                  <a:pt x="108" y="0"/>
                </a:cubicBezTo>
                <a:cubicBezTo>
                  <a:pt x="167" y="0"/>
                  <a:pt x="214" y="48"/>
                  <a:pt x="214" y="107"/>
                </a:cubicBezTo>
                <a:close/>
              </a:path>
            </a:pathLst>
          </a:custGeom>
          <a:solidFill>
            <a:srgbClr val="79527B">
              <a:alpha val="89803"/>
            </a:srgbClr>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80" name="Google Shape;780;p101"/>
          <p:cNvSpPr/>
          <p:nvPr/>
        </p:nvSpPr>
        <p:spPr>
          <a:xfrm>
            <a:off x="10512815" y="2494259"/>
            <a:ext cx="190937" cy="193992"/>
          </a:xfrm>
          <a:custGeom>
            <a:avLst/>
            <a:gdLst/>
            <a:ahLst/>
            <a:cxnLst/>
            <a:rect l="l" t="t" r="r" b="b"/>
            <a:pathLst>
              <a:path w="126" h="128" extrusionOk="0">
                <a:moveTo>
                  <a:pt x="126" y="64"/>
                </a:moveTo>
                <a:cubicBezTo>
                  <a:pt x="126" y="100"/>
                  <a:pt x="98" y="128"/>
                  <a:pt x="64" y="128"/>
                </a:cubicBezTo>
                <a:cubicBezTo>
                  <a:pt x="28" y="128"/>
                  <a:pt x="0" y="100"/>
                  <a:pt x="0" y="64"/>
                </a:cubicBezTo>
                <a:cubicBezTo>
                  <a:pt x="0" y="30"/>
                  <a:pt x="28" y="0"/>
                  <a:pt x="64" y="0"/>
                </a:cubicBezTo>
                <a:cubicBezTo>
                  <a:pt x="98" y="0"/>
                  <a:pt x="126" y="30"/>
                  <a:pt x="126" y="64"/>
                </a:cubicBezTo>
                <a:close/>
              </a:path>
            </a:pathLst>
          </a:custGeom>
          <a:solidFill>
            <a:srgbClr val="FFFFFF"/>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81" name="Google Shape;781;p101"/>
          <p:cNvSpPr/>
          <p:nvPr/>
        </p:nvSpPr>
        <p:spPr>
          <a:xfrm>
            <a:off x="9924727" y="2921959"/>
            <a:ext cx="1367112" cy="1512224"/>
          </a:xfrm>
          <a:custGeom>
            <a:avLst/>
            <a:gdLst/>
            <a:ahLst/>
            <a:cxnLst/>
            <a:rect l="l" t="t" r="r" b="b"/>
            <a:pathLst>
              <a:path w="896" h="991" extrusionOk="0">
                <a:moveTo>
                  <a:pt x="896" y="542"/>
                </a:moveTo>
                <a:cubicBezTo>
                  <a:pt x="896" y="341"/>
                  <a:pt x="764" y="172"/>
                  <a:pt x="582" y="114"/>
                </a:cubicBezTo>
                <a:cubicBezTo>
                  <a:pt x="541" y="101"/>
                  <a:pt x="471" y="54"/>
                  <a:pt x="449" y="0"/>
                </a:cubicBezTo>
                <a:cubicBezTo>
                  <a:pt x="427" y="50"/>
                  <a:pt x="355" y="101"/>
                  <a:pt x="314" y="114"/>
                </a:cubicBezTo>
                <a:cubicBezTo>
                  <a:pt x="132" y="172"/>
                  <a:pt x="0" y="342"/>
                  <a:pt x="0" y="542"/>
                </a:cubicBezTo>
                <a:cubicBezTo>
                  <a:pt x="0" y="789"/>
                  <a:pt x="200" y="991"/>
                  <a:pt x="449" y="991"/>
                </a:cubicBezTo>
                <a:cubicBezTo>
                  <a:pt x="696" y="991"/>
                  <a:pt x="896" y="789"/>
                  <a:pt x="896" y="542"/>
                </a:cubicBezTo>
                <a:close/>
              </a:path>
            </a:pathLst>
          </a:custGeom>
          <a:solidFill>
            <a:srgbClr val="79527B">
              <a:alpha val="89803"/>
            </a:srgbClr>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sp>
        <p:nvSpPr>
          <p:cNvPr id="782" name="Google Shape;782;p101"/>
          <p:cNvSpPr txBox="1"/>
          <p:nvPr/>
        </p:nvSpPr>
        <p:spPr>
          <a:xfrm>
            <a:off x="5691808" y="1322650"/>
            <a:ext cx="1045245" cy="2860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Your Title</a:t>
            </a:r>
            <a:endParaRPr/>
          </a:p>
        </p:txBody>
      </p:sp>
      <p:sp>
        <p:nvSpPr>
          <p:cNvPr id="783" name="Google Shape;783;p101"/>
          <p:cNvSpPr txBox="1"/>
          <p:nvPr/>
        </p:nvSpPr>
        <p:spPr>
          <a:xfrm>
            <a:off x="10092535" y="1322650"/>
            <a:ext cx="1045245" cy="2860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Your Title</a:t>
            </a:r>
            <a:endParaRPr/>
          </a:p>
        </p:txBody>
      </p:sp>
      <p:sp>
        <p:nvSpPr>
          <p:cNvPr id="784" name="Google Shape;784;p101"/>
          <p:cNvSpPr txBox="1"/>
          <p:nvPr/>
        </p:nvSpPr>
        <p:spPr>
          <a:xfrm>
            <a:off x="7895149" y="3013347"/>
            <a:ext cx="1045245" cy="28607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1800">
                <a:solidFill>
                  <a:schemeClr val="dk2"/>
                </a:solidFill>
                <a:latin typeface="Montserrat"/>
                <a:ea typeface="Montserrat"/>
                <a:cs typeface="Montserrat"/>
                <a:sym typeface="Montserrat"/>
              </a:rPr>
              <a:t>Your Title</a:t>
            </a:r>
            <a:endParaRPr/>
          </a:p>
        </p:txBody>
      </p:sp>
      <p:sp>
        <p:nvSpPr>
          <p:cNvPr id="785" name="Google Shape;785;p101"/>
          <p:cNvSpPr txBox="1">
            <a:spLocks noGrp="1"/>
          </p:cNvSpPr>
          <p:nvPr>
            <p:ph type="body" idx="1"/>
          </p:nvPr>
        </p:nvSpPr>
        <p:spPr>
          <a:xfrm>
            <a:off x="2833955" y="2984923"/>
            <a:ext cx="2253709"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6" name="Google Shape;786;p101"/>
          <p:cNvSpPr txBox="1">
            <a:spLocks noGrp="1"/>
          </p:cNvSpPr>
          <p:nvPr>
            <p:ph type="body" idx="2"/>
          </p:nvPr>
        </p:nvSpPr>
        <p:spPr>
          <a:xfrm>
            <a:off x="7261647" y="2951026"/>
            <a:ext cx="2253709"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7" name="Google Shape;787;p101"/>
          <p:cNvSpPr txBox="1">
            <a:spLocks noGrp="1"/>
          </p:cNvSpPr>
          <p:nvPr>
            <p:ph type="body" idx="3"/>
          </p:nvPr>
        </p:nvSpPr>
        <p:spPr>
          <a:xfrm>
            <a:off x="5051398" y="1028522"/>
            <a:ext cx="2253709"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8" name="Google Shape;788;p101"/>
          <p:cNvSpPr txBox="1">
            <a:spLocks noGrp="1"/>
          </p:cNvSpPr>
          <p:nvPr>
            <p:ph type="body" idx="4"/>
          </p:nvPr>
        </p:nvSpPr>
        <p:spPr>
          <a:xfrm>
            <a:off x="9377489" y="994625"/>
            <a:ext cx="2253709" cy="1237497"/>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rgbClr val="595A59"/>
              </a:buClr>
              <a:buSzPts val="2400"/>
              <a:buNone/>
              <a:defRPr sz="2400" b="0" i="0">
                <a:solidFill>
                  <a:srgbClr val="595A59"/>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9" name="Google Shape;789;p101"/>
          <p:cNvSpPr/>
          <p:nvPr/>
        </p:nvSpPr>
        <p:spPr>
          <a:xfrm>
            <a:off x="0" y="2489789"/>
            <a:ext cx="3733642" cy="233707"/>
          </a:xfrm>
          <a:custGeom>
            <a:avLst/>
            <a:gdLst/>
            <a:ahLst/>
            <a:cxnLst/>
            <a:rect l="l" t="t" r="r" b="b"/>
            <a:pathLst>
              <a:path w="3733642" h="233707" extrusionOk="0">
                <a:moveTo>
                  <a:pt x="0" y="0"/>
                </a:moveTo>
                <a:lnTo>
                  <a:pt x="2074776" y="0"/>
                </a:lnTo>
                <a:lnTo>
                  <a:pt x="2492280" y="0"/>
                </a:lnTo>
                <a:lnTo>
                  <a:pt x="3732116" y="0"/>
                </a:lnTo>
                <a:cubicBezTo>
                  <a:pt x="3710751" y="34904"/>
                  <a:pt x="3700068" y="74361"/>
                  <a:pt x="3700068" y="115336"/>
                </a:cubicBezTo>
                <a:cubicBezTo>
                  <a:pt x="3700068" y="160863"/>
                  <a:pt x="3713803" y="198803"/>
                  <a:pt x="3733642" y="233707"/>
                </a:cubicBezTo>
                <a:lnTo>
                  <a:pt x="2494674" y="233707"/>
                </a:lnTo>
                <a:lnTo>
                  <a:pt x="2073250" y="233707"/>
                </a:lnTo>
                <a:lnTo>
                  <a:pt x="0" y="233707"/>
                </a:lnTo>
                <a:close/>
              </a:path>
            </a:pathLst>
          </a:custGeom>
          <a:solidFill>
            <a:srgbClr val="79527B"/>
          </a:solidFill>
          <a:ln>
            <a:noFill/>
          </a:ln>
        </p:spPr>
        <p:txBody>
          <a:bodyPr spcFirstLastPara="1" wrap="square" lIns="90000" tIns="45000" rIns="90000" bIns="45000" anchor="ctr" anchorCtr="1">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a:solidFill>
                <a:schemeClr val="dk1"/>
              </a:solidFill>
              <a:latin typeface="Arial"/>
              <a:ea typeface="Arial"/>
              <a:cs typeface="Arial"/>
              <a:sym typeface="Arial"/>
            </a:endParaRPr>
          </a:p>
        </p:txBody>
      </p:sp>
      <p:grpSp>
        <p:nvGrpSpPr>
          <p:cNvPr id="790" name="Google Shape;790;p101"/>
          <p:cNvGrpSpPr/>
          <p:nvPr/>
        </p:nvGrpSpPr>
        <p:grpSpPr>
          <a:xfrm>
            <a:off x="389965" y="6092742"/>
            <a:ext cx="3144242" cy="374574"/>
            <a:chOff x="301128" y="6151084"/>
            <a:chExt cx="3144242" cy="374574"/>
          </a:xfrm>
        </p:grpSpPr>
        <p:pic>
          <p:nvPicPr>
            <p:cNvPr id="791" name="Google Shape;791;p101" descr="Shape&#10;&#10;Description automatically generated with medium confidence"/>
            <p:cNvPicPr preferRelativeResize="0"/>
            <p:nvPr/>
          </p:nvPicPr>
          <p:blipFill rotWithShape="1">
            <a:blip r:embed="rId3">
              <a:alphaModFix/>
            </a:blip>
            <a:srcRect l="-126" t="34675" r="96166" b="30711"/>
            <a:stretch/>
          </p:blipFill>
          <p:spPr>
            <a:xfrm>
              <a:off x="301128" y="6151084"/>
              <a:ext cx="286437" cy="374574"/>
            </a:xfrm>
            <a:prstGeom prst="rect">
              <a:avLst/>
            </a:prstGeom>
            <a:noFill/>
            <a:ln>
              <a:noFill/>
            </a:ln>
          </p:spPr>
        </p:pic>
        <p:pic>
          <p:nvPicPr>
            <p:cNvPr id="792" name="Google Shape;792;p101" descr="Shape&#10;&#10;Description automatically generated with medium confidence"/>
            <p:cNvPicPr preferRelativeResize="0"/>
            <p:nvPr/>
          </p:nvPicPr>
          <p:blipFill rotWithShape="1">
            <a:blip r:embed="rId3">
              <a:alphaModFix/>
            </a:blip>
            <a:srcRect l="4706" t="36094" r="60657" b="26595"/>
            <a:stretch/>
          </p:blipFill>
          <p:spPr>
            <a:xfrm>
              <a:off x="598968" y="6190727"/>
              <a:ext cx="1832298" cy="295289"/>
            </a:xfrm>
            <a:prstGeom prst="rect">
              <a:avLst/>
            </a:prstGeom>
            <a:noFill/>
            <a:ln>
              <a:noFill/>
            </a:ln>
          </p:spPr>
        </p:pic>
        <p:pic>
          <p:nvPicPr>
            <p:cNvPr id="793" name="Google Shape;793;p101" descr="Shape&#10;&#10;Description automatically generated with medium confidence"/>
            <p:cNvPicPr preferRelativeResize="0"/>
            <p:nvPr/>
          </p:nvPicPr>
          <p:blipFill rotWithShape="1">
            <a:blip r:embed="rId3">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Final Slide">
  <p:cSld name="Final Slide">
    <p:spTree>
      <p:nvGrpSpPr>
        <p:cNvPr id="1" name="Shape 794"/>
        <p:cNvGrpSpPr/>
        <p:nvPr/>
      </p:nvGrpSpPr>
      <p:grpSpPr>
        <a:xfrm>
          <a:off x="0" y="0"/>
          <a:ext cx="0" cy="0"/>
          <a:chOff x="0" y="0"/>
          <a:chExt cx="0" cy="0"/>
        </a:xfrm>
      </p:grpSpPr>
      <p:pic>
        <p:nvPicPr>
          <p:cNvPr id="795" name="Google Shape;795;p102" descr="Background pattern&#10;&#10;Description automatically generated"/>
          <p:cNvPicPr preferRelativeResize="0"/>
          <p:nvPr/>
        </p:nvPicPr>
        <p:blipFill rotWithShape="1">
          <a:blip r:embed="rId2">
            <a:alphaModFix/>
          </a:blip>
          <a:srcRect l="-7971" t="10416" r="16408" b="3452"/>
          <a:stretch/>
        </p:blipFill>
        <p:spPr>
          <a:xfrm>
            <a:off x="6816681" y="0"/>
            <a:ext cx="5375319" cy="6857999"/>
          </a:xfrm>
          <a:prstGeom prst="rect">
            <a:avLst/>
          </a:prstGeom>
          <a:noFill/>
          <a:ln>
            <a:noFill/>
          </a:ln>
        </p:spPr>
      </p:pic>
      <p:sp>
        <p:nvSpPr>
          <p:cNvPr id="796" name="Google Shape;796;p102"/>
          <p:cNvSpPr/>
          <p:nvPr/>
        </p:nvSpPr>
        <p:spPr>
          <a:xfrm rot="10800000" flipH="1">
            <a:off x="3843" y="2769245"/>
            <a:ext cx="12188157" cy="2832760"/>
          </a:xfrm>
          <a:prstGeom prst="rect">
            <a:avLst/>
          </a:prstGeom>
          <a:solidFill>
            <a:srgbClr val="79527B"/>
          </a:solidFill>
          <a:ln w="9525" cap="flat" cmpd="sng">
            <a:solidFill>
              <a:srgbClr val="BFCA9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797" name="Google Shape;797;p102"/>
          <p:cNvSpPr/>
          <p:nvPr/>
        </p:nvSpPr>
        <p:spPr>
          <a:xfrm>
            <a:off x="7312226" y="3314699"/>
            <a:ext cx="229290" cy="200087"/>
          </a:xfrm>
          <a:custGeom>
            <a:avLst/>
            <a:gdLst/>
            <a:ahLst/>
            <a:cxnLst/>
            <a:rect l="l" t="t" r="r" b="b"/>
            <a:pathLst>
              <a:path w="18365" h="16026" fill="none" extrusionOk="0">
                <a:moveTo>
                  <a:pt x="9182" y="0"/>
                </a:moveTo>
                <a:lnTo>
                  <a:pt x="0" y="8841"/>
                </a:lnTo>
                <a:lnTo>
                  <a:pt x="2874" y="8841"/>
                </a:lnTo>
                <a:lnTo>
                  <a:pt x="2874" y="15246"/>
                </a:lnTo>
                <a:lnTo>
                  <a:pt x="2874" y="15246"/>
                </a:lnTo>
                <a:lnTo>
                  <a:pt x="2899" y="15417"/>
                </a:lnTo>
                <a:lnTo>
                  <a:pt x="2947" y="15563"/>
                </a:lnTo>
                <a:lnTo>
                  <a:pt x="3020" y="15685"/>
                </a:lnTo>
                <a:lnTo>
                  <a:pt x="3093" y="15806"/>
                </a:lnTo>
                <a:lnTo>
                  <a:pt x="3215" y="15904"/>
                </a:lnTo>
                <a:lnTo>
                  <a:pt x="3361" y="15977"/>
                </a:lnTo>
                <a:lnTo>
                  <a:pt x="3508" y="16026"/>
                </a:lnTo>
                <a:lnTo>
                  <a:pt x="3654" y="16026"/>
                </a:lnTo>
                <a:lnTo>
                  <a:pt x="7404" y="16026"/>
                </a:lnTo>
                <a:lnTo>
                  <a:pt x="7404" y="13420"/>
                </a:lnTo>
                <a:lnTo>
                  <a:pt x="7404" y="13420"/>
                </a:lnTo>
                <a:lnTo>
                  <a:pt x="7429" y="13127"/>
                </a:lnTo>
                <a:lnTo>
                  <a:pt x="7526" y="12860"/>
                </a:lnTo>
                <a:lnTo>
                  <a:pt x="7648" y="12616"/>
                </a:lnTo>
                <a:lnTo>
                  <a:pt x="7818" y="12421"/>
                </a:lnTo>
                <a:lnTo>
                  <a:pt x="8038" y="12251"/>
                </a:lnTo>
                <a:lnTo>
                  <a:pt x="8257" y="12129"/>
                </a:lnTo>
                <a:lnTo>
                  <a:pt x="8525" y="12031"/>
                </a:lnTo>
                <a:lnTo>
                  <a:pt x="8817" y="12007"/>
                </a:lnTo>
                <a:lnTo>
                  <a:pt x="9548" y="12007"/>
                </a:lnTo>
                <a:lnTo>
                  <a:pt x="9548" y="12007"/>
                </a:lnTo>
                <a:lnTo>
                  <a:pt x="9840" y="12031"/>
                </a:lnTo>
                <a:lnTo>
                  <a:pt x="10108" y="12129"/>
                </a:lnTo>
                <a:lnTo>
                  <a:pt x="10327" y="12251"/>
                </a:lnTo>
                <a:lnTo>
                  <a:pt x="10546" y="12421"/>
                </a:lnTo>
                <a:lnTo>
                  <a:pt x="10717" y="12616"/>
                </a:lnTo>
                <a:lnTo>
                  <a:pt x="10838" y="12860"/>
                </a:lnTo>
                <a:lnTo>
                  <a:pt x="10936" y="13127"/>
                </a:lnTo>
                <a:lnTo>
                  <a:pt x="10960" y="13420"/>
                </a:lnTo>
                <a:lnTo>
                  <a:pt x="10960" y="16026"/>
                </a:lnTo>
                <a:lnTo>
                  <a:pt x="14711" y="16026"/>
                </a:lnTo>
                <a:lnTo>
                  <a:pt x="14711" y="16026"/>
                </a:lnTo>
                <a:lnTo>
                  <a:pt x="14857" y="16026"/>
                </a:lnTo>
                <a:lnTo>
                  <a:pt x="15003" y="15977"/>
                </a:lnTo>
                <a:lnTo>
                  <a:pt x="15149" y="15904"/>
                </a:lnTo>
                <a:lnTo>
                  <a:pt x="15271" y="15806"/>
                </a:lnTo>
                <a:lnTo>
                  <a:pt x="15344" y="15685"/>
                </a:lnTo>
                <a:lnTo>
                  <a:pt x="15417" y="15563"/>
                </a:lnTo>
                <a:lnTo>
                  <a:pt x="15466" y="15417"/>
                </a:lnTo>
                <a:lnTo>
                  <a:pt x="15490" y="15246"/>
                </a:lnTo>
                <a:lnTo>
                  <a:pt x="15490" y="8841"/>
                </a:lnTo>
                <a:lnTo>
                  <a:pt x="18364" y="8841"/>
                </a:lnTo>
                <a:lnTo>
                  <a:pt x="9182" y="0"/>
                </a:lnTo>
                <a:close/>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nvGrpSpPr>
          <p:cNvPr id="798" name="Google Shape;798;p102"/>
          <p:cNvGrpSpPr/>
          <p:nvPr/>
        </p:nvGrpSpPr>
        <p:grpSpPr>
          <a:xfrm>
            <a:off x="7296026" y="4560883"/>
            <a:ext cx="233548" cy="233548"/>
            <a:chOff x="5941025" y="3634400"/>
            <a:chExt cx="467650" cy="467650"/>
          </a:xfrm>
        </p:grpSpPr>
        <p:sp>
          <p:nvSpPr>
            <p:cNvPr id="799" name="Google Shape;799;p102"/>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800" name="Google Shape;800;p102"/>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801" name="Google Shape;801;p102"/>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802" name="Google Shape;802;p102"/>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803" name="Google Shape;803;p102"/>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804" name="Google Shape;804;p102"/>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grpSp>
        <p:nvGrpSpPr>
          <p:cNvPr id="805" name="Google Shape;805;p102"/>
          <p:cNvGrpSpPr/>
          <p:nvPr/>
        </p:nvGrpSpPr>
        <p:grpSpPr>
          <a:xfrm>
            <a:off x="7301260" y="3950821"/>
            <a:ext cx="232323" cy="156913"/>
            <a:chOff x="564675" y="1700625"/>
            <a:chExt cx="465200" cy="314200"/>
          </a:xfrm>
        </p:grpSpPr>
        <p:sp>
          <p:nvSpPr>
            <p:cNvPr id="806" name="Google Shape;806;p102"/>
            <p:cNvSpPr/>
            <p:nvPr/>
          </p:nvSpPr>
          <p:spPr>
            <a:xfrm>
              <a:off x="564675" y="1700625"/>
              <a:ext cx="465200" cy="29250"/>
            </a:xfrm>
            <a:custGeom>
              <a:avLst/>
              <a:gdLst/>
              <a:ahLst/>
              <a:cxnLst/>
              <a:rect l="l" t="t" r="r" b="b"/>
              <a:pathLst>
                <a:path w="18608" h="1170" fill="none" extrusionOk="0">
                  <a:moveTo>
                    <a:pt x="18608" y="1170"/>
                  </a:moveTo>
                  <a:lnTo>
                    <a:pt x="18608" y="488"/>
                  </a:lnTo>
                  <a:lnTo>
                    <a:pt x="18608" y="488"/>
                  </a:lnTo>
                  <a:lnTo>
                    <a:pt x="18608" y="390"/>
                  </a:lnTo>
                  <a:lnTo>
                    <a:pt x="18559" y="293"/>
                  </a:lnTo>
                  <a:lnTo>
                    <a:pt x="18535" y="220"/>
                  </a:lnTo>
                  <a:lnTo>
                    <a:pt x="18462" y="147"/>
                  </a:lnTo>
                  <a:lnTo>
                    <a:pt x="18389" y="74"/>
                  </a:lnTo>
                  <a:lnTo>
                    <a:pt x="18316" y="49"/>
                  </a:lnTo>
                  <a:lnTo>
                    <a:pt x="18218" y="1"/>
                  </a:lnTo>
                  <a:lnTo>
                    <a:pt x="18121" y="1"/>
                  </a:lnTo>
                  <a:lnTo>
                    <a:pt x="488" y="1"/>
                  </a:lnTo>
                  <a:lnTo>
                    <a:pt x="488" y="1"/>
                  </a:lnTo>
                  <a:lnTo>
                    <a:pt x="390" y="1"/>
                  </a:lnTo>
                  <a:lnTo>
                    <a:pt x="293" y="49"/>
                  </a:lnTo>
                  <a:lnTo>
                    <a:pt x="220" y="74"/>
                  </a:lnTo>
                  <a:lnTo>
                    <a:pt x="147" y="147"/>
                  </a:lnTo>
                  <a:lnTo>
                    <a:pt x="74" y="220"/>
                  </a:lnTo>
                  <a:lnTo>
                    <a:pt x="49" y="293"/>
                  </a:lnTo>
                  <a:lnTo>
                    <a:pt x="1" y="390"/>
                  </a:lnTo>
                  <a:lnTo>
                    <a:pt x="1" y="488"/>
                  </a:lnTo>
                  <a:lnTo>
                    <a:pt x="1" y="117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807" name="Google Shape;807;p102"/>
            <p:cNvSpPr/>
            <p:nvPr/>
          </p:nvSpPr>
          <p:spPr>
            <a:xfrm>
              <a:off x="564675" y="1732300"/>
              <a:ext cx="465200" cy="272175"/>
            </a:xfrm>
            <a:custGeom>
              <a:avLst/>
              <a:gdLst/>
              <a:ahLst/>
              <a:cxnLst/>
              <a:rect l="l" t="t" r="r" b="b"/>
              <a:pathLst>
                <a:path w="18608" h="10887" fill="none" extrusionOk="0">
                  <a:moveTo>
                    <a:pt x="13493" y="7209"/>
                  </a:moveTo>
                  <a:lnTo>
                    <a:pt x="18608" y="10887"/>
                  </a:lnTo>
                  <a:lnTo>
                    <a:pt x="18608" y="10887"/>
                  </a:lnTo>
                  <a:lnTo>
                    <a:pt x="18608" y="10814"/>
                  </a:lnTo>
                  <a:lnTo>
                    <a:pt x="18608" y="0"/>
                  </a:lnTo>
                  <a:lnTo>
                    <a:pt x="9450" y="6625"/>
                  </a:lnTo>
                  <a:lnTo>
                    <a:pt x="9450" y="6625"/>
                  </a:lnTo>
                  <a:lnTo>
                    <a:pt x="9377" y="6673"/>
                  </a:lnTo>
                  <a:lnTo>
                    <a:pt x="9304" y="6673"/>
                  </a:lnTo>
                  <a:lnTo>
                    <a:pt x="9304" y="6673"/>
                  </a:lnTo>
                  <a:lnTo>
                    <a:pt x="9231" y="6673"/>
                  </a:lnTo>
                  <a:lnTo>
                    <a:pt x="9158" y="6625"/>
                  </a:lnTo>
                  <a:lnTo>
                    <a:pt x="1" y="0"/>
                  </a:lnTo>
                  <a:lnTo>
                    <a:pt x="1" y="10814"/>
                  </a:lnTo>
                  <a:lnTo>
                    <a:pt x="1" y="10814"/>
                  </a:lnTo>
                  <a:lnTo>
                    <a:pt x="1" y="10887"/>
                  </a:lnTo>
                  <a:lnTo>
                    <a:pt x="5115" y="7209"/>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808" name="Google Shape;808;p102"/>
            <p:cNvSpPr/>
            <p:nvPr/>
          </p:nvSpPr>
          <p:spPr>
            <a:xfrm>
              <a:off x="572600" y="2014200"/>
              <a:ext cx="449375" cy="625"/>
            </a:xfrm>
            <a:custGeom>
              <a:avLst/>
              <a:gdLst/>
              <a:ahLst/>
              <a:cxnLst/>
              <a:rect l="l" t="t" r="r" b="b"/>
              <a:pathLst>
                <a:path w="17975" h="25" fill="none" extrusionOk="0">
                  <a:moveTo>
                    <a:pt x="0" y="0"/>
                  </a:moveTo>
                  <a:lnTo>
                    <a:pt x="0" y="0"/>
                  </a:lnTo>
                  <a:lnTo>
                    <a:pt x="98" y="25"/>
                  </a:lnTo>
                  <a:lnTo>
                    <a:pt x="171" y="25"/>
                  </a:lnTo>
                  <a:lnTo>
                    <a:pt x="17804" y="25"/>
                  </a:lnTo>
                  <a:lnTo>
                    <a:pt x="17804" y="25"/>
                  </a:lnTo>
                  <a:lnTo>
                    <a:pt x="17877" y="25"/>
                  </a:lnTo>
                  <a:lnTo>
                    <a:pt x="17974" y="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809" name="Google Shape;809;p102"/>
          <p:cNvSpPr txBox="1">
            <a:spLocks noGrp="1"/>
          </p:cNvSpPr>
          <p:nvPr>
            <p:ph type="body" idx="1"/>
          </p:nvPr>
        </p:nvSpPr>
        <p:spPr>
          <a:xfrm>
            <a:off x="7723301" y="3283370"/>
            <a:ext cx="3704362" cy="3619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0" name="Google Shape;810;p102"/>
          <p:cNvSpPr txBox="1">
            <a:spLocks noGrp="1"/>
          </p:cNvSpPr>
          <p:nvPr>
            <p:ph type="body" idx="2"/>
          </p:nvPr>
        </p:nvSpPr>
        <p:spPr>
          <a:xfrm>
            <a:off x="7723301" y="3906329"/>
            <a:ext cx="3704362" cy="3619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1" name="Google Shape;811;p102"/>
          <p:cNvSpPr txBox="1">
            <a:spLocks noGrp="1"/>
          </p:cNvSpPr>
          <p:nvPr>
            <p:ph type="body" idx="3"/>
          </p:nvPr>
        </p:nvSpPr>
        <p:spPr>
          <a:xfrm>
            <a:off x="7731465" y="4549892"/>
            <a:ext cx="3704362" cy="36192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1400"/>
              <a:buNone/>
              <a:defRPr sz="1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2" name="Google Shape;812;p102"/>
          <p:cNvSpPr txBox="1">
            <a:spLocks noGrp="1"/>
          </p:cNvSpPr>
          <p:nvPr>
            <p:ph type="body" idx="4"/>
          </p:nvPr>
        </p:nvSpPr>
        <p:spPr>
          <a:xfrm>
            <a:off x="967062" y="4154268"/>
            <a:ext cx="3195486" cy="731140"/>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2800"/>
              <a:buNone/>
              <a:defRPr sz="28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3" name="Google Shape;813;p102"/>
          <p:cNvSpPr txBox="1">
            <a:spLocks noGrp="1"/>
          </p:cNvSpPr>
          <p:nvPr>
            <p:ph type="body" idx="5"/>
          </p:nvPr>
        </p:nvSpPr>
        <p:spPr>
          <a:xfrm>
            <a:off x="967062" y="3344692"/>
            <a:ext cx="3195485" cy="837258"/>
          </a:xfrm>
          <a:prstGeom prst="rect">
            <a:avLst/>
          </a:prstGeom>
          <a:no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5000"/>
              <a:buNone/>
              <a:defRPr sz="50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814" name="Google Shape;814;p102" descr="A picture containing text&#10;&#10;Description automatically generated"/>
          <p:cNvPicPr preferRelativeResize="0"/>
          <p:nvPr/>
        </p:nvPicPr>
        <p:blipFill rotWithShape="1">
          <a:blip r:embed="rId3">
            <a:alphaModFix/>
          </a:blip>
          <a:srcRect/>
          <a:stretch/>
        </p:blipFill>
        <p:spPr>
          <a:xfrm>
            <a:off x="615586" y="473530"/>
            <a:ext cx="4899073" cy="2154566"/>
          </a:xfrm>
          <a:prstGeom prst="rect">
            <a:avLst/>
          </a:prstGeom>
          <a:noFill/>
          <a:ln>
            <a:noFill/>
          </a:ln>
        </p:spPr>
      </p:pic>
      <p:grpSp>
        <p:nvGrpSpPr>
          <p:cNvPr id="815" name="Google Shape;815;p102"/>
          <p:cNvGrpSpPr/>
          <p:nvPr/>
        </p:nvGrpSpPr>
        <p:grpSpPr>
          <a:xfrm>
            <a:off x="9456007" y="5836660"/>
            <a:ext cx="2735993" cy="679345"/>
            <a:chOff x="0" y="0"/>
            <a:chExt cx="2301694" cy="571500"/>
          </a:xfrm>
        </p:grpSpPr>
        <p:sp>
          <p:nvSpPr>
            <p:cNvPr id="816" name="Google Shape;816;p102"/>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817" name="Google Shape;817;p102"/>
            <p:cNvPicPr preferRelativeResize="0"/>
            <p:nvPr/>
          </p:nvPicPr>
          <p:blipFill rotWithShape="1">
            <a:blip r:embed="rId4">
              <a:alphaModFix/>
            </a:blip>
            <a:srcRect r="44449"/>
            <a:stretch/>
          </p:blipFill>
          <p:spPr>
            <a:xfrm>
              <a:off x="312965" y="96237"/>
              <a:ext cx="1675765" cy="384810"/>
            </a:xfrm>
            <a:prstGeom prst="rect">
              <a:avLst/>
            </a:prstGeom>
            <a:noFill/>
            <a:ln>
              <a:noFill/>
            </a:ln>
          </p:spPr>
        </p:pic>
      </p:gr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ext only with 1 colum - RIGHT">
  <p:cSld name="text only with 1 colum - RIGHT">
    <p:spTree>
      <p:nvGrpSpPr>
        <p:cNvPr id="1" name="Shape 818"/>
        <p:cNvGrpSpPr/>
        <p:nvPr/>
      </p:nvGrpSpPr>
      <p:grpSpPr>
        <a:xfrm>
          <a:off x="0" y="0"/>
          <a:ext cx="0" cy="0"/>
          <a:chOff x="0" y="0"/>
          <a:chExt cx="0" cy="0"/>
        </a:xfrm>
      </p:grpSpPr>
      <p:sp>
        <p:nvSpPr>
          <p:cNvPr id="819" name="Google Shape;819;p103"/>
          <p:cNvSpPr txBox="1">
            <a:spLocks noGrp="1"/>
          </p:cNvSpPr>
          <p:nvPr>
            <p:ph type="body" idx="1"/>
          </p:nvPr>
        </p:nvSpPr>
        <p:spPr>
          <a:xfrm>
            <a:off x="2716696" y="873303"/>
            <a:ext cx="8852375" cy="69735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245473"/>
              </a:buClr>
              <a:buSzPts val="3600"/>
              <a:buNone/>
              <a:defRPr sz="3600">
                <a:solidFill>
                  <a:srgbClr val="245473"/>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0" name="Google Shape;820;p103"/>
          <p:cNvSpPr txBox="1">
            <a:spLocks noGrp="1"/>
          </p:cNvSpPr>
          <p:nvPr>
            <p:ph type="body" idx="2"/>
          </p:nvPr>
        </p:nvSpPr>
        <p:spPr>
          <a:xfrm>
            <a:off x="2734103" y="1982978"/>
            <a:ext cx="8834969" cy="397510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245473"/>
              </a:buClr>
              <a:buSzPts val="2400"/>
              <a:buNone/>
              <a:defRPr sz="2400">
                <a:solidFill>
                  <a:srgbClr val="245473"/>
                </a:solidFill>
              </a:defRPr>
            </a:lvl1pPr>
            <a:lvl2pPr marL="914400" lvl="1" indent="-228600" algn="ctr">
              <a:lnSpc>
                <a:spcPct val="90000"/>
              </a:lnSpc>
              <a:spcBef>
                <a:spcPts val="500"/>
              </a:spcBef>
              <a:spcAft>
                <a:spcPts val="0"/>
              </a:spcAft>
              <a:buClr>
                <a:srgbClr val="4D4D4C"/>
              </a:buClr>
              <a:buSzPts val="2400"/>
              <a:buNone/>
              <a:defRPr sz="2400">
                <a:solidFill>
                  <a:srgbClr val="4D4D4C"/>
                </a:solidFill>
              </a:defRPr>
            </a:lvl2pPr>
            <a:lvl3pPr marL="1371600" lvl="2" indent="-228600" algn="ctr">
              <a:lnSpc>
                <a:spcPct val="90000"/>
              </a:lnSpc>
              <a:spcBef>
                <a:spcPts val="500"/>
              </a:spcBef>
              <a:spcAft>
                <a:spcPts val="0"/>
              </a:spcAft>
              <a:buClr>
                <a:srgbClr val="4D4D4C"/>
              </a:buClr>
              <a:buSzPts val="2400"/>
              <a:buNone/>
              <a:defRPr sz="2400">
                <a:solidFill>
                  <a:srgbClr val="4D4D4C"/>
                </a:solidFill>
              </a:defRPr>
            </a:lvl3pPr>
            <a:lvl4pPr marL="1828800" lvl="3" indent="-228600" algn="ctr">
              <a:lnSpc>
                <a:spcPct val="90000"/>
              </a:lnSpc>
              <a:spcBef>
                <a:spcPts val="500"/>
              </a:spcBef>
              <a:spcAft>
                <a:spcPts val="0"/>
              </a:spcAft>
              <a:buClr>
                <a:srgbClr val="4D4D4C"/>
              </a:buClr>
              <a:buSzPts val="2400"/>
              <a:buNone/>
              <a:defRPr sz="2400">
                <a:solidFill>
                  <a:srgbClr val="4D4D4C"/>
                </a:solidFill>
              </a:defRPr>
            </a:lvl4pPr>
            <a:lvl5pPr marL="2286000" lvl="4" indent="-228600" algn="ctr">
              <a:lnSpc>
                <a:spcPct val="90000"/>
              </a:lnSpc>
              <a:spcBef>
                <a:spcPts val="500"/>
              </a:spcBef>
              <a:spcAft>
                <a:spcPts val="0"/>
              </a:spcAft>
              <a:buClr>
                <a:srgbClr val="4D4D4C"/>
              </a:buClr>
              <a:buSzPts val="2400"/>
              <a:buNone/>
              <a:defRPr sz="2400">
                <a:solidFill>
                  <a:srgbClr val="4D4D4C"/>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821" name="Google Shape;821;p103"/>
          <p:cNvCxnSpPr/>
          <p:nvPr/>
        </p:nvCxnSpPr>
        <p:spPr>
          <a:xfrm rot="10800000">
            <a:off x="2266122" y="1767276"/>
            <a:ext cx="9676865" cy="0"/>
          </a:xfrm>
          <a:prstGeom prst="straightConnector1">
            <a:avLst/>
          </a:prstGeom>
          <a:noFill/>
          <a:ln w="19050" cap="flat" cmpd="sng">
            <a:solidFill>
              <a:srgbClr val="EC2179"/>
            </a:solidFill>
            <a:prstDash val="solid"/>
            <a:miter lim="800000"/>
            <a:headEnd type="none" w="sm" len="sm"/>
            <a:tailEnd type="none" w="sm" len="sm"/>
          </a:ln>
        </p:spPr>
      </p:cxnSp>
      <p:sp>
        <p:nvSpPr>
          <p:cNvPr id="822" name="Google Shape;822;p103"/>
          <p:cNvSpPr/>
          <p:nvPr/>
        </p:nvSpPr>
        <p:spPr>
          <a:xfrm>
            <a:off x="5699" y="-17906"/>
            <a:ext cx="12198722" cy="94941"/>
          </a:xfrm>
          <a:prstGeom prst="rect">
            <a:avLst/>
          </a:prstGeom>
          <a:solidFill>
            <a:srgbClr val="29B3E8"/>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823" name="Google Shape;823;p103"/>
          <p:cNvPicPr preferRelativeResize="0"/>
          <p:nvPr/>
        </p:nvPicPr>
        <p:blipFill rotWithShape="1">
          <a:blip r:embed="rId2">
            <a:alphaModFix/>
          </a:blip>
          <a:srcRect l="25733" t="18650"/>
          <a:stretch/>
        </p:blipFill>
        <p:spPr>
          <a:xfrm>
            <a:off x="0" y="37279"/>
            <a:ext cx="1364978" cy="1286877"/>
          </a:xfrm>
          <a:prstGeom prst="rect">
            <a:avLst/>
          </a:prstGeom>
          <a:noFill/>
          <a:ln>
            <a:noFill/>
          </a:ln>
        </p:spPr>
      </p:pic>
      <p:grpSp>
        <p:nvGrpSpPr>
          <p:cNvPr id="824" name="Google Shape;824;p103"/>
          <p:cNvGrpSpPr/>
          <p:nvPr/>
        </p:nvGrpSpPr>
        <p:grpSpPr>
          <a:xfrm>
            <a:off x="3334007" y="6278877"/>
            <a:ext cx="8395542" cy="332623"/>
            <a:chOff x="7632699" y="6308250"/>
            <a:chExt cx="4040789" cy="572290"/>
          </a:xfrm>
        </p:grpSpPr>
        <p:sp>
          <p:nvSpPr>
            <p:cNvPr id="825" name="Google Shape;825;p103"/>
            <p:cNvSpPr txBox="1"/>
            <p:nvPr/>
          </p:nvSpPr>
          <p:spPr>
            <a:xfrm>
              <a:off x="7632699" y="6417885"/>
              <a:ext cx="4017615" cy="462655"/>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245473"/>
                </a:buClr>
                <a:buSzPts val="1000"/>
                <a:buFont typeface="Calibri"/>
                <a:buNone/>
              </a:pPr>
              <a:r>
                <a:rPr lang="de-DE" sz="1000" b="0" i="0" u="none" strike="noStrike">
                  <a:solidFill>
                    <a:srgbClr val="245473"/>
                  </a:solidFill>
                  <a:latin typeface="Calibri"/>
                  <a:ea typeface="Calibri"/>
                  <a:cs typeface="Calibri"/>
                  <a:sym typeface="Calibri"/>
                </a:rPr>
                <a:t>screening for business health</a:t>
              </a:r>
              <a:endParaRPr sz="1000" i="0">
                <a:solidFill>
                  <a:srgbClr val="245473"/>
                </a:solidFill>
                <a:latin typeface="Calibri"/>
                <a:ea typeface="Calibri"/>
                <a:cs typeface="Calibri"/>
                <a:sym typeface="Calibri"/>
              </a:endParaRPr>
            </a:p>
          </p:txBody>
        </p:sp>
        <p:sp>
          <p:nvSpPr>
            <p:cNvPr id="826" name="Google Shape;826;p103"/>
            <p:cNvSpPr txBox="1"/>
            <p:nvPr/>
          </p:nvSpPr>
          <p:spPr>
            <a:xfrm>
              <a:off x="10743787" y="6308250"/>
              <a:ext cx="929701" cy="21949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1100"/>
                <a:buFont typeface="Merriweather Sans"/>
                <a:buNone/>
              </a:pPr>
              <a:endParaRPr sz="1100">
                <a:solidFill>
                  <a:srgbClr val="003841"/>
                </a:solidFill>
                <a:latin typeface="Calibri"/>
                <a:ea typeface="Calibri"/>
                <a:cs typeface="Calibri"/>
                <a:sym typeface="Calibri"/>
              </a:endParaRPr>
            </a:p>
          </p:txBody>
        </p:sp>
      </p:grpSp>
      <p:pic>
        <p:nvPicPr>
          <p:cNvPr id="827" name="Google Shape;827;p103"/>
          <p:cNvPicPr preferRelativeResize="0"/>
          <p:nvPr/>
        </p:nvPicPr>
        <p:blipFill rotWithShape="1">
          <a:blip r:embed="rId3">
            <a:alphaModFix/>
          </a:blip>
          <a:srcRect b="24514"/>
          <a:stretch/>
        </p:blipFill>
        <p:spPr>
          <a:xfrm>
            <a:off x="8757635" y="6375845"/>
            <a:ext cx="1257734" cy="191646"/>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4_1 Standardseite">
  <p:cSld name="4_1 Standardseite">
    <p:spTree>
      <p:nvGrpSpPr>
        <p:cNvPr id="1" name="Shape 60"/>
        <p:cNvGrpSpPr/>
        <p:nvPr/>
      </p:nvGrpSpPr>
      <p:grpSpPr>
        <a:xfrm>
          <a:off x="0" y="0"/>
          <a:ext cx="0" cy="0"/>
          <a:chOff x="0" y="0"/>
          <a:chExt cx="0" cy="0"/>
        </a:xfrm>
      </p:grpSpPr>
      <p:sp>
        <p:nvSpPr>
          <p:cNvPr id="61" name="Google Shape;61;p55"/>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595A59"/>
              </a:buClr>
              <a:buSzPts val="1800"/>
              <a:buNone/>
              <a:defRPr sz="1800">
                <a:solidFill>
                  <a:srgbClr val="595A59"/>
                </a:solidFill>
              </a:defRPr>
            </a:lvl1pPr>
            <a:lvl2pPr marL="914400" lvl="1" indent="-381000" algn="l">
              <a:lnSpc>
                <a:spcPct val="90000"/>
              </a:lnSpc>
              <a:spcBef>
                <a:spcPts val="500"/>
              </a:spcBef>
              <a:spcAft>
                <a:spcPts val="0"/>
              </a:spcAft>
              <a:buClr>
                <a:srgbClr val="595A59"/>
              </a:buClr>
              <a:buSzPts val="2400"/>
              <a:buChar char="•"/>
              <a:defRPr>
                <a:solidFill>
                  <a:srgbClr val="595A59"/>
                </a:solidFill>
              </a:defRPr>
            </a:lvl2pPr>
            <a:lvl3pPr marL="1371600" lvl="2" indent="-355600" algn="l">
              <a:lnSpc>
                <a:spcPct val="90000"/>
              </a:lnSpc>
              <a:spcBef>
                <a:spcPts val="500"/>
              </a:spcBef>
              <a:spcAft>
                <a:spcPts val="0"/>
              </a:spcAft>
              <a:buClr>
                <a:srgbClr val="595A59"/>
              </a:buClr>
              <a:buSzPts val="2000"/>
              <a:buChar char="•"/>
              <a:defRPr>
                <a:solidFill>
                  <a:srgbClr val="595A59"/>
                </a:solidFill>
              </a:defRPr>
            </a:lvl3pPr>
            <a:lvl4pPr marL="1828800" lvl="3" indent="-342900" algn="l">
              <a:lnSpc>
                <a:spcPct val="90000"/>
              </a:lnSpc>
              <a:spcBef>
                <a:spcPts val="500"/>
              </a:spcBef>
              <a:spcAft>
                <a:spcPts val="0"/>
              </a:spcAft>
              <a:buClr>
                <a:srgbClr val="595A59"/>
              </a:buClr>
              <a:buSzPts val="1800"/>
              <a:buChar char="•"/>
              <a:defRPr>
                <a:solidFill>
                  <a:srgbClr val="595A59"/>
                </a:solidFill>
              </a:defRPr>
            </a:lvl4pPr>
            <a:lvl5pPr marL="2286000" lvl="4" indent="-342900" algn="l">
              <a:lnSpc>
                <a:spcPct val="90000"/>
              </a:lnSpc>
              <a:spcBef>
                <a:spcPts val="500"/>
              </a:spcBef>
              <a:spcAft>
                <a:spcPts val="0"/>
              </a:spcAft>
              <a:buClr>
                <a:srgbClr val="595A59"/>
              </a:buClr>
              <a:buSzPts val="1800"/>
              <a:buChar char="•"/>
              <a:defRPr>
                <a:solidFill>
                  <a:srgbClr val="595A5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2" name="Google Shape;62;p55"/>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lvl1pPr marL="457200" lvl="0" indent="-228600" algn="l">
              <a:lnSpc>
                <a:spcPct val="100000"/>
              </a:lnSpc>
              <a:spcBef>
                <a:spcPts val="600"/>
              </a:spcBef>
              <a:spcAft>
                <a:spcPts val="0"/>
              </a:spcAft>
              <a:buClr>
                <a:srgbClr val="595A59"/>
              </a:buClr>
              <a:buSzPts val="1800"/>
              <a:buNone/>
              <a:defRPr sz="1800">
                <a:solidFill>
                  <a:srgbClr val="595A59"/>
                </a:solidFill>
              </a:defRPr>
            </a:lvl1pPr>
            <a:lvl2pPr marL="914400" lvl="1" indent="-342900" algn="l">
              <a:lnSpc>
                <a:spcPct val="100000"/>
              </a:lnSpc>
              <a:spcBef>
                <a:spcPts val="600"/>
              </a:spcBef>
              <a:spcAft>
                <a:spcPts val="0"/>
              </a:spcAft>
              <a:buClr>
                <a:srgbClr val="595A59"/>
              </a:buClr>
              <a:buSzPts val="1800"/>
              <a:buChar char="•"/>
              <a:defRPr sz="1800">
                <a:solidFill>
                  <a:srgbClr val="595A59"/>
                </a:solidFill>
              </a:defRPr>
            </a:lvl2pPr>
            <a:lvl3pPr marL="1371600" lvl="2" indent="-342900" algn="l">
              <a:lnSpc>
                <a:spcPct val="100000"/>
              </a:lnSpc>
              <a:spcBef>
                <a:spcPts val="600"/>
              </a:spcBef>
              <a:spcAft>
                <a:spcPts val="0"/>
              </a:spcAft>
              <a:buClr>
                <a:srgbClr val="595A59"/>
              </a:buClr>
              <a:buSzPts val="1800"/>
              <a:buChar char="•"/>
              <a:defRPr sz="1800">
                <a:solidFill>
                  <a:srgbClr val="595A59"/>
                </a:solidFill>
              </a:defRPr>
            </a:lvl3pPr>
            <a:lvl4pPr marL="1828800" lvl="3" indent="-342900" algn="l">
              <a:lnSpc>
                <a:spcPct val="100000"/>
              </a:lnSpc>
              <a:spcBef>
                <a:spcPts val="600"/>
              </a:spcBef>
              <a:spcAft>
                <a:spcPts val="0"/>
              </a:spcAft>
              <a:buClr>
                <a:srgbClr val="595A59"/>
              </a:buClr>
              <a:buSzPts val="1800"/>
              <a:buChar char="•"/>
              <a:defRPr sz="1800">
                <a:solidFill>
                  <a:srgbClr val="595A59"/>
                </a:solidFill>
              </a:defRPr>
            </a:lvl4pPr>
            <a:lvl5pPr marL="2286000" lvl="4" indent="-342900" algn="l">
              <a:lnSpc>
                <a:spcPct val="100000"/>
              </a:lnSpc>
              <a:spcBef>
                <a:spcPts val="600"/>
              </a:spcBef>
              <a:spcAft>
                <a:spcPts val="0"/>
              </a:spcAft>
              <a:buClr>
                <a:srgbClr val="595A59"/>
              </a:buClr>
              <a:buSzPts val="1800"/>
              <a:buChar char="•"/>
              <a:defRPr sz="1800">
                <a:solidFill>
                  <a:srgbClr val="595A59"/>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63" name="Google Shape;63;p55"/>
          <p:cNvGrpSpPr/>
          <p:nvPr/>
        </p:nvGrpSpPr>
        <p:grpSpPr>
          <a:xfrm>
            <a:off x="389965" y="6092742"/>
            <a:ext cx="3144242" cy="374574"/>
            <a:chOff x="301128" y="6151084"/>
            <a:chExt cx="3144242" cy="374574"/>
          </a:xfrm>
        </p:grpSpPr>
        <p:pic>
          <p:nvPicPr>
            <p:cNvPr id="64" name="Google Shape;64;p55"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65" name="Google Shape;65;p55"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66" name="Google Shape;66;p55"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67" name="Google Shape;67;p55" descr="Background pattern&#10;&#10;Description automatically generated"/>
          <p:cNvPicPr preferRelativeResize="0"/>
          <p:nvPr/>
        </p:nvPicPr>
        <p:blipFill rotWithShape="1">
          <a:blip r:embed="rId3">
            <a:alphaModFix/>
          </a:blip>
          <a:srcRect l="-9441" t="-3095" r="10580" b="84089"/>
          <a:stretch/>
        </p:blipFill>
        <p:spPr>
          <a:xfrm>
            <a:off x="7462157" y="5624715"/>
            <a:ext cx="4729844" cy="1233285"/>
          </a:xfrm>
          <a:prstGeom prst="rect">
            <a:avLst/>
          </a:prstGeom>
          <a:noFill/>
          <a:ln>
            <a:noFill/>
          </a:ln>
        </p:spPr>
      </p:pic>
      <p:sp>
        <p:nvSpPr>
          <p:cNvPr id="68" name="Google Shape;68;p55"/>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2000"/>
              <a:buNone/>
              <a:defRPr sz="20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9" name="Google Shape;69;p55"/>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9527B"/>
              </a:buClr>
              <a:buSzPts val="1800"/>
              <a:buNone/>
              <a:defRPr sz="1800" b="0" i="0">
                <a:solidFill>
                  <a:srgbClr val="79527B"/>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Slide - Purple">
  <p:cSld name="Divider Slide - Purple">
    <p:spTree>
      <p:nvGrpSpPr>
        <p:cNvPr id="1" name="Shape 70"/>
        <p:cNvGrpSpPr/>
        <p:nvPr/>
      </p:nvGrpSpPr>
      <p:grpSpPr>
        <a:xfrm>
          <a:off x="0" y="0"/>
          <a:ext cx="0" cy="0"/>
          <a:chOff x="0" y="0"/>
          <a:chExt cx="0" cy="0"/>
        </a:xfrm>
      </p:grpSpPr>
      <p:sp>
        <p:nvSpPr>
          <p:cNvPr id="71" name="Google Shape;71;p56"/>
          <p:cNvSpPr/>
          <p:nvPr/>
        </p:nvSpPr>
        <p:spPr>
          <a:xfrm>
            <a:off x="0" y="0"/>
            <a:ext cx="12192000" cy="5502729"/>
          </a:xfrm>
          <a:prstGeom prst="rect">
            <a:avLst/>
          </a:prstGeom>
          <a:solidFill>
            <a:srgbClr val="79527B"/>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72" name="Google Shape;72;p56"/>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73" name="Google Shape;73;p56"/>
          <p:cNvGrpSpPr/>
          <p:nvPr/>
        </p:nvGrpSpPr>
        <p:grpSpPr>
          <a:xfrm>
            <a:off x="8448790" y="6057987"/>
            <a:ext cx="3144242" cy="374574"/>
            <a:chOff x="301128" y="6151084"/>
            <a:chExt cx="3144242" cy="374574"/>
          </a:xfrm>
        </p:grpSpPr>
        <p:pic>
          <p:nvPicPr>
            <p:cNvPr id="74" name="Google Shape;74;p56"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75" name="Google Shape;75;p56"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76" name="Google Shape;76;p56"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77" name="Google Shape;77;p56" descr="A black and white striped pattern&#10;&#10;Description automatically generated with medium confidence"/>
          <p:cNvPicPr preferRelativeResize="0"/>
          <p:nvPr/>
        </p:nvPicPr>
        <p:blipFill rotWithShape="1">
          <a:blip r:embed="rId3">
            <a:alphaModFix/>
          </a:blip>
          <a:srcRect l="-25172" t="20705" r="18173" b="15673"/>
          <a:stretch/>
        </p:blipFill>
        <p:spPr>
          <a:xfrm>
            <a:off x="5333853" y="1227"/>
            <a:ext cx="6825554" cy="550150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Slide - Orange">
  <p:cSld name="Divider Slide - Orange">
    <p:spTree>
      <p:nvGrpSpPr>
        <p:cNvPr id="1" name="Shape 78"/>
        <p:cNvGrpSpPr/>
        <p:nvPr/>
      </p:nvGrpSpPr>
      <p:grpSpPr>
        <a:xfrm>
          <a:off x="0" y="0"/>
          <a:ext cx="0" cy="0"/>
          <a:chOff x="0" y="0"/>
          <a:chExt cx="0" cy="0"/>
        </a:xfrm>
      </p:grpSpPr>
      <p:sp>
        <p:nvSpPr>
          <p:cNvPr id="79" name="Google Shape;79;p57"/>
          <p:cNvSpPr/>
          <p:nvPr/>
        </p:nvSpPr>
        <p:spPr>
          <a:xfrm>
            <a:off x="0" y="0"/>
            <a:ext cx="12192000" cy="5502729"/>
          </a:xfrm>
          <a:prstGeom prst="rect">
            <a:avLst/>
          </a:prstGeom>
          <a:solidFill>
            <a:srgbClr val="F27954"/>
          </a:solidFill>
          <a:ln>
            <a:noFill/>
          </a:ln>
        </p:spPr>
        <p:txBody>
          <a:bodyPr spcFirstLastPara="1" wrap="square" lIns="91425" tIns="45700" rIns="91425" bIns="45700" anchor="ctr" anchorCtr="0">
            <a:noAutofit/>
          </a:bodyPr>
          <a:lstStyle/>
          <a:p>
            <a:pPr marL="900430" marR="878205" lvl="0" indent="0" algn="r" rtl="0">
              <a:lnSpc>
                <a:spcPct val="200000"/>
              </a:lnSpc>
              <a:spcBef>
                <a:spcPts val="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a:p>
            <a:pPr marL="900430" marR="878205" lvl="0" indent="0" algn="r" rtl="0">
              <a:lnSpc>
                <a:spcPct val="200000"/>
              </a:lnSpc>
              <a:spcBef>
                <a:spcPts val="900"/>
              </a:spcBef>
              <a:spcAft>
                <a:spcPts val="0"/>
              </a:spcAft>
              <a:buNone/>
            </a:pPr>
            <a:r>
              <a:rPr lang="de-DE" sz="2000">
                <a:solidFill>
                  <a:srgbClr val="FFFFFF"/>
                </a:solidFill>
                <a:latin typeface="Calibri"/>
                <a:ea typeface="Calibri"/>
                <a:cs typeface="Calibri"/>
                <a:sym typeface="Calibri"/>
              </a:rPr>
              <a:t> </a:t>
            </a:r>
            <a:endParaRPr sz="1000">
              <a:solidFill>
                <a:srgbClr val="7F7F7F"/>
              </a:solidFill>
              <a:latin typeface="Calibri"/>
              <a:ea typeface="Calibri"/>
              <a:cs typeface="Calibri"/>
              <a:sym typeface="Calibri"/>
            </a:endParaRPr>
          </a:p>
        </p:txBody>
      </p:sp>
      <p:sp>
        <p:nvSpPr>
          <p:cNvPr id="80" name="Google Shape;80;p57"/>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300"/>
              </a:spcBef>
              <a:spcAft>
                <a:spcPts val="0"/>
              </a:spcAft>
              <a:buClr>
                <a:schemeClr val="lt1"/>
              </a:buClr>
              <a:buSzPts val="4800"/>
              <a:buNone/>
              <a:defRPr sz="48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81" name="Google Shape;81;p57"/>
          <p:cNvGrpSpPr/>
          <p:nvPr/>
        </p:nvGrpSpPr>
        <p:grpSpPr>
          <a:xfrm>
            <a:off x="8448790" y="6057987"/>
            <a:ext cx="3144242" cy="374574"/>
            <a:chOff x="301128" y="6151084"/>
            <a:chExt cx="3144242" cy="374574"/>
          </a:xfrm>
        </p:grpSpPr>
        <p:pic>
          <p:nvPicPr>
            <p:cNvPr id="82" name="Google Shape;82;p57"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83" name="Google Shape;83;p57"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84" name="Google Shape;84;p57"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pic>
        <p:nvPicPr>
          <p:cNvPr id="85" name="Google Shape;85;p57" descr="A black and white striped pattern&#10;&#10;Description automatically generated with medium confidence"/>
          <p:cNvPicPr preferRelativeResize="0"/>
          <p:nvPr/>
        </p:nvPicPr>
        <p:blipFill rotWithShape="1">
          <a:blip r:embed="rId3">
            <a:alphaModFix/>
          </a:blip>
          <a:srcRect l="-25172" t="20705" r="18173" b="15673"/>
          <a:stretch/>
        </p:blipFill>
        <p:spPr>
          <a:xfrm>
            <a:off x="5333853" y="1227"/>
            <a:ext cx="6825554" cy="550150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ext Slide with Photo - Blue">
  <p:cSld name="Text Slide with Photo - Blue">
    <p:spTree>
      <p:nvGrpSpPr>
        <p:cNvPr id="1" name="Shape 86"/>
        <p:cNvGrpSpPr/>
        <p:nvPr/>
      </p:nvGrpSpPr>
      <p:grpSpPr>
        <a:xfrm>
          <a:off x="0" y="0"/>
          <a:ext cx="0" cy="0"/>
          <a:chOff x="0" y="0"/>
          <a:chExt cx="0" cy="0"/>
        </a:xfrm>
      </p:grpSpPr>
      <p:sp>
        <p:nvSpPr>
          <p:cNvPr id="87" name="Google Shape;87;p58"/>
          <p:cNvSpPr/>
          <p:nvPr/>
        </p:nvSpPr>
        <p:spPr>
          <a:xfrm rot="10800000" flipH="1">
            <a:off x="1356632" y="-2"/>
            <a:ext cx="5495430" cy="6892757"/>
          </a:xfrm>
          <a:prstGeom prst="rect">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Montserrat Light"/>
              <a:ea typeface="Montserrat Light"/>
              <a:cs typeface="Montserrat Light"/>
              <a:sym typeface="Montserrat Light"/>
            </a:endParaRPr>
          </a:p>
        </p:txBody>
      </p:sp>
      <p:sp>
        <p:nvSpPr>
          <p:cNvPr id="88" name="Google Shape;88;p58"/>
          <p:cNvSpPr>
            <a:spLocks noGrp="1"/>
          </p:cNvSpPr>
          <p:nvPr>
            <p:ph type="pic" idx="2"/>
          </p:nvPr>
        </p:nvSpPr>
        <p:spPr>
          <a:xfrm>
            <a:off x="6852062" y="228600"/>
            <a:ext cx="5105121" cy="6362700"/>
          </a:xfrm>
          <a:prstGeom prst="rect">
            <a:avLst/>
          </a:prstGeom>
          <a:solidFill>
            <a:schemeClr val="lt1"/>
          </a:solidFill>
          <a:ln>
            <a:noFill/>
          </a:ln>
        </p:spPr>
      </p:sp>
      <p:sp>
        <p:nvSpPr>
          <p:cNvPr id="89" name="Google Shape;89;p58"/>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b="0" i="0">
                <a:solidFill>
                  <a:schemeClr val="lt1"/>
                </a:solidFill>
                <a:latin typeface="Calibri"/>
                <a:ea typeface="Calibri"/>
                <a:cs typeface="Calibri"/>
                <a:sym typeface="Calibri"/>
              </a:defRPr>
            </a:lvl1pPr>
            <a:lvl2pPr marL="914400" lvl="1"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2pPr>
            <a:lvl3pPr marL="1371600" lvl="2"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3pPr>
            <a:lvl4pPr marL="1828800" lvl="3"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4pPr>
            <a:lvl5pPr marL="2286000" lvl="4" indent="-228600" algn="l">
              <a:lnSpc>
                <a:spcPct val="90000"/>
              </a:lnSpc>
              <a:spcBef>
                <a:spcPts val="500"/>
              </a:spcBef>
              <a:spcAft>
                <a:spcPts val="0"/>
              </a:spcAft>
              <a:buClr>
                <a:schemeClr val="lt1"/>
              </a:buClr>
              <a:buSzPts val="2000"/>
              <a:buNone/>
              <a:defRPr sz="2000" b="0" i="0">
                <a:solidFill>
                  <a:schemeClr val="lt1"/>
                </a:solidFill>
                <a:latin typeface="Montserrat Light"/>
                <a:ea typeface="Montserrat Light"/>
                <a:cs typeface="Montserrat Light"/>
                <a:sym typeface="Montserrat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58"/>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0" i="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91" name="Google Shape;91;p58"/>
          <p:cNvGrpSpPr/>
          <p:nvPr/>
        </p:nvGrpSpPr>
        <p:grpSpPr>
          <a:xfrm rot="-5400000">
            <a:off x="-1025447" y="4518095"/>
            <a:ext cx="3445636" cy="410479"/>
            <a:chOff x="301128" y="6151084"/>
            <a:chExt cx="3144242" cy="374574"/>
          </a:xfrm>
        </p:grpSpPr>
        <p:pic>
          <p:nvPicPr>
            <p:cNvPr id="92" name="Google Shape;92;p58" descr="Shape&#10;&#10;Description automatically generated with medium confidence"/>
            <p:cNvPicPr preferRelativeResize="0"/>
            <p:nvPr/>
          </p:nvPicPr>
          <p:blipFill rotWithShape="1">
            <a:blip r:embed="rId2">
              <a:alphaModFix/>
            </a:blip>
            <a:srcRect l="-126" t="34675" r="96166" b="30711"/>
            <a:stretch/>
          </p:blipFill>
          <p:spPr>
            <a:xfrm>
              <a:off x="301128" y="6151084"/>
              <a:ext cx="286437" cy="374574"/>
            </a:xfrm>
            <a:prstGeom prst="rect">
              <a:avLst/>
            </a:prstGeom>
            <a:noFill/>
            <a:ln>
              <a:noFill/>
            </a:ln>
          </p:spPr>
        </p:pic>
        <p:pic>
          <p:nvPicPr>
            <p:cNvPr id="93" name="Google Shape;93;p58" descr="Shape&#10;&#10;Description automatically generated with medium confidence"/>
            <p:cNvPicPr preferRelativeResize="0"/>
            <p:nvPr/>
          </p:nvPicPr>
          <p:blipFill rotWithShape="1">
            <a:blip r:embed="rId2">
              <a:alphaModFix/>
            </a:blip>
            <a:srcRect l="4706" t="36094" r="60657" b="26595"/>
            <a:stretch/>
          </p:blipFill>
          <p:spPr>
            <a:xfrm>
              <a:off x="598968" y="6190727"/>
              <a:ext cx="1832298" cy="295289"/>
            </a:xfrm>
            <a:prstGeom prst="rect">
              <a:avLst/>
            </a:prstGeom>
            <a:noFill/>
            <a:ln>
              <a:noFill/>
            </a:ln>
          </p:spPr>
        </p:pic>
        <p:pic>
          <p:nvPicPr>
            <p:cNvPr id="94" name="Google Shape;94;p58" descr="Shape&#10;&#10;Description automatically generated with medium confidence"/>
            <p:cNvPicPr preferRelativeResize="0"/>
            <p:nvPr/>
          </p:nvPicPr>
          <p:blipFill rotWithShape="1">
            <a:blip r:embed="rId2">
              <a:alphaModFix/>
            </a:blip>
            <a:srcRect l="81066" t="46853" r="-423" b="22084"/>
            <a:stretch/>
          </p:blipFill>
          <p:spPr>
            <a:xfrm>
              <a:off x="2421327" y="6245274"/>
              <a:ext cx="1024043" cy="245829"/>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A1A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A1A2"/>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A1A2"/>
                </a:solidFill>
                <a:latin typeface="Calibri"/>
                <a:ea typeface="Calibri"/>
                <a:cs typeface="Calibri"/>
                <a:sym typeface="Calibri"/>
              </a:defRPr>
            </a:lvl1pPr>
            <a:lvl2pPr marL="0" marR="0" lvl="1" indent="0" algn="r" rtl="0">
              <a:spcBef>
                <a:spcPts val="0"/>
              </a:spcBef>
              <a:buNone/>
              <a:defRPr sz="1200" b="0" i="0" u="none" strike="noStrike" cap="none">
                <a:solidFill>
                  <a:srgbClr val="88A1A2"/>
                </a:solidFill>
                <a:latin typeface="Calibri"/>
                <a:ea typeface="Calibri"/>
                <a:cs typeface="Calibri"/>
                <a:sym typeface="Calibri"/>
              </a:defRPr>
            </a:lvl2pPr>
            <a:lvl3pPr marL="0" marR="0" lvl="2" indent="0" algn="r" rtl="0">
              <a:spcBef>
                <a:spcPts val="0"/>
              </a:spcBef>
              <a:buNone/>
              <a:defRPr sz="1200" b="0" i="0" u="none" strike="noStrike" cap="none">
                <a:solidFill>
                  <a:srgbClr val="88A1A2"/>
                </a:solidFill>
                <a:latin typeface="Calibri"/>
                <a:ea typeface="Calibri"/>
                <a:cs typeface="Calibri"/>
                <a:sym typeface="Calibri"/>
              </a:defRPr>
            </a:lvl3pPr>
            <a:lvl4pPr marL="0" marR="0" lvl="3" indent="0" algn="r" rtl="0">
              <a:spcBef>
                <a:spcPts val="0"/>
              </a:spcBef>
              <a:buNone/>
              <a:defRPr sz="1200" b="0" i="0" u="none" strike="noStrike" cap="none">
                <a:solidFill>
                  <a:srgbClr val="88A1A2"/>
                </a:solidFill>
                <a:latin typeface="Calibri"/>
                <a:ea typeface="Calibri"/>
                <a:cs typeface="Calibri"/>
                <a:sym typeface="Calibri"/>
              </a:defRPr>
            </a:lvl4pPr>
            <a:lvl5pPr marL="0" marR="0" lvl="4" indent="0" algn="r" rtl="0">
              <a:spcBef>
                <a:spcPts val="0"/>
              </a:spcBef>
              <a:buNone/>
              <a:defRPr sz="1200" b="0" i="0" u="none" strike="noStrike" cap="none">
                <a:solidFill>
                  <a:srgbClr val="88A1A2"/>
                </a:solidFill>
                <a:latin typeface="Calibri"/>
                <a:ea typeface="Calibri"/>
                <a:cs typeface="Calibri"/>
                <a:sym typeface="Calibri"/>
              </a:defRPr>
            </a:lvl5pPr>
            <a:lvl6pPr marL="0" marR="0" lvl="5" indent="0" algn="r" rtl="0">
              <a:spcBef>
                <a:spcPts val="0"/>
              </a:spcBef>
              <a:buNone/>
              <a:defRPr sz="1200" b="0" i="0" u="none" strike="noStrike" cap="none">
                <a:solidFill>
                  <a:srgbClr val="88A1A2"/>
                </a:solidFill>
                <a:latin typeface="Calibri"/>
                <a:ea typeface="Calibri"/>
                <a:cs typeface="Calibri"/>
                <a:sym typeface="Calibri"/>
              </a:defRPr>
            </a:lvl6pPr>
            <a:lvl7pPr marL="0" marR="0" lvl="6" indent="0" algn="r" rtl="0">
              <a:spcBef>
                <a:spcPts val="0"/>
              </a:spcBef>
              <a:buNone/>
              <a:defRPr sz="1200" b="0" i="0" u="none" strike="noStrike" cap="none">
                <a:solidFill>
                  <a:srgbClr val="88A1A2"/>
                </a:solidFill>
                <a:latin typeface="Calibri"/>
                <a:ea typeface="Calibri"/>
                <a:cs typeface="Calibri"/>
                <a:sym typeface="Calibri"/>
              </a:defRPr>
            </a:lvl7pPr>
            <a:lvl8pPr marL="0" marR="0" lvl="7" indent="0" algn="r" rtl="0">
              <a:spcBef>
                <a:spcPts val="0"/>
              </a:spcBef>
              <a:buNone/>
              <a:defRPr sz="1200" b="0" i="0" u="none" strike="noStrike" cap="none">
                <a:solidFill>
                  <a:srgbClr val="88A1A2"/>
                </a:solidFill>
                <a:latin typeface="Calibri"/>
                <a:ea typeface="Calibri"/>
                <a:cs typeface="Calibri"/>
                <a:sym typeface="Calibri"/>
              </a:defRPr>
            </a:lvl8pPr>
            <a:lvl9pPr marL="0" marR="0" lvl="8" indent="0" algn="r" rtl="0">
              <a:spcBef>
                <a:spcPts val="0"/>
              </a:spcBef>
              <a:buNone/>
              <a:defRPr sz="1200" b="0" i="0" u="none" strike="noStrike" cap="none">
                <a:solidFill>
                  <a:srgbClr val="88A1A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de-DE"/>
              <a:t>‹Nr.›</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hyperlink" Target="https://youtu.be/t8XEF_X6GK8" TargetMode="External"/><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19.jp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hyperlink" Target="https://creativecommons.org/licenses/by-sa/4.0/deed.en"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jpg"/><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hyperlink" Target="https://www.linkedin.com/pulse/resilienz-der-krise-wieder-stabil-werden-teil-1-heller/?trackingId=ARp27V2XKiT7FPNqOJw%2B1g%3D%3D" TargetMode="External"/><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hyperlink" Target="https://resilientleadership.captivate.f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www.tourismrecovery.eu/international-needs-analysis-on-tourism-crisis-management-for-smes/" TargetMode="External"/><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www.tourismrecovery.eu/wp-content/uploads/2023/02/11_M7_Case-Study_Innovation.pptx" TargetMode="External"/><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5.xml"/><Relationship Id="rId5" Type="http://schemas.openxmlformats.org/officeDocument/2006/relationships/image" Target="../media/image30.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42.jpg"/><Relationship Id="rId4" Type="http://schemas.openxmlformats.org/officeDocument/2006/relationships/image" Target="../media/image41.jpg"/></Relationships>
</file>

<file path=ppt/slides/_rels/slide42.xml.rels><?xml version="1.0" encoding="UTF-8" standalone="yes"?>
<Relationships xmlns="http://schemas.openxmlformats.org/package/2006/relationships"><Relationship Id="rId3" Type="http://schemas.openxmlformats.org/officeDocument/2006/relationships/hyperlink" Target="https://www.unwto.org/sustainable-development" TargetMode="External"/><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hyperlink" Target="https://www.unwto.org/sustainable-development/climate-action" TargetMode="External"/><Relationship Id="rId2" Type="http://schemas.openxmlformats.org/officeDocument/2006/relationships/notesSlide" Target="../notesSlides/notesSlide44.xml"/><Relationship Id="rId1" Type="http://schemas.openxmlformats.org/officeDocument/2006/relationships/slideLayout" Target="../slideLayouts/slideLayout12.xml"/><Relationship Id="rId4" Type="http://schemas.openxmlformats.org/officeDocument/2006/relationships/hyperlink" Target="https://www.tourismrecovery.eu/wp-content/uploads/2023/02/12_M7_Case-Study_Social-Responsibility.pptx"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hyperlink" Target="https://www.iso.org/obp/ui#iso:std:iso:22316:ed-1:v1:en" TargetMode="External"/><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hyperlink" Target="https://www.skillsyouneed.com/rhubarb/7-pillars-resilience.html" TargetMode="External"/><Relationship Id="rId4" Type="http://schemas.openxmlformats.org/officeDocument/2006/relationships/hyperlink" Target="https://www.pwc.co.uk/audit-assurance/assets/pdf/operational-resilience-guide.pdf"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s://www.tourismrecovery.eu/" TargetMode="External"/><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hyperlink" Target="https://www.facebook.com/tourismcrisisrecovery"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1"/>
        <p:cNvGrpSpPr/>
        <p:nvPr/>
      </p:nvGrpSpPr>
      <p:grpSpPr>
        <a:xfrm>
          <a:off x="0" y="0"/>
          <a:ext cx="0" cy="0"/>
          <a:chOff x="0" y="0"/>
          <a:chExt cx="0" cy="0"/>
        </a:xfrm>
      </p:grpSpPr>
      <p:sp>
        <p:nvSpPr>
          <p:cNvPr id="832" name="Google Shape;832;p1"/>
          <p:cNvSpPr txBox="1">
            <a:spLocks noGrp="1"/>
          </p:cNvSpPr>
          <p:nvPr>
            <p:ph type="body" idx="1"/>
          </p:nvPr>
        </p:nvSpPr>
        <p:spPr>
          <a:xfrm>
            <a:off x="6586302" y="1494787"/>
            <a:ext cx="5278651" cy="69735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5400"/>
              <a:buNone/>
            </a:pPr>
            <a:r>
              <a:rPr lang="de-DE"/>
              <a:t>Crisis Resilience</a:t>
            </a:r>
            <a:endParaRPr/>
          </a:p>
        </p:txBody>
      </p:sp>
      <p:sp>
        <p:nvSpPr>
          <p:cNvPr id="833" name="Google Shape;833;p1"/>
          <p:cNvSpPr txBox="1">
            <a:spLocks noGrp="1"/>
          </p:cNvSpPr>
          <p:nvPr>
            <p:ph type="body" idx="2"/>
          </p:nvPr>
        </p:nvSpPr>
        <p:spPr>
          <a:xfrm>
            <a:off x="6586302" y="876264"/>
            <a:ext cx="5278651" cy="69735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de-DE"/>
              <a:t>Module 7:</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2"/>
        <p:cNvGrpSpPr/>
        <p:nvPr/>
      </p:nvGrpSpPr>
      <p:grpSpPr>
        <a:xfrm>
          <a:off x="0" y="0"/>
          <a:ext cx="0" cy="0"/>
          <a:chOff x="0" y="0"/>
          <a:chExt cx="0" cy="0"/>
        </a:xfrm>
      </p:grpSpPr>
      <p:sp>
        <p:nvSpPr>
          <p:cNvPr id="983" name="Google Shape;983;p10"/>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The ISO </a:t>
            </a:r>
            <a:r>
              <a:rPr lang="de-DE" dirty="0" err="1"/>
              <a:t>standard</a:t>
            </a:r>
            <a:r>
              <a:rPr lang="de-DE" dirty="0"/>
              <a:t> </a:t>
            </a:r>
            <a:r>
              <a:rPr lang="de-DE" dirty="0" err="1"/>
              <a:t>is</a:t>
            </a:r>
            <a:r>
              <a:rPr lang="de-DE" dirty="0"/>
              <a:t> a </a:t>
            </a:r>
            <a:r>
              <a:rPr lang="de-DE" dirty="0" err="1"/>
              <a:t>good</a:t>
            </a:r>
            <a:r>
              <a:rPr lang="de-DE" dirty="0"/>
              <a:t> </a:t>
            </a:r>
            <a:r>
              <a:rPr lang="de-DE" dirty="0" err="1"/>
              <a:t>guideline</a:t>
            </a:r>
            <a:r>
              <a:rPr lang="de-DE" dirty="0"/>
              <a:t> </a:t>
            </a:r>
            <a:r>
              <a:rPr lang="de-DE" dirty="0" err="1"/>
              <a:t>for</a:t>
            </a:r>
            <a:r>
              <a:rPr lang="de-DE" dirty="0"/>
              <a:t> the different </a:t>
            </a:r>
            <a:r>
              <a:rPr lang="de-DE" dirty="0" err="1"/>
              <a:t>approaches</a:t>
            </a:r>
            <a:r>
              <a:rPr lang="de-DE" dirty="0"/>
              <a:t> </a:t>
            </a:r>
            <a:r>
              <a:rPr lang="de-DE" dirty="0" err="1"/>
              <a:t>to</a:t>
            </a:r>
            <a:r>
              <a:rPr lang="de-DE" dirty="0"/>
              <a:t> </a:t>
            </a:r>
            <a:r>
              <a:rPr lang="de-DE" dirty="0" err="1"/>
              <a:t>make</a:t>
            </a:r>
            <a:r>
              <a:rPr lang="de-DE" dirty="0"/>
              <a:t> </a:t>
            </a:r>
            <a:r>
              <a:rPr lang="de-DE" dirty="0" err="1"/>
              <a:t>tourism</a:t>
            </a:r>
            <a:r>
              <a:rPr lang="de-DE" dirty="0"/>
              <a:t> SME </a:t>
            </a:r>
            <a:r>
              <a:rPr lang="de-DE" dirty="0" err="1"/>
              <a:t>more</a:t>
            </a:r>
            <a:r>
              <a:rPr lang="de-DE" dirty="0"/>
              <a:t> resilient.</a:t>
            </a:r>
            <a:endParaRPr dirty="0"/>
          </a:p>
        </p:txBody>
      </p:sp>
      <p:sp>
        <p:nvSpPr>
          <p:cNvPr id="985" name="Google Shape;985;p10"/>
          <p:cNvSpPr/>
          <p:nvPr/>
        </p:nvSpPr>
        <p:spPr>
          <a:xfrm>
            <a:off x="4249782" y="1994261"/>
            <a:ext cx="2333898" cy="4249783"/>
          </a:xfrm>
          <a:prstGeom prst="rect">
            <a:avLst/>
          </a:prstGeom>
          <a:noFill/>
          <a:ln w="1905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2000" b="1" dirty="0">
                <a:solidFill>
                  <a:srgbClr val="086D6E"/>
                </a:solidFill>
                <a:latin typeface="Calibri"/>
                <a:ea typeface="Calibri"/>
                <a:cs typeface="Calibri"/>
                <a:sym typeface="Calibri"/>
              </a:rPr>
              <a:t>7. Development and </a:t>
            </a:r>
            <a:r>
              <a:rPr lang="de-DE" sz="2000" b="1" dirty="0" err="1">
                <a:solidFill>
                  <a:srgbClr val="086D6E"/>
                </a:solidFill>
                <a:latin typeface="Calibri"/>
                <a:ea typeface="Calibri"/>
                <a:cs typeface="Calibri"/>
                <a:sym typeface="Calibri"/>
              </a:rPr>
              <a:t>coordination</a:t>
            </a:r>
            <a:r>
              <a:rPr lang="de-DE" sz="2000" b="1" dirty="0">
                <a:solidFill>
                  <a:srgbClr val="086D6E"/>
                </a:solidFill>
                <a:latin typeface="Calibri"/>
                <a:ea typeface="Calibri"/>
                <a:cs typeface="Calibri"/>
                <a:sym typeface="Calibri"/>
              </a:rPr>
              <a:t> of </a:t>
            </a:r>
            <a:r>
              <a:rPr lang="de-DE" sz="2000" b="1" dirty="0" err="1">
                <a:solidFill>
                  <a:srgbClr val="086D6E"/>
                </a:solidFill>
                <a:latin typeface="Calibri"/>
                <a:ea typeface="Calibri"/>
                <a:cs typeface="Calibri"/>
                <a:sym typeface="Calibri"/>
              </a:rPr>
              <a:t>management</a:t>
            </a:r>
            <a:r>
              <a:rPr lang="de-DE" sz="2000" b="1" dirty="0">
                <a:solidFill>
                  <a:srgbClr val="086D6E"/>
                </a:solidFill>
                <a:latin typeface="Calibri"/>
                <a:ea typeface="Calibri"/>
                <a:cs typeface="Calibri"/>
                <a:sym typeface="Calibri"/>
              </a:rPr>
              <a:t> </a:t>
            </a:r>
            <a:r>
              <a:rPr lang="de-DE" sz="2000" b="1" dirty="0" err="1">
                <a:solidFill>
                  <a:srgbClr val="086D6E"/>
                </a:solidFill>
                <a:latin typeface="Calibri"/>
                <a:ea typeface="Calibri"/>
                <a:cs typeface="Calibri"/>
                <a:sym typeface="Calibri"/>
              </a:rPr>
              <a:t>disciplines</a:t>
            </a:r>
            <a:endParaRPr dirty="0"/>
          </a:p>
          <a:p>
            <a:pPr marL="0" marR="0" lvl="0" indent="0" algn="l" rtl="0">
              <a:spcBef>
                <a:spcPts val="600"/>
              </a:spcBef>
              <a:spcAft>
                <a:spcPts val="0"/>
              </a:spcAft>
              <a:buNone/>
            </a:pPr>
            <a:r>
              <a:rPr lang="de-DE" sz="1600" dirty="0">
                <a:solidFill>
                  <a:srgbClr val="595A59"/>
                </a:solidFill>
                <a:latin typeface="Calibri"/>
                <a:ea typeface="Calibri"/>
                <a:cs typeface="Calibri"/>
                <a:sym typeface="Calibri"/>
              </a:rPr>
              <a:t>Different </a:t>
            </a:r>
            <a:r>
              <a:rPr lang="de-DE" sz="1600" dirty="0" err="1">
                <a:solidFill>
                  <a:srgbClr val="595A59"/>
                </a:solidFill>
                <a:latin typeface="Calibri"/>
                <a:ea typeface="Calibri"/>
                <a:cs typeface="Calibri"/>
                <a:sym typeface="Calibri"/>
              </a:rPr>
              <a:t>management</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disciplines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are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capable</a:t>
            </a:r>
            <a:r>
              <a:rPr lang="de-DE" sz="1600" dirty="0">
                <a:solidFill>
                  <a:srgbClr val="595A59"/>
                </a:solidFill>
                <a:latin typeface="Calibri"/>
                <a:ea typeface="Calibri"/>
                <a:cs typeface="Calibri"/>
                <a:sym typeface="Calibri"/>
              </a:rPr>
              <a:t> of </a:t>
            </a:r>
            <a:r>
              <a:rPr lang="de-DE" sz="1600" dirty="0" err="1">
                <a:solidFill>
                  <a:srgbClr val="595A59"/>
                </a:solidFill>
                <a:latin typeface="Calibri"/>
                <a:ea typeface="Calibri"/>
                <a:cs typeface="Calibri"/>
                <a:sym typeface="Calibri"/>
              </a:rPr>
              <a:t>acting</a:t>
            </a:r>
            <a:r>
              <a:rPr lang="de-DE" sz="1600" dirty="0">
                <a:solidFill>
                  <a:srgbClr val="595A59"/>
                </a:solidFill>
                <a:latin typeface="Calibri"/>
                <a:ea typeface="Calibri"/>
                <a:cs typeface="Calibri"/>
                <a:sym typeface="Calibri"/>
              </a:rPr>
              <a:t> and </a:t>
            </a:r>
            <a:r>
              <a:rPr lang="de-DE" sz="1600" dirty="0" err="1">
                <a:solidFill>
                  <a:srgbClr val="595A59"/>
                </a:solidFill>
                <a:latin typeface="Calibri"/>
                <a:ea typeface="Calibri"/>
                <a:cs typeface="Calibri"/>
                <a:sym typeface="Calibri"/>
              </a:rPr>
              <a:t>are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constantly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being</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developed</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They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coordinate</a:t>
            </a:r>
            <a:r>
              <a:rPr lang="de-DE" sz="1600" dirty="0">
                <a:solidFill>
                  <a:srgbClr val="595A59"/>
                </a:solidFill>
                <a:latin typeface="Calibri"/>
                <a:ea typeface="Calibri"/>
                <a:cs typeface="Calibri"/>
                <a:sym typeface="Calibri"/>
              </a:rPr>
              <a:t> and </a:t>
            </a:r>
            <a:r>
              <a:rPr lang="de-DE" sz="1600" dirty="0" err="1">
                <a:solidFill>
                  <a:srgbClr val="595A59"/>
                </a:solidFill>
                <a:latin typeface="Calibri"/>
                <a:ea typeface="Calibri"/>
                <a:cs typeface="Calibri"/>
                <a:sym typeface="Calibri"/>
              </a:rPr>
              <a:t>cooperate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with</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each</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other</a:t>
            </a:r>
            <a:r>
              <a:rPr lang="de-DE" sz="1600" dirty="0">
                <a:solidFill>
                  <a:srgbClr val="595A59"/>
                </a:solidFill>
                <a:latin typeface="Calibri"/>
                <a:ea typeface="Calibri"/>
                <a:cs typeface="Calibri"/>
                <a:sym typeface="Calibri"/>
              </a:rPr>
              <a:t> and </a:t>
            </a:r>
            <a:r>
              <a:rPr lang="de-DE" sz="1600" dirty="0" err="1">
                <a:solidFill>
                  <a:srgbClr val="595A59"/>
                </a:solidFill>
                <a:latin typeface="Calibri"/>
                <a:ea typeface="Calibri"/>
                <a:cs typeface="Calibri"/>
                <a:sym typeface="Calibri"/>
              </a:rPr>
              <a:t>are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able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to</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work</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well</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together</a:t>
            </a:r>
            <a:r>
              <a:rPr lang="de-DE" sz="1600" dirty="0">
                <a:solidFill>
                  <a:srgbClr val="595A59"/>
                </a:solidFill>
                <a:latin typeface="Calibri"/>
                <a:ea typeface="Calibri"/>
                <a:cs typeface="Calibri"/>
                <a:sym typeface="Calibri"/>
              </a:rPr>
              <a:t> in </a:t>
            </a:r>
            <a:r>
              <a:rPr lang="de-DE" sz="1600" dirty="0" err="1">
                <a:solidFill>
                  <a:srgbClr val="595A59"/>
                </a:solidFill>
                <a:latin typeface="Calibri"/>
                <a:ea typeface="Calibri"/>
                <a:cs typeface="Calibri"/>
                <a:sym typeface="Calibri"/>
              </a:rPr>
              <a:t>response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to</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current</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events</a:t>
            </a:r>
            <a:r>
              <a:rPr lang="de-DE" sz="1600" dirty="0">
                <a:solidFill>
                  <a:srgbClr val="595A59"/>
                </a:solidFill>
                <a:latin typeface="Calibri"/>
                <a:ea typeface="Calibri"/>
                <a:cs typeface="Calibri"/>
                <a:sym typeface="Calibri"/>
              </a:rPr>
              <a:t> in the </a:t>
            </a:r>
            <a:r>
              <a:rPr lang="de-DE" sz="1600" dirty="0" err="1">
                <a:solidFill>
                  <a:srgbClr val="595A59"/>
                </a:solidFill>
                <a:latin typeface="Calibri"/>
                <a:ea typeface="Calibri"/>
                <a:cs typeface="Calibri"/>
                <a:sym typeface="Calibri"/>
              </a:rPr>
              <a:t>organisation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interdisciplinary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cooperation</a:t>
            </a:r>
            <a:r>
              <a:rPr lang="de-DE" sz="1600" dirty="0">
                <a:solidFill>
                  <a:srgbClr val="595A59"/>
                </a:solidFill>
                <a:latin typeface="Calibri"/>
                <a:ea typeface="Calibri"/>
                <a:cs typeface="Calibri"/>
                <a:sym typeface="Calibri"/>
              </a:rPr>
              <a:t>).</a:t>
            </a:r>
            <a:endParaRPr dirty="0"/>
          </a:p>
        </p:txBody>
      </p:sp>
      <p:sp>
        <p:nvSpPr>
          <p:cNvPr id="986" name="Google Shape;986;p10"/>
          <p:cNvSpPr/>
          <p:nvPr/>
        </p:nvSpPr>
        <p:spPr>
          <a:xfrm>
            <a:off x="6858959" y="1994260"/>
            <a:ext cx="2333898" cy="4249783"/>
          </a:xfrm>
          <a:prstGeom prst="rect">
            <a:avLst/>
          </a:prstGeom>
          <a:noFill/>
          <a:ln w="1905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2000" b="1">
                <a:solidFill>
                  <a:srgbClr val="086D6E"/>
                </a:solidFill>
                <a:latin typeface="Calibri"/>
                <a:ea typeface="Calibri"/>
                <a:cs typeface="Calibri"/>
                <a:sym typeface="Calibri"/>
              </a:rPr>
              <a:t>8. Supporting continual improvement</a:t>
            </a:r>
            <a:endParaRPr/>
          </a:p>
          <a:p>
            <a:pPr marL="0" marR="0" lvl="0" indent="0" algn="l" rtl="0">
              <a:spcBef>
                <a:spcPts val="600"/>
              </a:spcBef>
              <a:spcAft>
                <a:spcPts val="0"/>
              </a:spcAft>
              <a:buNone/>
            </a:pPr>
            <a:r>
              <a:rPr lang="de-DE" sz="1600">
                <a:solidFill>
                  <a:srgbClr val="595A59"/>
                </a:solidFill>
                <a:latin typeface="Calibri"/>
                <a:ea typeface="Calibri"/>
                <a:cs typeface="Calibri"/>
                <a:sym typeface="Calibri"/>
              </a:rPr>
              <a:t>Measures and results are regularly evaluated to learn from experience, identify opportunities and overcome difficulties. Processes, strategies and goals are analysed and optimised. This also includes transparent feedback.</a:t>
            </a:r>
            <a:endParaRPr/>
          </a:p>
          <a:p>
            <a:pPr marL="0" marR="0" lvl="0" indent="0" algn="l" rtl="0">
              <a:spcBef>
                <a:spcPts val="600"/>
              </a:spcBef>
              <a:spcAft>
                <a:spcPts val="0"/>
              </a:spcAft>
              <a:buNone/>
            </a:pPr>
            <a:endParaRPr sz="1600">
              <a:solidFill>
                <a:srgbClr val="595A59"/>
              </a:solidFill>
              <a:latin typeface="Calibri"/>
              <a:ea typeface="Calibri"/>
              <a:cs typeface="Calibri"/>
              <a:sym typeface="Calibri"/>
            </a:endParaRPr>
          </a:p>
          <a:p>
            <a:pPr marL="0" marR="0" lvl="0" indent="0" algn="l" rtl="0">
              <a:spcBef>
                <a:spcPts val="600"/>
              </a:spcBef>
              <a:spcAft>
                <a:spcPts val="0"/>
              </a:spcAft>
              <a:buNone/>
            </a:pPr>
            <a:endParaRPr sz="1600">
              <a:solidFill>
                <a:srgbClr val="595A59"/>
              </a:solidFill>
              <a:latin typeface="Calibri"/>
              <a:ea typeface="Calibri"/>
              <a:cs typeface="Calibri"/>
              <a:sym typeface="Calibri"/>
            </a:endParaRPr>
          </a:p>
        </p:txBody>
      </p:sp>
      <p:sp>
        <p:nvSpPr>
          <p:cNvPr id="987" name="Google Shape;987;p10"/>
          <p:cNvSpPr/>
          <p:nvPr/>
        </p:nvSpPr>
        <p:spPr>
          <a:xfrm>
            <a:off x="9468137" y="1994261"/>
            <a:ext cx="2333898" cy="4249783"/>
          </a:xfrm>
          <a:prstGeom prst="rect">
            <a:avLst/>
          </a:prstGeom>
          <a:noFill/>
          <a:ln w="1905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2000" b="1" dirty="0">
                <a:solidFill>
                  <a:srgbClr val="086D6E"/>
                </a:solidFill>
                <a:latin typeface="Calibri"/>
                <a:ea typeface="Calibri"/>
                <a:cs typeface="Calibri"/>
                <a:sym typeface="Calibri"/>
              </a:rPr>
              <a:t>9. Ability </a:t>
            </a:r>
            <a:r>
              <a:rPr lang="de-DE" sz="2000" b="1" dirty="0" err="1">
                <a:solidFill>
                  <a:srgbClr val="086D6E"/>
                </a:solidFill>
                <a:latin typeface="Calibri"/>
                <a:ea typeface="Calibri"/>
                <a:cs typeface="Calibri"/>
                <a:sym typeface="Calibri"/>
              </a:rPr>
              <a:t>to</a:t>
            </a:r>
            <a:r>
              <a:rPr lang="de-DE" sz="2000" b="1" dirty="0">
                <a:solidFill>
                  <a:srgbClr val="086D6E"/>
                </a:solidFill>
                <a:latin typeface="Calibri"/>
                <a:ea typeface="Calibri"/>
                <a:cs typeface="Calibri"/>
                <a:sym typeface="Calibri"/>
              </a:rPr>
              <a:t> </a:t>
            </a:r>
            <a:r>
              <a:rPr lang="de-DE" sz="2000" b="1" dirty="0" err="1">
                <a:solidFill>
                  <a:srgbClr val="086D6E"/>
                </a:solidFill>
                <a:latin typeface="Calibri"/>
                <a:ea typeface="Calibri"/>
                <a:cs typeface="Calibri"/>
                <a:sym typeface="Calibri"/>
              </a:rPr>
              <a:t>anticipate</a:t>
            </a:r>
            <a:r>
              <a:rPr lang="de-DE" sz="2000" b="1" dirty="0">
                <a:solidFill>
                  <a:srgbClr val="086D6E"/>
                </a:solidFill>
                <a:latin typeface="Calibri"/>
                <a:ea typeface="Calibri"/>
                <a:cs typeface="Calibri"/>
                <a:sym typeface="Calibri"/>
              </a:rPr>
              <a:t> and </a:t>
            </a:r>
            <a:r>
              <a:rPr lang="de-DE" sz="2000" b="1" dirty="0" err="1">
                <a:solidFill>
                  <a:srgbClr val="086D6E"/>
                </a:solidFill>
                <a:latin typeface="Calibri"/>
                <a:ea typeface="Calibri"/>
                <a:cs typeface="Calibri"/>
                <a:sym typeface="Calibri"/>
              </a:rPr>
              <a:t>managing</a:t>
            </a:r>
            <a:r>
              <a:rPr lang="de-DE" sz="2000" b="1" dirty="0">
                <a:solidFill>
                  <a:srgbClr val="086D6E"/>
                </a:solidFill>
                <a:latin typeface="Calibri"/>
                <a:ea typeface="Calibri"/>
                <a:cs typeface="Calibri"/>
                <a:sym typeface="Calibri"/>
              </a:rPr>
              <a:t> </a:t>
            </a:r>
            <a:r>
              <a:rPr lang="de-DE" sz="2000" b="1" dirty="0" err="1">
                <a:solidFill>
                  <a:srgbClr val="086D6E"/>
                </a:solidFill>
                <a:latin typeface="Calibri"/>
                <a:ea typeface="Calibri"/>
                <a:cs typeface="Calibri"/>
                <a:sym typeface="Calibri"/>
              </a:rPr>
              <a:t>change</a:t>
            </a:r>
            <a:endParaRPr dirty="0"/>
          </a:p>
          <a:p>
            <a:pPr marL="0" marR="0" lvl="0" indent="0" algn="l" rtl="0">
              <a:spcBef>
                <a:spcPts val="600"/>
              </a:spcBef>
              <a:spcAft>
                <a:spcPts val="0"/>
              </a:spcAft>
              <a:buNone/>
            </a:pPr>
            <a:r>
              <a:rPr lang="de-DE" sz="1600" dirty="0">
                <a:solidFill>
                  <a:srgbClr val="595A59"/>
                </a:solidFill>
                <a:latin typeface="Calibri"/>
                <a:ea typeface="Calibri"/>
                <a:cs typeface="Calibri"/>
                <a:sym typeface="Calibri"/>
              </a:rPr>
              <a:t>The </a:t>
            </a:r>
            <a:r>
              <a:rPr lang="de-DE" sz="1600" dirty="0" err="1">
                <a:solidFill>
                  <a:srgbClr val="595A59"/>
                </a:solidFill>
                <a:latin typeface="Calibri"/>
                <a:ea typeface="Calibri"/>
                <a:cs typeface="Calibri"/>
                <a:sym typeface="Calibri"/>
              </a:rPr>
              <a:t>company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is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able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to</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react</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quickly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flexibly</a:t>
            </a:r>
            <a:r>
              <a:rPr lang="de-DE" sz="1600" dirty="0">
                <a:solidFill>
                  <a:srgbClr val="595A59"/>
                </a:solidFill>
                <a:latin typeface="Calibri"/>
                <a:ea typeface="Calibri"/>
                <a:cs typeface="Calibri"/>
                <a:sym typeface="Calibri"/>
              </a:rPr>
              <a:t> and </a:t>
            </a:r>
            <a:r>
              <a:rPr lang="de-DE" sz="1600" dirty="0" err="1">
                <a:solidFill>
                  <a:srgbClr val="595A59"/>
                </a:solidFill>
                <a:latin typeface="Calibri"/>
                <a:ea typeface="Calibri"/>
                <a:cs typeface="Calibri"/>
                <a:sym typeface="Calibri"/>
              </a:rPr>
              <a:t>agilely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to</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changes</a:t>
            </a:r>
            <a:r>
              <a:rPr lang="de-DE" sz="1600" dirty="0">
                <a:solidFill>
                  <a:srgbClr val="595A59"/>
                </a:solidFill>
                <a:latin typeface="Calibri"/>
                <a:ea typeface="Calibri"/>
                <a:cs typeface="Calibri"/>
                <a:sym typeface="Calibri"/>
              </a:rPr>
              <a:t> and </a:t>
            </a:r>
            <a:r>
              <a:rPr lang="de-DE" sz="1600" dirty="0" err="1">
                <a:solidFill>
                  <a:srgbClr val="595A59"/>
                </a:solidFill>
                <a:latin typeface="Calibri"/>
                <a:ea typeface="Calibri"/>
                <a:cs typeface="Calibri"/>
                <a:sym typeface="Calibri"/>
              </a:rPr>
              <a:t>even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anticipate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them</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Resilience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is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increased</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when</a:t>
            </a:r>
            <a:r>
              <a:rPr lang="de-DE" sz="1600" dirty="0">
                <a:solidFill>
                  <a:srgbClr val="595A59"/>
                </a:solidFill>
                <a:latin typeface="Calibri"/>
                <a:ea typeface="Calibri"/>
                <a:cs typeface="Calibri"/>
                <a:sym typeface="Calibri"/>
              </a:rPr>
              <a:t> the </a:t>
            </a:r>
            <a:r>
              <a:rPr lang="de-DE" sz="1600" dirty="0" err="1">
                <a:solidFill>
                  <a:srgbClr val="595A59"/>
                </a:solidFill>
                <a:latin typeface="Calibri"/>
                <a:ea typeface="Calibri"/>
                <a:cs typeface="Calibri"/>
                <a:sym typeface="Calibri"/>
              </a:rPr>
              <a:t>company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prepares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for</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change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or</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unexpected</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events</a:t>
            </a:r>
            <a:r>
              <a:rPr lang="de-DE" sz="1600" dirty="0">
                <a:solidFill>
                  <a:srgbClr val="595A59"/>
                </a:solidFill>
                <a:latin typeface="Calibri"/>
                <a:ea typeface="Calibri"/>
                <a:cs typeface="Calibri"/>
                <a:sym typeface="Calibri"/>
              </a:rPr>
              <a:t>.</a:t>
            </a:r>
            <a:endParaRPr dirty="0"/>
          </a:p>
          <a:p>
            <a:pPr marL="0" marR="0" lvl="0" indent="0" algn="l" rtl="0">
              <a:spcBef>
                <a:spcPts val="600"/>
              </a:spcBef>
              <a:spcAft>
                <a:spcPts val="0"/>
              </a:spcAft>
              <a:buNone/>
            </a:pPr>
            <a:endParaRPr sz="1600" dirty="0">
              <a:solidFill>
                <a:srgbClr val="595A59"/>
              </a:solidFill>
              <a:latin typeface="Calibri"/>
              <a:ea typeface="Calibri"/>
              <a:cs typeface="Calibri"/>
              <a:sym typeface="Calibri"/>
            </a:endParaRPr>
          </a:p>
          <a:p>
            <a:pPr marL="0" marR="0" lvl="0" indent="0" algn="l" rtl="0">
              <a:spcBef>
                <a:spcPts val="600"/>
              </a:spcBef>
              <a:spcAft>
                <a:spcPts val="0"/>
              </a:spcAft>
              <a:buNone/>
            </a:pPr>
            <a:endParaRPr sz="1600" dirty="0">
              <a:solidFill>
                <a:srgbClr val="595A59"/>
              </a:solidFill>
              <a:latin typeface="Calibri"/>
              <a:ea typeface="Calibri"/>
              <a:cs typeface="Calibri"/>
              <a:sym typeface="Calibri"/>
            </a:endParaRPr>
          </a:p>
          <a:p>
            <a:pPr marL="0" marR="0" lvl="0" indent="0" algn="l" rtl="0">
              <a:spcBef>
                <a:spcPts val="600"/>
              </a:spcBef>
              <a:spcAft>
                <a:spcPts val="0"/>
              </a:spcAft>
              <a:buNone/>
            </a:pPr>
            <a:endParaRPr sz="1600" dirty="0">
              <a:solidFill>
                <a:srgbClr val="595A59"/>
              </a:solidFill>
              <a:latin typeface="Calibri"/>
              <a:ea typeface="Calibri"/>
              <a:cs typeface="Calibri"/>
              <a:sym typeface="Calibri"/>
            </a:endParaRPr>
          </a:p>
          <a:p>
            <a:pPr marL="0" marR="0" lvl="0" indent="0" algn="l" rtl="0">
              <a:spcBef>
                <a:spcPts val="600"/>
              </a:spcBef>
              <a:spcAft>
                <a:spcPts val="0"/>
              </a:spcAft>
              <a:buNone/>
            </a:pPr>
            <a:endParaRPr sz="1600" dirty="0">
              <a:solidFill>
                <a:srgbClr val="595A59"/>
              </a:solidFill>
              <a:latin typeface="Calibri"/>
              <a:ea typeface="Calibri"/>
              <a:cs typeface="Calibri"/>
              <a:sym typeface="Calibri"/>
            </a:endParaRPr>
          </a:p>
        </p:txBody>
      </p:sp>
      <p:pic>
        <p:nvPicPr>
          <p:cNvPr id="988" name="Google Shape;988;p10"/>
          <p:cNvPicPr preferRelativeResize="0">
            <a:picLocks noGrp="1"/>
          </p:cNvPicPr>
          <p:nvPr>
            <p:ph type="body" idx="2"/>
          </p:nvPr>
        </p:nvPicPr>
        <p:blipFill rotWithShape="1">
          <a:blip r:embed="rId3">
            <a:alphaModFix/>
          </a:blip>
          <a:srcRect/>
          <a:stretch/>
        </p:blipFill>
        <p:spPr>
          <a:xfrm flipH="1">
            <a:off x="390525" y="3070370"/>
            <a:ext cx="3189288" cy="1739611"/>
          </a:xfrm>
          <a:prstGeom prst="rect">
            <a:avLst/>
          </a:prstGeom>
          <a:noFill/>
          <a:ln>
            <a:noFill/>
          </a:ln>
        </p:spPr>
      </p:pic>
      <p:sp>
        <p:nvSpPr>
          <p:cNvPr id="4" name="Google Shape;965;p8">
            <a:extLst>
              <a:ext uri="{FF2B5EF4-FFF2-40B4-BE49-F238E27FC236}">
                <a16:creationId xmlns:a16="http://schemas.microsoft.com/office/drawing/2014/main" id="{6CCE5E8C-BF55-3084-3027-5C69B8562DD5}"/>
              </a:ext>
            </a:extLst>
          </p:cNvPr>
          <p:cNvSpPr txBox="1">
            <a:spLocks/>
          </p:cNvSpPr>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79527B"/>
              </a:buClr>
              <a:buSzPts val="1800"/>
              <a:buFont typeface="Arial"/>
              <a:buNone/>
              <a:defRPr sz="1800" b="0" i="0" u="none" strike="noStrike" cap="none">
                <a:solidFill>
                  <a:srgbClr val="79527B"/>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ct val="100000"/>
            </a:pPr>
            <a:r>
              <a:rPr lang="en-GB" dirty="0"/>
              <a:t>The nine factors of organisational resilience III/III</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11"/>
          <p:cNvSpPr txBox="1"/>
          <p:nvPr/>
        </p:nvSpPr>
        <p:spPr>
          <a:xfrm>
            <a:off x="5280111" y="5506059"/>
            <a:ext cx="5376372" cy="923289"/>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79527B"/>
                </a:solidFill>
                <a:latin typeface="Calibri"/>
                <a:ea typeface="Calibri"/>
                <a:cs typeface="Calibri"/>
                <a:sym typeface="Calibri"/>
              </a:rPr>
              <a:t>Teams </a:t>
            </a:r>
            <a:r>
              <a:rPr lang="de-DE" sz="1800" dirty="0" err="1">
                <a:solidFill>
                  <a:srgbClr val="79527B"/>
                </a:solidFill>
                <a:latin typeface="Calibri"/>
                <a:ea typeface="Calibri"/>
                <a:cs typeface="Calibri"/>
                <a:sym typeface="Calibri"/>
              </a:rPr>
              <a:t>that</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are</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able</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to</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recognise</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patterns</a:t>
            </a:r>
            <a:r>
              <a:rPr lang="de-DE" sz="1800" dirty="0">
                <a:solidFill>
                  <a:srgbClr val="79527B"/>
                </a:solidFill>
                <a:latin typeface="Calibri"/>
                <a:ea typeface="Calibri"/>
                <a:cs typeface="Calibri"/>
                <a:sym typeface="Calibri"/>
              </a:rPr>
              <a:t> and </a:t>
            </a:r>
            <a:r>
              <a:rPr lang="de-DE" sz="1800" dirty="0" err="1">
                <a:solidFill>
                  <a:srgbClr val="79527B"/>
                </a:solidFill>
                <a:latin typeface="Calibri"/>
                <a:ea typeface="Calibri"/>
                <a:cs typeface="Calibri"/>
                <a:sym typeface="Calibri"/>
              </a:rPr>
              <a:t>integrate</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information</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to</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understand</a:t>
            </a:r>
            <a:r>
              <a:rPr lang="de-DE" sz="1800" dirty="0">
                <a:solidFill>
                  <a:srgbClr val="79527B"/>
                </a:solidFill>
                <a:latin typeface="Calibri"/>
                <a:ea typeface="Calibri"/>
                <a:cs typeface="Calibri"/>
                <a:sym typeface="Calibri"/>
              </a:rPr>
              <a:t> a </a:t>
            </a:r>
            <a:r>
              <a:rPr lang="de-DE" sz="1800" dirty="0" err="1">
                <a:solidFill>
                  <a:srgbClr val="79527B"/>
                </a:solidFill>
                <a:latin typeface="Calibri"/>
                <a:ea typeface="Calibri"/>
                <a:cs typeface="Calibri"/>
                <a:sym typeface="Calibri"/>
              </a:rPr>
              <a:t>chaotic</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situation</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while</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being</a:t>
            </a:r>
            <a:r>
              <a:rPr lang="de-DE" sz="1800" dirty="0">
                <a:solidFill>
                  <a:srgbClr val="79527B"/>
                </a:solidFill>
                <a:latin typeface="Calibri"/>
                <a:ea typeface="Calibri"/>
                <a:cs typeface="Calibri"/>
                <a:sym typeface="Calibri"/>
              </a:rPr>
              <a:t> alert </a:t>
            </a:r>
            <a:r>
              <a:rPr lang="de-DE" sz="1800" dirty="0" err="1">
                <a:solidFill>
                  <a:srgbClr val="79527B"/>
                </a:solidFill>
                <a:latin typeface="Calibri"/>
                <a:ea typeface="Calibri"/>
                <a:cs typeface="Calibri"/>
                <a:sym typeface="Calibri"/>
              </a:rPr>
              <a:t>to</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subtle</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changes</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as</a:t>
            </a:r>
            <a:r>
              <a:rPr lang="de-DE" sz="1800" dirty="0">
                <a:solidFill>
                  <a:srgbClr val="79527B"/>
                </a:solidFill>
                <a:latin typeface="Calibri"/>
                <a:ea typeface="Calibri"/>
                <a:cs typeface="Calibri"/>
                <a:sym typeface="Calibri"/>
              </a:rPr>
              <a:t> the </a:t>
            </a:r>
            <a:r>
              <a:rPr lang="de-DE" sz="1800" dirty="0" err="1">
                <a:solidFill>
                  <a:srgbClr val="79527B"/>
                </a:solidFill>
                <a:latin typeface="Calibri"/>
                <a:ea typeface="Calibri"/>
                <a:cs typeface="Calibri"/>
                <a:sym typeface="Calibri"/>
              </a:rPr>
              <a:t>situation</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evolves</a:t>
            </a:r>
            <a:endParaRPr sz="1800" dirty="0">
              <a:solidFill>
                <a:srgbClr val="79527B"/>
              </a:solidFill>
              <a:latin typeface="Calibri"/>
              <a:ea typeface="Calibri"/>
              <a:cs typeface="Calibri"/>
              <a:sym typeface="Calibri"/>
            </a:endParaRPr>
          </a:p>
        </p:txBody>
      </p:sp>
      <p:sp>
        <p:nvSpPr>
          <p:cNvPr id="994" name="Google Shape;994;p11"/>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a:t>To be resilient in times of crisis, organisations need to manage a number of apparent contradictions, juxtaposing effective planning with adaptability to changing circumstances: </a:t>
            </a:r>
            <a:endParaRPr/>
          </a:p>
          <a:p>
            <a:pPr marL="0" lvl="0" indent="0" algn="l" rtl="0">
              <a:lnSpc>
                <a:spcPct val="100000"/>
              </a:lnSpc>
              <a:spcBef>
                <a:spcPts val="600"/>
              </a:spcBef>
              <a:spcAft>
                <a:spcPts val="0"/>
              </a:spcAft>
              <a:buClr>
                <a:srgbClr val="595A59"/>
              </a:buClr>
              <a:buSzPts val="1800"/>
              <a:buNone/>
            </a:pPr>
            <a:endParaRPr/>
          </a:p>
        </p:txBody>
      </p:sp>
      <p:sp>
        <p:nvSpPr>
          <p:cNvPr id="995" name="Google Shape;995;p11"/>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a:t>SMEs need to plan effectively but also adapt to change to be resilient.</a:t>
            </a:r>
            <a:endParaRPr/>
          </a:p>
        </p:txBody>
      </p:sp>
      <p:sp>
        <p:nvSpPr>
          <p:cNvPr id="996" name="Google Shape;996;p11"/>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rgbClr val="79527B"/>
              </a:buClr>
              <a:buSzPct val="100000"/>
              <a:buNone/>
            </a:pPr>
            <a:r>
              <a:rPr lang="de-DE"/>
              <a:t>Resilience and its challenges</a:t>
            </a:r>
            <a:endParaRPr/>
          </a:p>
        </p:txBody>
      </p:sp>
      <p:pic>
        <p:nvPicPr>
          <p:cNvPr id="997" name="Google Shape;997;p11" descr="Kapitän"/>
          <p:cNvPicPr preferRelativeResize="0">
            <a:picLocks noGrp="1"/>
          </p:cNvPicPr>
          <p:nvPr>
            <p:ph type="body" idx="1"/>
          </p:nvPr>
        </p:nvPicPr>
        <p:blipFill rotWithShape="1">
          <a:blip r:embed="rId3">
            <a:alphaModFix/>
          </a:blip>
          <a:srcRect/>
          <a:stretch/>
        </p:blipFill>
        <p:spPr>
          <a:xfrm>
            <a:off x="4373069" y="1787128"/>
            <a:ext cx="900000" cy="900000"/>
          </a:xfrm>
          <a:prstGeom prst="rect">
            <a:avLst/>
          </a:prstGeom>
          <a:noFill/>
          <a:ln>
            <a:noFill/>
          </a:ln>
        </p:spPr>
      </p:pic>
      <p:grpSp>
        <p:nvGrpSpPr>
          <p:cNvPr id="998" name="Google Shape;998;p11"/>
          <p:cNvGrpSpPr/>
          <p:nvPr/>
        </p:nvGrpSpPr>
        <p:grpSpPr>
          <a:xfrm>
            <a:off x="4479690" y="3155130"/>
            <a:ext cx="675513" cy="648000"/>
            <a:chOff x="5233525" y="4954450"/>
            <a:chExt cx="538275" cy="516350"/>
          </a:xfrm>
        </p:grpSpPr>
        <p:sp>
          <p:nvSpPr>
            <p:cNvPr id="999" name="Google Shape;999;p11"/>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solidFill>
              <a:schemeClr val="lt1"/>
            </a:solid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00" name="Google Shape;1000;p11"/>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solidFill>
              <a:schemeClr val="lt1"/>
            </a:solid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01" name="Google Shape;1001;p11"/>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solidFill>
              <a:schemeClr val="lt1"/>
            </a:solid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02" name="Google Shape;1002;p11"/>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solidFill>
              <a:schemeClr val="lt1"/>
            </a:solid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03" name="Google Shape;1003;p11"/>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solidFill>
              <a:schemeClr val="lt1"/>
            </a:solid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04" name="Google Shape;1004;p11"/>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solidFill>
              <a:schemeClr val="lt1"/>
            </a:solid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05" name="Google Shape;1005;p11"/>
            <p:cNvSpPr/>
            <p:nvPr/>
          </p:nvSpPr>
          <p:spPr>
            <a:xfrm>
              <a:off x="5367475" y="5025075"/>
              <a:ext cx="81600" cy="105975"/>
            </a:xfrm>
            <a:custGeom>
              <a:avLst/>
              <a:gdLst/>
              <a:ahLst/>
              <a:cxnLst/>
              <a:rect l="l" t="t" r="r" b="b"/>
              <a:pathLst>
                <a:path w="3264" h="4239" fill="none" extrusionOk="0">
                  <a:moveTo>
                    <a:pt x="0" y="1"/>
                  </a:moveTo>
                  <a:lnTo>
                    <a:pt x="3264" y="4238"/>
                  </a:lnTo>
                </a:path>
              </a:pathLst>
            </a:custGeom>
            <a:solidFill>
              <a:schemeClr val="lt1"/>
            </a:solid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06" name="Google Shape;1006;p11"/>
            <p:cNvSpPr/>
            <p:nvPr/>
          </p:nvSpPr>
          <p:spPr>
            <a:xfrm>
              <a:off x="5567800" y="4999500"/>
              <a:ext cx="115100" cy="133975"/>
            </a:xfrm>
            <a:custGeom>
              <a:avLst/>
              <a:gdLst/>
              <a:ahLst/>
              <a:cxnLst/>
              <a:rect l="l" t="t" r="r" b="b"/>
              <a:pathLst>
                <a:path w="4604" h="5359" fill="none" extrusionOk="0">
                  <a:moveTo>
                    <a:pt x="0" y="5359"/>
                  </a:moveTo>
                  <a:lnTo>
                    <a:pt x="4603" y="1"/>
                  </a:lnTo>
                </a:path>
              </a:pathLst>
            </a:custGeom>
            <a:solidFill>
              <a:schemeClr val="lt1"/>
            </a:solid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07" name="Google Shape;1007;p11"/>
            <p:cNvSpPr/>
            <p:nvPr/>
          </p:nvSpPr>
          <p:spPr>
            <a:xfrm>
              <a:off x="5600075" y="5217475"/>
              <a:ext cx="127275" cy="16475"/>
            </a:xfrm>
            <a:custGeom>
              <a:avLst/>
              <a:gdLst/>
              <a:ahLst/>
              <a:cxnLst/>
              <a:rect l="l" t="t" r="r" b="b"/>
              <a:pathLst>
                <a:path w="5091" h="659" fill="none" extrusionOk="0">
                  <a:moveTo>
                    <a:pt x="5090" y="658"/>
                  </a:moveTo>
                  <a:lnTo>
                    <a:pt x="0" y="1"/>
                  </a:lnTo>
                </a:path>
              </a:pathLst>
            </a:custGeom>
            <a:solidFill>
              <a:schemeClr val="lt1"/>
            </a:solid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08" name="Google Shape;1008;p11"/>
            <p:cNvSpPr/>
            <p:nvPr/>
          </p:nvSpPr>
          <p:spPr>
            <a:xfrm>
              <a:off x="5497775" y="5299675"/>
              <a:ext cx="4900" cy="126675"/>
            </a:xfrm>
            <a:custGeom>
              <a:avLst/>
              <a:gdLst/>
              <a:ahLst/>
              <a:cxnLst/>
              <a:rect l="l" t="t" r="r" b="b"/>
              <a:pathLst>
                <a:path w="196" h="5067" fill="none" extrusionOk="0">
                  <a:moveTo>
                    <a:pt x="0" y="5067"/>
                  </a:moveTo>
                  <a:lnTo>
                    <a:pt x="195" y="1"/>
                  </a:lnTo>
                </a:path>
              </a:pathLst>
            </a:custGeom>
            <a:solidFill>
              <a:schemeClr val="lt1"/>
            </a:solid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09" name="Google Shape;1009;p11"/>
            <p:cNvSpPr/>
            <p:nvPr/>
          </p:nvSpPr>
          <p:spPr>
            <a:xfrm>
              <a:off x="5277975" y="5241825"/>
              <a:ext cx="141275" cy="58500"/>
            </a:xfrm>
            <a:custGeom>
              <a:avLst/>
              <a:gdLst/>
              <a:ahLst/>
              <a:cxnLst/>
              <a:rect l="l" t="t" r="r" b="b"/>
              <a:pathLst>
                <a:path w="5651" h="2340" fill="none" extrusionOk="0">
                  <a:moveTo>
                    <a:pt x="0" y="2339"/>
                  </a:moveTo>
                  <a:lnTo>
                    <a:pt x="5651" y="1"/>
                  </a:lnTo>
                </a:path>
              </a:pathLst>
            </a:custGeom>
            <a:solidFill>
              <a:schemeClr val="lt1"/>
            </a:solid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pic>
        <p:nvPicPr>
          <p:cNvPr id="1010" name="Google Shape;1010;p11" descr="Gruppenbrainstorming"/>
          <p:cNvPicPr preferRelativeResize="0"/>
          <p:nvPr/>
        </p:nvPicPr>
        <p:blipFill rotWithShape="1">
          <a:blip r:embed="rId4">
            <a:alphaModFix/>
          </a:blip>
          <a:srcRect/>
          <a:stretch/>
        </p:blipFill>
        <p:spPr>
          <a:xfrm>
            <a:off x="4373069" y="5514948"/>
            <a:ext cx="914400" cy="914400"/>
          </a:xfrm>
          <a:prstGeom prst="rect">
            <a:avLst/>
          </a:prstGeom>
          <a:noFill/>
          <a:ln>
            <a:noFill/>
          </a:ln>
        </p:spPr>
      </p:pic>
      <p:grpSp>
        <p:nvGrpSpPr>
          <p:cNvPr id="1011" name="Google Shape;1011;p11"/>
          <p:cNvGrpSpPr/>
          <p:nvPr/>
        </p:nvGrpSpPr>
        <p:grpSpPr>
          <a:xfrm>
            <a:off x="4547441" y="4382328"/>
            <a:ext cx="551963" cy="720000"/>
            <a:chOff x="590250" y="244200"/>
            <a:chExt cx="407975" cy="532175"/>
          </a:xfrm>
        </p:grpSpPr>
        <p:sp>
          <p:nvSpPr>
            <p:cNvPr id="1012" name="Google Shape;1012;p11"/>
            <p:cNvSpPr/>
            <p:nvPr/>
          </p:nvSpPr>
          <p:spPr>
            <a:xfrm>
              <a:off x="623125" y="313625"/>
              <a:ext cx="375100" cy="462750"/>
            </a:xfrm>
            <a:custGeom>
              <a:avLst/>
              <a:gdLst/>
              <a:ahLst/>
              <a:cxnLst/>
              <a:rect l="l" t="t" r="r" b="b"/>
              <a:pathLst>
                <a:path w="15004" h="18510" fill="none" extrusionOk="0">
                  <a:moveTo>
                    <a:pt x="1" y="17536"/>
                  </a:moveTo>
                  <a:lnTo>
                    <a:pt x="1" y="17536"/>
                  </a:lnTo>
                  <a:lnTo>
                    <a:pt x="1" y="17536"/>
                  </a:lnTo>
                  <a:lnTo>
                    <a:pt x="25" y="17682"/>
                  </a:lnTo>
                  <a:lnTo>
                    <a:pt x="49" y="17852"/>
                  </a:lnTo>
                  <a:lnTo>
                    <a:pt x="123" y="18023"/>
                  </a:lnTo>
                  <a:lnTo>
                    <a:pt x="220" y="18193"/>
                  </a:lnTo>
                  <a:lnTo>
                    <a:pt x="293" y="18291"/>
                  </a:lnTo>
                  <a:lnTo>
                    <a:pt x="390" y="18364"/>
                  </a:lnTo>
                  <a:lnTo>
                    <a:pt x="488" y="18412"/>
                  </a:lnTo>
                  <a:lnTo>
                    <a:pt x="610" y="18461"/>
                  </a:lnTo>
                  <a:lnTo>
                    <a:pt x="756" y="18510"/>
                  </a:lnTo>
                  <a:lnTo>
                    <a:pt x="926" y="18510"/>
                  </a:lnTo>
                  <a:lnTo>
                    <a:pt x="14468" y="18510"/>
                  </a:lnTo>
                  <a:lnTo>
                    <a:pt x="14468" y="18510"/>
                  </a:lnTo>
                  <a:lnTo>
                    <a:pt x="14541" y="18510"/>
                  </a:lnTo>
                  <a:lnTo>
                    <a:pt x="14614" y="18485"/>
                  </a:lnTo>
                  <a:lnTo>
                    <a:pt x="14736" y="18412"/>
                  </a:lnTo>
                  <a:lnTo>
                    <a:pt x="14833" y="18291"/>
                  </a:lnTo>
                  <a:lnTo>
                    <a:pt x="14906" y="18144"/>
                  </a:lnTo>
                  <a:lnTo>
                    <a:pt x="14955" y="17974"/>
                  </a:lnTo>
                  <a:lnTo>
                    <a:pt x="14979" y="17779"/>
                  </a:lnTo>
                  <a:lnTo>
                    <a:pt x="15003" y="17438"/>
                  </a:lnTo>
                  <a:lnTo>
                    <a:pt x="15003" y="487"/>
                  </a:lnTo>
                  <a:lnTo>
                    <a:pt x="15003" y="487"/>
                  </a:lnTo>
                  <a:lnTo>
                    <a:pt x="15003" y="341"/>
                  </a:lnTo>
                  <a:lnTo>
                    <a:pt x="14979" y="219"/>
                  </a:lnTo>
                  <a:lnTo>
                    <a:pt x="14955" y="146"/>
                  </a:lnTo>
                  <a:lnTo>
                    <a:pt x="14906" y="73"/>
                  </a:lnTo>
                  <a:lnTo>
                    <a:pt x="14833" y="49"/>
                  </a:lnTo>
                  <a:lnTo>
                    <a:pt x="14736" y="24"/>
                  </a:lnTo>
                  <a:lnTo>
                    <a:pt x="14468" y="0"/>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13" name="Google Shape;1013;p11"/>
            <p:cNvSpPr/>
            <p:nvPr/>
          </p:nvSpPr>
          <p:spPr>
            <a:xfrm>
              <a:off x="590250" y="269775"/>
              <a:ext cx="377525" cy="462775"/>
            </a:xfrm>
            <a:custGeom>
              <a:avLst/>
              <a:gdLst/>
              <a:ahLst/>
              <a:cxnLst/>
              <a:rect l="l" t="t" r="r" b="b"/>
              <a:pathLst>
                <a:path w="15101" h="18511" fill="none" extrusionOk="0">
                  <a:moveTo>
                    <a:pt x="14321" y="0"/>
                  </a:moveTo>
                  <a:lnTo>
                    <a:pt x="780" y="0"/>
                  </a:lnTo>
                  <a:lnTo>
                    <a:pt x="780" y="0"/>
                  </a:lnTo>
                  <a:lnTo>
                    <a:pt x="634" y="25"/>
                  </a:lnTo>
                  <a:lnTo>
                    <a:pt x="488" y="74"/>
                  </a:lnTo>
                  <a:lnTo>
                    <a:pt x="342" y="122"/>
                  </a:lnTo>
                  <a:lnTo>
                    <a:pt x="220" y="220"/>
                  </a:lnTo>
                  <a:lnTo>
                    <a:pt x="122" y="341"/>
                  </a:lnTo>
                  <a:lnTo>
                    <a:pt x="74" y="488"/>
                  </a:lnTo>
                  <a:lnTo>
                    <a:pt x="25" y="634"/>
                  </a:lnTo>
                  <a:lnTo>
                    <a:pt x="1" y="780"/>
                  </a:lnTo>
                  <a:lnTo>
                    <a:pt x="1" y="17731"/>
                  </a:lnTo>
                  <a:lnTo>
                    <a:pt x="1" y="17731"/>
                  </a:lnTo>
                  <a:lnTo>
                    <a:pt x="25" y="17877"/>
                  </a:lnTo>
                  <a:lnTo>
                    <a:pt x="74" y="18023"/>
                  </a:lnTo>
                  <a:lnTo>
                    <a:pt x="122" y="18169"/>
                  </a:lnTo>
                  <a:lnTo>
                    <a:pt x="220" y="18291"/>
                  </a:lnTo>
                  <a:lnTo>
                    <a:pt x="342" y="18388"/>
                  </a:lnTo>
                  <a:lnTo>
                    <a:pt x="488" y="18437"/>
                  </a:lnTo>
                  <a:lnTo>
                    <a:pt x="634" y="18486"/>
                  </a:lnTo>
                  <a:lnTo>
                    <a:pt x="780" y="18510"/>
                  </a:lnTo>
                  <a:lnTo>
                    <a:pt x="14321" y="18510"/>
                  </a:lnTo>
                  <a:lnTo>
                    <a:pt x="14321" y="18510"/>
                  </a:lnTo>
                  <a:lnTo>
                    <a:pt x="14467" y="18486"/>
                  </a:lnTo>
                  <a:lnTo>
                    <a:pt x="14614" y="18437"/>
                  </a:lnTo>
                  <a:lnTo>
                    <a:pt x="14760" y="18388"/>
                  </a:lnTo>
                  <a:lnTo>
                    <a:pt x="14881" y="18291"/>
                  </a:lnTo>
                  <a:lnTo>
                    <a:pt x="14979" y="18169"/>
                  </a:lnTo>
                  <a:lnTo>
                    <a:pt x="15028" y="18023"/>
                  </a:lnTo>
                  <a:lnTo>
                    <a:pt x="15076" y="17877"/>
                  </a:lnTo>
                  <a:lnTo>
                    <a:pt x="15101" y="17731"/>
                  </a:lnTo>
                  <a:lnTo>
                    <a:pt x="15101" y="780"/>
                  </a:lnTo>
                  <a:lnTo>
                    <a:pt x="15101" y="780"/>
                  </a:lnTo>
                  <a:lnTo>
                    <a:pt x="15076" y="634"/>
                  </a:lnTo>
                  <a:lnTo>
                    <a:pt x="15028" y="488"/>
                  </a:lnTo>
                  <a:lnTo>
                    <a:pt x="14979" y="341"/>
                  </a:lnTo>
                  <a:lnTo>
                    <a:pt x="14881" y="220"/>
                  </a:lnTo>
                  <a:lnTo>
                    <a:pt x="14760" y="122"/>
                  </a:lnTo>
                  <a:lnTo>
                    <a:pt x="14614" y="74"/>
                  </a:lnTo>
                  <a:lnTo>
                    <a:pt x="14467" y="25"/>
                  </a:lnTo>
                  <a:lnTo>
                    <a:pt x="14321" y="0"/>
                  </a:lnTo>
                  <a:lnTo>
                    <a:pt x="14321" y="0"/>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14" name="Google Shape;1014;p11"/>
            <p:cNvSpPr/>
            <p:nvPr/>
          </p:nvSpPr>
          <p:spPr>
            <a:xfrm>
              <a:off x="796650" y="274025"/>
              <a:ext cx="45100" cy="45100"/>
            </a:xfrm>
            <a:custGeom>
              <a:avLst/>
              <a:gdLst/>
              <a:ahLst/>
              <a:cxnLst/>
              <a:rect l="l" t="t" r="r" b="b"/>
              <a:pathLst>
                <a:path w="1804" h="1804" fill="none" extrusionOk="0">
                  <a:moveTo>
                    <a:pt x="902" y="1"/>
                  </a:moveTo>
                  <a:lnTo>
                    <a:pt x="902" y="1"/>
                  </a:lnTo>
                  <a:lnTo>
                    <a:pt x="1073" y="25"/>
                  </a:lnTo>
                  <a:lnTo>
                    <a:pt x="1243" y="74"/>
                  </a:lnTo>
                  <a:lnTo>
                    <a:pt x="1414"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4" y="1657"/>
                  </a:lnTo>
                  <a:lnTo>
                    <a:pt x="1243" y="1730"/>
                  </a:lnTo>
                  <a:lnTo>
                    <a:pt x="1073" y="1779"/>
                  </a:lnTo>
                  <a:lnTo>
                    <a:pt x="902" y="1803"/>
                  </a:lnTo>
                  <a:lnTo>
                    <a:pt x="902" y="1803"/>
                  </a:lnTo>
                  <a:lnTo>
                    <a:pt x="732" y="1779"/>
                  </a:lnTo>
                  <a:lnTo>
                    <a:pt x="561" y="1730"/>
                  </a:lnTo>
                  <a:lnTo>
                    <a:pt x="391"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1" y="147"/>
                  </a:lnTo>
                  <a:lnTo>
                    <a:pt x="561" y="74"/>
                  </a:lnTo>
                  <a:lnTo>
                    <a:pt x="732" y="25"/>
                  </a:lnTo>
                  <a:lnTo>
                    <a:pt x="902" y="1"/>
                  </a:lnTo>
                  <a:lnTo>
                    <a:pt x="902" y="1"/>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15" name="Google Shape;1015;p11"/>
            <p:cNvSpPr/>
            <p:nvPr/>
          </p:nvSpPr>
          <p:spPr>
            <a:xfrm>
              <a:off x="713850" y="274025"/>
              <a:ext cx="45075" cy="45100"/>
            </a:xfrm>
            <a:custGeom>
              <a:avLst/>
              <a:gdLst/>
              <a:ahLst/>
              <a:cxnLst/>
              <a:rect l="l" t="t" r="r" b="b"/>
              <a:pathLst>
                <a:path w="1803" h="1804" fill="none" extrusionOk="0">
                  <a:moveTo>
                    <a:pt x="902" y="1"/>
                  </a:moveTo>
                  <a:lnTo>
                    <a:pt x="902" y="1"/>
                  </a:lnTo>
                  <a:lnTo>
                    <a:pt x="1072" y="25"/>
                  </a:lnTo>
                  <a:lnTo>
                    <a:pt x="1243" y="74"/>
                  </a:lnTo>
                  <a:lnTo>
                    <a:pt x="1413" y="147"/>
                  </a:lnTo>
                  <a:lnTo>
                    <a:pt x="1535" y="269"/>
                  </a:lnTo>
                  <a:lnTo>
                    <a:pt x="1657" y="391"/>
                  </a:lnTo>
                  <a:lnTo>
                    <a:pt x="1730" y="561"/>
                  </a:lnTo>
                  <a:lnTo>
                    <a:pt x="1779" y="732"/>
                  </a:lnTo>
                  <a:lnTo>
                    <a:pt x="1803" y="902"/>
                  </a:lnTo>
                  <a:lnTo>
                    <a:pt x="1803" y="902"/>
                  </a:lnTo>
                  <a:lnTo>
                    <a:pt x="1779"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9" y="1535"/>
                  </a:lnTo>
                  <a:lnTo>
                    <a:pt x="147" y="1414"/>
                  </a:lnTo>
                  <a:lnTo>
                    <a:pt x="74" y="1243"/>
                  </a:lnTo>
                  <a:lnTo>
                    <a:pt x="25" y="1073"/>
                  </a:lnTo>
                  <a:lnTo>
                    <a:pt x="1" y="902"/>
                  </a:lnTo>
                  <a:lnTo>
                    <a:pt x="1" y="902"/>
                  </a:lnTo>
                  <a:lnTo>
                    <a:pt x="25" y="732"/>
                  </a:lnTo>
                  <a:lnTo>
                    <a:pt x="74" y="561"/>
                  </a:lnTo>
                  <a:lnTo>
                    <a:pt x="147" y="391"/>
                  </a:lnTo>
                  <a:lnTo>
                    <a:pt x="269" y="269"/>
                  </a:lnTo>
                  <a:lnTo>
                    <a:pt x="390" y="147"/>
                  </a:lnTo>
                  <a:lnTo>
                    <a:pt x="561" y="74"/>
                  </a:lnTo>
                  <a:lnTo>
                    <a:pt x="731" y="25"/>
                  </a:lnTo>
                  <a:lnTo>
                    <a:pt x="902" y="1"/>
                  </a:lnTo>
                  <a:lnTo>
                    <a:pt x="902" y="1"/>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16" name="Google Shape;1016;p11"/>
            <p:cNvSpPr/>
            <p:nvPr/>
          </p:nvSpPr>
          <p:spPr>
            <a:xfrm>
              <a:off x="631050" y="274025"/>
              <a:ext cx="45075" cy="45100"/>
            </a:xfrm>
            <a:custGeom>
              <a:avLst/>
              <a:gdLst/>
              <a:ahLst/>
              <a:cxnLst/>
              <a:rect l="l" t="t" r="r" b="b"/>
              <a:pathLst>
                <a:path w="1803" h="1804" fill="none" extrusionOk="0">
                  <a:moveTo>
                    <a:pt x="0" y="902"/>
                  </a:moveTo>
                  <a:lnTo>
                    <a:pt x="0" y="902"/>
                  </a:lnTo>
                  <a:lnTo>
                    <a:pt x="25" y="732"/>
                  </a:lnTo>
                  <a:lnTo>
                    <a:pt x="73" y="561"/>
                  </a:lnTo>
                  <a:lnTo>
                    <a:pt x="147" y="391"/>
                  </a:lnTo>
                  <a:lnTo>
                    <a:pt x="268" y="269"/>
                  </a:lnTo>
                  <a:lnTo>
                    <a:pt x="390" y="147"/>
                  </a:lnTo>
                  <a:lnTo>
                    <a:pt x="561" y="74"/>
                  </a:lnTo>
                  <a:lnTo>
                    <a:pt x="731" y="25"/>
                  </a:lnTo>
                  <a:lnTo>
                    <a:pt x="902" y="1"/>
                  </a:lnTo>
                  <a:lnTo>
                    <a:pt x="902" y="1"/>
                  </a:lnTo>
                  <a:lnTo>
                    <a:pt x="1072" y="25"/>
                  </a:lnTo>
                  <a:lnTo>
                    <a:pt x="1243" y="74"/>
                  </a:lnTo>
                  <a:lnTo>
                    <a:pt x="1413" y="147"/>
                  </a:lnTo>
                  <a:lnTo>
                    <a:pt x="1535" y="269"/>
                  </a:lnTo>
                  <a:lnTo>
                    <a:pt x="1657" y="391"/>
                  </a:lnTo>
                  <a:lnTo>
                    <a:pt x="1730" y="561"/>
                  </a:lnTo>
                  <a:lnTo>
                    <a:pt x="1778" y="732"/>
                  </a:lnTo>
                  <a:lnTo>
                    <a:pt x="1803" y="902"/>
                  </a:lnTo>
                  <a:lnTo>
                    <a:pt x="1803" y="902"/>
                  </a:lnTo>
                  <a:lnTo>
                    <a:pt x="1778" y="1073"/>
                  </a:lnTo>
                  <a:lnTo>
                    <a:pt x="1730" y="1243"/>
                  </a:lnTo>
                  <a:lnTo>
                    <a:pt x="1657" y="1414"/>
                  </a:lnTo>
                  <a:lnTo>
                    <a:pt x="1535" y="1535"/>
                  </a:lnTo>
                  <a:lnTo>
                    <a:pt x="1413" y="1657"/>
                  </a:lnTo>
                  <a:lnTo>
                    <a:pt x="1243" y="1730"/>
                  </a:lnTo>
                  <a:lnTo>
                    <a:pt x="1072" y="1779"/>
                  </a:lnTo>
                  <a:lnTo>
                    <a:pt x="902" y="1803"/>
                  </a:lnTo>
                  <a:lnTo>
                    <a:pt x="902" y="1803"/>
                  </a:lnTo>
                  <a:lnTo>
                    <a:pt x="731" y="1779"/>
                  </a:lnTo>
                  <a:lnTo>
                    <a:pt x="561" y="1730"/>
                  </a:lnTo>
                  <a:lnTo>
                    <a:pt x="390" y="1657"/>
                  </a:lnTo>
                  <a:lnTo>
                    <a:pt x="268" y="1535"/>
                  </a:lnTo>
                  <a:lnTo>
                    <a:pt x="147" y="1414"/>
                  </a:lnTo>
                  <a:lnTo>
                    <a:pt x="73" y="1243"/>
                  </a:lnTo>
                  <a:lnTo>
                    <a:pt x="25" y="1073"/>
                  </a:lnTo>
                  <a:lnTo>
                    <a:pt x="0" y="902"/>
                  </a:lnTo>
                  <a:lnTo>
                    <a:pt x="0" y="902"/>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17" name="Google Shape;1017;p11"/>
            <p:cNvSpPr/>
            <p:nvPr/>
          </p:nvSpPr>
          <p:spPr>
            <a:xfrm>
              <a:off x="649925" y="590050"/>
              <a:ext cx="133975" cy="25"/>
            </a:xfrm>
            <a:custGeom>
              <a:avLst/>
              <a:gdLst/>
              <a:ahLst/>
              <a:cxnLst/>
              <a:rect l="l" t="t" r="r" b="b"/>
              <a:pathLst>
                <a:path w="5359" h="1" fill="none" extrusionOk="0">
                  <a:moveTo>
                    <a:pt x="5358" y="0"/>
                  </a:moveTo>
                  <a:lnTo>
                    <a:pt x="0" y="0"/>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18" name="Google Shape;1018;p11"/>
            <p:cNvSpPr/>
            <p:nvPr/>
          </p:nvSpPr>
          <p:spPr>
            <a:xfrm>
              <a:off x="649925" y="534625"/>
              <a:ext cx="255750" cy="25"/>
            </a:xfrm>
            <a:custGeom>
              <a:avLst/>
              <a:gdLst/>
              <a:ahLst/>
              <a:cxnLst/>
              <a:rect l="l" t="t" r="r" b="b"/>
              <a:pathLst>
                <a:path w="10230" h="1" fill="none" extrusionOk="0">
                  <a:moveTo>
                    <a:pt x="10229" y="1"/>
                  </a:moveTo>
                  <a:lnTo>
                    <a:pt x="0" y="1"/>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19" name="Google Shape;1019;p11"/>
            <p:cNvSpPr/>
            <p:nvPr/>
          </p:nvSpPr>
          <p:spPr>
            <a:xfrm>
              <a:off x="649925" y="479825"/>
              <a:ext cx="255750" cy="25"/>
            </a:xfrm>
            <a:custGeom>
              <a:avLst/>
              <a:gdLst/>
              <a:ahLst/>
              <a:cxnLst/>
              <a:rect l="l" t="t" r="r" b="b"/>
              <a:pathLst>
                <a:path w="10230" h="1" fill="none" extrusionOk="0">
                  <a:moveTo>
                    <a:pt x="10229" y="1"/>
                  </a:moveTo>
                  <a:lnTo>
                    <a:pt x="0" y="1"/>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20" name="Google Shape;1020;p11"/>
            <p:cNvSpPr/>
            <p:nvPr/>
          </p:nvSpPr>
          <p:spPr>
            <a:xfrm>
              <a:off x="649925" y="424425"/>
              <a:ext cx="255750" cy="25"/>
            </a:xfrm>
            <a:custGeom>
              <a:avLst/>
              <a:gdLst/>
              <a:ahLst/>
              <a:cxnLst/>
              <a:rect l="l" t="t" r="r" b="b"/>
              <a:pathLst>
                <a:path w="10230" h="1" fill="none" extrusionOk="0">
                  <a:moveTo>
                    <a:pt x="10229" y="1"/>
                  </a:moveTo>
                  <a:lnTo>
                    <a:pt x="0" y="1"/>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21" name="Google Shape;1021;p11"/>
            <p:cNvSpPr/>
            <p:nvPr/>
          </p:nvSpPr>
          <p:spPr>
            <a:xfrm>
              <a:off x="879475" y="274025"/>
              <a:ext cx="45075" cy="45100"/>
            </a:xfrm>
            <a:custGeom>
              <a:avLst/>
              <a:gdLst/>
              <a:ahLst/>
              <a:cxnLst/>
              <a:rect l="l" t="t" r="r" b="b"/>
              <a:pathLst>
                <a:path w="1803" h="1804" fill="none" extrusionOk="0">
                  <a:moveTo>
                    <a:pt x="901" y="1803"/>
                  </a:moveTo>
                  <a:lnTo>
                    <a:pt x="901" y="1803"/>
                  </a:lnTo>
                  <a:lnTo>
                    <a:pt x="731" y="1779"/>
                  </a:lnTo>
                  <a:lnTo>
                    <a:pt x="560" y="1730"/>
                  </a:lnTo>
                  <a:lnTo>
                    <a:pt x="390" y="1657"/>
                  </a:lnTo>
                  <a:lnTo>
                    <a:pt x="268" y="1535"/>
                  </a:lnTo>
                  <a:lnTo>
                    <a:pt x="146" y="1414"/>
                  </a:lnTo>
                  <a:lnTo>
                    <a:pt x="73" y="1243"/>
                  </a:lnTo>
                  <a:lnTo>
                    <a:pt x="25" y="1073"/>
                  </a:lnTo>
                  <a:lnTo>
                    <a:pt x="0" y="902"/>
                  </a:lnTo>
                  <a:lnTo>
                    <a:pt x="0" y="902"/>
                  </a:lnTo>
                  <a:lnTo>
                    <a:pt x="25" y="732"/>
                  </a:lnTo>
                  <a:lnTo>
                    <a:pt x="73" y="561"/>
                  </a:lnTo>
                  <a:lnTo>
                    <a:pt x="146" y="391"/>
                  </a:lnTo>
                  <a:lnTo>
                    <a:pt x="268" y="269"/>
                  </a:lnTo>
                  <a:lnTo>
                    <a:pt x="390" y="147"/>
                  </a:lnTo>
                  <a:lnTo>
                    <a:pt x="560" y="74"/>
                  </a:lnTo>
                  <a:lnTo>
                    <a:pt x="731" y="25"/>
                  </a:lnTo>
                  <a:lnTo>
                    <a:pt x="901" y="1"/>
                  </a:lnTo>
                  <a:lnTo>
                    <a:pt x="901" y="1"/>
                  </a:lnTo>
                  <a:lnTo>
                    <a:pt x="1072" y="25"/>
                  </a:lnTo>
                  <a:lnTo>
                    <a:pt x="1242" y="74"/>
                  </a:lnTo>
                  <a:lnTo>
                    <a:pt x="1413" y="147"/>
                  </a:lnTo>
                  <a:lnTo>
                    <a:pt x="1535" y="269"/>
                  </a:lnTo>
                  <a:lnTo>
                    <a:pt x="1656" y="391"/>
                  </a:lnTo>
                  <a:lnTo>
                    <a:pt x="1729" y="561"/>
                  </a:lnTo>
                  <a:lnTo>
                    <a:pt x="1778" y="732"/>
                  </a:lnTo>
                  <a:lnTo>
                    <a:pt x="1802" y="902"/>
                  </a:lnTo>
                  <a:lnTo>
                    <a:pt x="1802" y="902"/>
                  </a:lnTo>
                  <a:lnTo>
                    <a:pt x="1778" y="1073"/>
                  </a:lnTo>
                  <a:lnTo>
                    <a:pt x="1729" y="1243"/>
                  </a:lnTo>
                  <a:lnTo>
                    <a:pt x="1656" y="1414"/>
                  </a:lnTo>
                  <a:lnTo>
                    <a:pt x="1535" y="1535"/>
                  </a:lnTo>
                  <a:lnTo>
                    <a:pt x="1413" y="1657"/>
                  </a:lnTo>
                  <a:lnTo>
                    <a:pt x="1242" y="1730"/>
                  </a:lnTo>
                  <a:lnTo>
                    <a:pt x="1072" y="1779"/>
                  </a:lnTo>
                  <a:lnTo>
                    <a:pt x="901" y="1803"/>
                  </a:lnTo>
                  <a:lnTo>
                    <a:pt x="901" y="1803"/>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22" name="Google Shape;1022;p11"/>
            <p:cNvSpPr/>
            <p:nvPr/>
          </p:nvSpPr>
          <p:spPr>
            <a:xfrm>
              <a:off x="654800" y="244200"/>
              <a:ext cx="25" cy="51175"/>
            </a:xfrm>
            <a:custGeom>
              <a:avLst/>
              <a:gdLst/>
              <a:ahLst/>
              <a:cxnLst/>
              <a:rect l="l" t="t" r="r" b="b"/>
              <a:pathLst>
                <a:path w="1" h="2047" fill="none" extrusionOk="0">
                  <a:moveTo>
                    <a:pt x="0" y="1"/>
                  </a:moveTo>
                  <a:lnTo>
                    <a:pt x="0" y="2046"/>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23" name="Google Shape;1023;p11"/>
            <p:cNvSpPr/>
            <p:nvPr/>
          </p:nvSpPr>
          <p:spPr>
            <a:xfrm>
              <a:off x="737600" y="244200"/>
              <a:ext cx="25" cy="51175"/>
            </a:xfrm>
            <a:custGeom>
              <a:avLst/>
              <a:gdLst/>
              <a:ahLst/>
              <a:cxnLst/>
              <a:rect l="l" t="t" r="r" b="b"/>
              <a:pathLst>
                <a:path w="1" h="2047" fill="none" extrusionOk="0">
                  <a:moveTo>
                    <a:pt x="1" y="1"/>
                  </a:moveTo>
                  <a:lnTo>
                    <a:pt x="1" y="2046"/>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24" name="Google Shape;1024;p11"/>
            <p:cNvSpPr/>
            <p:nvPr/>
          </p:nvSpPr>
          <p:spPr>
            <a:xfrm>
              <a:off x="820400" y="244200"/>
              <a:ext cx="25" cy="51175"/>
            </a:xfrm>
            <a:custGeom>
              <a:avLst/>
              <a:gdLst/>
              <a:ahLst/>
              <a:cxnLst/>
              <a:rect l="l" t="t" r="r" b="b"/>
              <a:pathLst>
                <a:path w="1" h="2047" fill="none" extrusionOk="0">
                  <a:moveTo>
                    <a:pt x="1" y="1"/>
                  </a:moveTo>
                  <a:lnTo>
                    <a:pt x="1" y="2046"/>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025" name="Google Shape;1025;p11"/>
            <p:cNvSpPr/>
            <p:nvPr/>
          </p:nvSpPr>
          <p:spPr>
            <a:xfrm>
              <a:off x="903225" y="244200"/>
              <a:ext cx="25" cy="51175"/>
            </a:xfrm>
            <a:custGeom>
              <a:avLst/>
              <a:gdLst/>
              <a:ahLst/>
              <a:cxnLst/>
              <a:rect l="l" t="t" r="r" b="b"/>
              <a:pathLst>
                <a:path w="1" h="2047" fill="none" extrusionOk="0">
                  <a:moveTo>
                    <a:pt x="0" y="1"/>
                  </a:moveTo>
                  <a:lnTo>
                    <a:pt x="0" y="2046"/>
                  </a:lnTo>
                </a:path>
              </a:pathLst>
            </a:custGeom>
            <a:noFill/>
            <a:ln w="25400"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1026" name="Google Shape;1026;p11"/>
          <p:cNvSpPr txBox="1"/>
          <p:nvPr/>
        </p:nvSpPr>
        <p:spPr>
          <a:xfrm>
            <a:off x="5384979" y="1715736"/>
            <a:ext cx="52715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79527B"/>
                </a:solidFill>
                <a:latin typeface="Calibri"/>
                <a:ea typeface="Calibri"/>
                <a:cs typeface="Calibri"/>
                <a:sym typeface="Calibri"/>
              </a:rPr>
              <a:t>Leaders </a:t>
            </a:r>
            <a:r>
              <a:rPr lang="de-DE" sz="1800" dirty="0" err="1">
                <a:solidFill>
                  <a:srgbClr val="79527B"/>
                </a:solidFill>
                <a:latin typeface="Calibri"/>
                <a:ea typeface="Calibri"/>
                <a:cs typeface="Calibri"/>
                <a:sym typeface="Calibri"/>
              </a:rPr>
              <a:t>who</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are</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able</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to</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give</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people</a:t>
            </a:r>
            <a:r>
              <a:rPr lang="de-DE" sz="1800" dirty="0">
                <a:solidFill>
                  <a:srgbClr val="79527B"/>
                </a:solidFill>
                <a:latin typeface="Calibri"/>
                <a:ea typeface="Calibri"/>
                <a:cs typeface="Calibri"/>
                <a:sym typeface="Calibri"/>
              </a:rPr>
              <a:t> a sense of </a:t>
            </a:r>
            <a:r>
              <a:rPr lang="de-DE" sz="1800" dirty="0" err="1">
                <a:solidFill>
                  <a:srgbClr val="79527B"/>
                </a:solidFill>
                <a:latin typeface="Calibri"/>
                <a:ea typeface="Calibri"/>
                <a:cs typeface="Calibri"/>
                <a:sym typeface="Calibri"/>
              </a:rPr>
              <a:t>hope</a:t>
            </a:r>
            <a:r>
              <a:rPr lang="de-DE" sz="1800" dirty="0">
                <a:solidFill>
                  <a:srgbClr val="79527B"/>
                </a:solidFill>
                <a:latin typeface="Calibri"/>
                <a:ea typeface="Calibri"/>
                <a:cs typeface="Calibri"/>
                <a:sym typeface="Calibri"/>
              </a:rPr>
              <a:t> and </a:t>
            </a:r>
            <a:r>
              <a:rPr lang="de-DE" sz="1800" dirty="0" err="1">
                <a:solidFill>
                  <a:srgbClr val="79527B"/>
                </a:solidFill>
                <a:latin typeface="Calibri"/>
                <a:ea typeface="Calibri"/>
                <a:cs typeface="Calibri"/>
                <a:sym typeface="Calibri"/>
              </a:rPr>
              <a:t>direction</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while</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understanding</a:t>
            </a:r>
            <a:r>
              <a:rPr lang="de-DE" sz="1800" dirty="0">
                <a:solidFill>
                  <a:srgbClr val="79527B"/>
                </a:solidFill>
                <a:latin typeface="Calibri"/>
                <a:ea typeface="Calibri"/>
                <a:cs typeface="Calibri"/>
                <a:sym typeface="Calibri"/>
              </a:rPr>
              <a:t> the </a:t>
            </a:r>
            <a:r>
              <a:rPr lang="de-DE" sz="1800" dirty="0" err="1">
                <a:solidFill>
                  <a:srgbClr val="79527B"/>
                </a:solidFill>
                <a:latin typeface="Calibri"/>
                <a:ea typeface="Calibri"/>
                <a:cs typeface="Calibri"/>
                <a:sym typeface="Calibri"/>
              </a:rPr>
              <a:t>situation</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they</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are</a:t>
            </a:r>
            <a:r>
              <a:rPr lang="de-DE" sz="1800" dirty="0">
                <a:solidFill>
                  <a:srgbClr val="79527B"/>
                </a:solidFill>
                <a:latin typeface="Calibri"/>
                <a:ea typeface="Calibri"/>
                <a:cs typeface="Calibri"/>
                <a:sym typeface="Calibri"/>
              </a:rPr>
              <a:t> in</a:t>
            </a:r>
            <a:endParaRPr sz="1800" dirty="0">
              <a:solidFill>
                <a:srgbClr val="79527B"/>
              </a:solidFill>
              <a:latin typeface="Calibri"/>
              <a:ea typeface="Calibri"/>
              <a:cs typeface="Calibri"/>
              <a:sym typeface="Calibri"/>
            </a:endParaRPr>
          </a:p>
        </p:txBody>
      </p:sp>
      <p:sp>
        <p:nvSpPr>
          <p:cNvPr id="1027" name="Google Shape;1027;p11"/>
          <p:cNvSpPr/>
          <p:nvPr/>
        </p:nvSpPr>
        <p:spPr>
          <a:xfrm>
            <a:off x="4286031" y="1637401"/>
            <a:ext cx="6400442" cy="1080000"/>
          </a:xfrm>
          <a:prstGeom prst="rect">
            <a:avLst/>
          </a:prstGeom>
          <a:no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8" name="Google Shape;1028;p11"/>
          <p:cNvSpPr/>
          <p:nvPr/>
        </p:nvSpPr>
        <p:spPr>
          <a:xfrm>
            <a:off x="4286031" y="2903789"/>
            <a:ext cx="6400442" cy="1080000"/>
          </a:xfrm>
          <a:prstGeom prst="rect">
            <a:avLst/>
          </a:prstGeom>
          <a:no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9" name="Google Shape;1029;p11"/>
          <p:cNvSpPr/>
          <p:nvPr/>
        </p:nvSpPr>
        <p:spPr>
          <a:xfrm>
            <a:off x="4286031" y="4170177"/>
            <a:ext cx="6400442" cy="1080000"/>
          </a:xfrm>
          <a:prstGeom prst="rect">
            <a:avLst/>
          </a:prstGeom>
          <a:no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0" name="Google Shape;1030;p11"/>
          <p:cNvSpPr/>
          <p:nvPr/>
        </p:nvSpPr>
        <p:spPr>
          <a:xfrm>
            <a:off x="4286031" y="5436566"/>
            <a:ext cx="6400442" cy="1080000"/>
          </a:xfrm>
          <a:prstGeom prst="rect">
            <a:avLst/>
          </a:prstGeom>
          <a:no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31" name="Google Shape;1031;p11"/>
          <p:cNvSpPr txBox="1"/>
          <p:nvPr/>
        </p:nvSpPr>
        <p:spPr>
          <a:xfrm>
            <a:off x="5384978" y="3115889"/>
            <a:ext cx="52715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rgbClr val="79527B"/>
                </a:solidFill>
                <a:latin typeface="Calibri"/>
                <a:ea typeface="Calibri"/>
                <a:cs typeface="Calibri"/>
                <a:sym typeface="Calibri"/>
              </a:rPr>
              <a:t>An organisational culture that values disciplined planning while encouraging innovation</a:t>
            </a:r>
            <a:endParaRPr sz="1800">
              <a:solidFill>
                <a:srgbClr val="79527B"/>
              </a:solidFill>
              <a:latin typeface="Calibri"/>
              <a:ea typeface="Calibri"/>
              <a:cs typeface="Calibri"/>
              <a:sym typeface="Calibri"/>
            </a:endParaRPr>
          </a:p>
        </p:txBody>
      </p:sp>
      <p:sp>
        <p:nvSpPr>
          <p:cNvPr id="1032" name="Google Shape;1032;p11"/>
          <p:cNvSpPr txBox="1"/>
          <p:nvPr/>
        </p:nvSpPr>
        <p:spPr>
          <a:xfrm>
            <a:off x="5384979" y="4367789"/>
            <a:ext cx="527150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rgbClr val="79527B"/>
                </a:solidFill>
                <a:latin typeface="Calibri"/>
                <a:ea typeface="Calibri"/>
                <a:cs typeface="Calibri"/>
                <a:sym typeface="Calibri"/>
              </a:rPr>
              <a:t>Plan and make decisions carefully and in a structured way, while being responsive and bold</a:t>
            </a:r>
            <a:endParaRPr sz="1800">
              <a:solidFill>
                <a:srgbClr val="79527B"/>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12"/>
          <p:cNvSpPr txBox="1">
            <a:spLocks noGrp="1"/>
          </p:cNvSpPr>
          <p:nvPr>
            <p:ph type="body" idx="2"/>
          </p:nvPr>
        </p:nvSpPr>
        <p:spPr>
          <a:xfrm>
            <a:off x="389965" y="1637401"/>
            <a:ext cx="4811236" cy="445534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Melissa Miranda </a:t>
            </a:r>
            <a:r>
              <a:rPr lang="de-DE" dirty="0" err="1"/>
              <a:t>shares</a:t>
            </a:r>
            <a:r>
              <a:rPr lang="de-DE" dirty="0"/>
              <a:t> her </a:t>
            </a:r>
            <a:r>
              <a:rPr lang="de-DE" dirty="0" err="1"/>
              <a:t>experiences</a:t>
            </a:r>
            <a:r>
              <a:rPr lang="de-DE" dirty="0"/>
              <a:t> </a:t>
            </a:r>
            <a:r>
              <a:rPr lang="de-DE" dirty="0" err="1"/>
              <a:t>with</a:t>
            </a:r>
            <a:r>
              <a:rPr lang="de-DE" dirty="0"/>
              <a:t> a </a:t>
            </a:r>
            <a:r>
              <a:rPr lang="de-DE" dirty="0" err="1"/>
              <a:t>broken</a:t>
            </a:r>
            <a:r>
              <a:rPr lang="de-DE" dirty="0"/>
              <a:t>, abusive </a:t>
            </a:r>
            <a:r>
              <a:rPr lang="de-DE" dirty="0" err="1"/>
              <a:t>restaurant</a:t>
            </a:r>
            <a:r>
              <a:rPr lang="de-DE" dirty="0"/>
              <a:t> </a:t>
            </a:r>
            <a:r>
              <a:rPr lang="de-DE" dirty="0" err="1"/>
              <a:t>industry</a:t>
            </a:r>
            <a:r>
              <a:rPr lang="de-DE" dirty="0"/>
              <a:t>, and her </a:t>
            </a:r>
            <a:r>
              <a:rPr lang="de-DE" dirty="0" err="1"/>
              <a:t>dreams</a:t>
            </a:r>
            <a:r>
              <a:rPr lang="de-DE" dirty="0"/>
              <a:t> of a </a:t>
            </a:r>
            <a:r>
              <a:rPr lang="de-DE" dirty="0" err="1"/>
              <a:t>better</a:t>
            </a:r>
            <a:r>
              <a:rPr lang="de-DE" dirty="0"/>
              <a:t> </a:t>
            </a:r>
            <a:r>
              <a:rPr lang="de-DE" dirty="0" err="1"/>
              <a:t>way</a:t>
            </a:r>
            <a:r>
              <a:rPr lang="de-DE" dirty="0"/>
              <a:t> of </a:t>
            </a:r>
            <a:r>
              <a:rPr lang="de-DE" dirty="0" err="1"/>
              <a:t>leading</a:t>
            </a:r>
            <a:r>
              <a:rPr lang="de-DE" dirty="0"/>
              <a:t> - </a:t>
            </a:r>
            <a:r>
              <a:rPr lang="de-DE" dirty="0" err="1"/>
              <a:t>through</a:t>
            </a:r>
            <a:r>
              <a:rPr lang="de-DE" dirty="0"/>
              <a:t> </a:t>
            </a:r>
            <a:r>
              <a:rPr lang="de-DE" dirty="0" err="1"/>
              <a:t>kindness</a:t>
            </a:r>
            <a:r>
              <a:rPr lang="de-DE" dirty="0"/>
              <a:t>, </a:t>
            </a:r>
            <a:r>
              <a:rPr lang="de-DE" dirty="0" err="1"/>
              <a:t>community</a:t>
            </a:r>
            <a:r>
              <a:rPr lang="de-DE" dirty="0"/>
              <a:t> and </a:t>
            </a:r>
            <a:r>
              <a:rPr lang="de-DE" dirty="0" err="1"/>
              <a:t>compassion</a:t>
            </a:r>
            <a:r>
              <a:rPr lang="de-DE" dirty="0"/>
              <a:t>. </a:t>
            </a:r>
            <a:r>
              <a:rPr lang="de-DE" dirty="0" err="1"/>
              <a:t>When</a:t>
            </a:r>
            <a:r>
              <a:rPr lang="de-DE" dirty="0"/>
              <a:t> Melissa </a:t>
            </a:r>
            <a:r>
              <a:rPr lang="de-DE" dirty="0" err="1"/>
              <a:t>started</a:t>
            </a:r>
            <a:r>
              <a:rPr lang="de-DE" dirty="0"/>
              <a:t> her own </a:t>
            </a:r>
            <a:r>
              <a:rPr lang="de-DE" dirty="0" err="1"/>
              <a:t>restaurant</a:t>
            </a:r>
            <a:r>
              <a:rPr lang="de-DE" dirty="0"/>
              <a:t> in 2020, </a:t>
            </a:r>
            <a:r>
              <a:rPr lang="de-DE" dirty="0" err="1"/>
              <a:t>she</a:t>
            </a:r>
            <a:r>
              <a:rPr lang="de-DE" dirty="0"/>
              <a:t> </a:t>
            </a:r>
            <a:r>
              <a:rPr lang="de-DE" dirty="0" err="1"/>
              <a:t>envisioned</a:t>
            </a:r>
            <a:r>
              <a:rPr lang="de-DE" dirty="0"/>
              <a:t> a </a:t>
            </a:r>
            <a:r>
              <a:rPr lang="de-DE" dirty="0" err="1"/>
              <a:t>new</a:t>
            </a:r>
            <a:r>
              <a:rPr lang="de-DE" dirty="0"/>
              <a:t> </a:t>
            </a:r>
            <a:r>
              <a:rPr lang="de-DE" dirty="0" err="1"/>
              <a:t>business</a:t>
            </a:r>
            <a:r>
              <a:rPr lang="de-DE" dirty="0"/>
              <a:t> </a:t>
            </a:r>
            <a:r>
              <a:rPr lang="de-DE" dirty="0" err="1"/>
              <a:t>model</a:t>
            </a:r>
            <a:r>
              <a:rPr lang="de-DE" dirty="0"/>
              <a:t> </a:t>
            </a:r>
            <a:r>
              <a:rPr lang="de-DE" dirty="0" err="1"/>
              <a:t>centring</a:t>
            </a:r>
            <a:r>
              <a:rPr lang="de-DE" dirty="0"/>
              <a:t> </a:t>
            </a:r>
            <a:r>
              <a:rPr lang="de-DE" dirty="0" err="1"/>
              <a:t>around</a:t>
            </a:r>
            <a:r>
              <a:rPr lang="de-DE" dirty="0"/>
              <a:t> </a:t>
            </a:r>
            <a:r>
              <a:rPr lang="de-DE" dirty="0" err="1"/>
              <a:t>collaboration</a:t>
            </a:r>
            <a:r>
              <a:rPr lang="de-DE" dirty="0"/>
              <a:t> and </a:t>
            </a:r>
            <a:r>
              <a:rPr lang="de-DE" dirty="0" err="1"/>
              <a:t>empowerment</a:t>
            </a:r>
            <a:r>
              <a:rPr lang="de-DE" dirty="0"/>
              <a:t> </a:t>
            </a:r>
            <a:r>
              <a:rPr lang="de-DE" dirty="0" err="1"/>
              <a:t>for</a:t>
            </a:r>
            <a:r>
              <a:rPr lang="de-DE" dirty="0"/>
              <a:t> her </a:t>
            </a:r>
            <a:r>
              <a:rPr lang="de-DE" dirty="0" err="1"/>
              <a:t>employees</a:t>
            </a:r>
            <a:r>
              <a:rPr lang="de-DE" dirty="0"/>
              <a:t>. The </a:t>
            </a:r>
            <a:r>
              <a:rPr lang="de-DE" dirty="0" err="1"/>
              <a:t>pandemic</a:t>
            </a:r>
            <a:r>
              <a:rPr lang="de-DE" dirty="0"/>
              <a:t> </a:t>
            </a:r>
            <a:r>
              <a:rPr lang="de-DE" dirty="0" err="1"/>
              <a:t>proved</a:t>
            </a:r>
            <a:r>
              <a:rPr lang="de-DE" dirty="0"/>
              <a:t> </a:t>
            </a:r>
            <a:r>
              <a:rPr lang="de-DE" dirty="0" err="1"/>
              <a:t>to</a:t>
            </a:r>
            <a:r>
              <a:rPr lang="de-DE" dirty="0"/>
              <a:t> </a:t>
            </a:r>
            <a:r>
              <a:rPr lang="de-DE" dirty="0" err="1"/>
              <a:t>be</a:t>
            </a:r>
            <a:r>
              <a:rPr lang="de-DE" dirty="0"/>
              <a:t> a </a:t>
            </a:r>
            <a:r>
              <a:rPr lang="de-DE" dirty="0" err="1"/>
              <a:t>test</a:t>
            </a:r>
            <a:r>
              <a:rPr lang="de-DE" dirty="0"/>
              <a:t> of her </a:t>
            </a:r>
            <a:r>
              <a:rPr lang="de-DE" dirty="0" err="1"/>
              <a:t>new</a:t>
            </a:r>
            <a:r>
              <a:rPr lang="de-DE" dirty="0"/>
              <a:t> </a:t>
            </a:r>
            <a:r>
              <a:rPr lang="de-DE" dirty="0" err="1"/>
              <a:t>community</a:t>
            </a:r>
            <a:r>
              <a:rPr lang="de-DE" dirty="0"/>
              <a:t> </a:t>
            </a:r>
            <a:r>
              <a:rPr lang="de-DE" dirty="0" err="1"/>
              <a:t>philosophy</a:t>
            </a:r>
            <a:r>
              <a:rPr lang="de-DE" dirty="0"/>
              <a:t> - a </a:t>
            </a:r>
            <a:r>
              <a:rPr lang="de-DE" dirty="0" err="1"/>
              <a:t>philosophy</a:t>
            </a:r>
            <a:r>
              <a:rPr lang="de-DE" dirty="0"/>
              <a:t> </a:t>
            </a:r>
            <a:r>
              <a:rPr lang="de-DE" dirty="0" err="1"/>
              <a:t>that</a:t>
            </a:r>
            <a:r>
              <a:rPr lang="de-DE" dirty="0"/>
              <a:t> </a:t>
            </a:r>
            <a:r>
              <a:rPr lang="de-DE" dirty="0" err="1"/>
              <a:t>resulted</a:t>
            </a:r>
            <a:r>
              <a:rPr lang="de-DE" dirty="0"/>
              <a:t> in a </a:t>
            </a:r>
            <a:r>
              <a:rPr lang="de-DE" dirty="0" err="1"/>
              <a:t>thriving</a:t>
            </a:r>
            <a:r>
              <a:rPr lang="de-DE" dirty="0"/>
              <a:t> </a:t>
            </a:r>
            <a:r>
              <a:rPr lang="de-DE" dirty="0" err="1"/>
              <a:t>restaurant</a:t>
            </a:r>
            <a:r>
              <a:rPr lang="de-DE" dirty="0"/>
              <a:t>, </a:t>
            </a:r>
            <a:r>
              <a:rPr lang="de-DE" dirty="0" err="1"/>
              <a:t>proving</a:t>
            </a:r>
            <a:r>
              <a:rPr lang="de-DE" dirty="0"/>
              <a:t> </a:t>
            </a:r>
            <a:r>
              <a:rPr lang="de-DE" dirty="0" err="1"/>
              <a:t>that</a:t>
            </a:r>
            <a:r>
              <a:rPr lang="de-DE" dirty="0"/>
              <a:t> </a:t>
            </a:r>
            <a:r>
              <a:rPr lang="de-DE" dirty="0" err="1"/>
              <a:t>what</a:t>
            </a:r>
            <a:r>
              <a:rPr lang="de-DE" dirty="0"/>
              <a:t> </a:t>
            </a:r>
            <a:r>
              <a:rPr lang="de-DE" dirty="0" err="1"/>
              <a:t>is</a:t>
            </a:r>
            <a:r>
              <a:rPr lang="de-DE" dirty="0"/>
              <a:t> </a:t>
            </a:r>
            <a:r>
              <a:rPr lang="de-DE" dirty="0" err="1"/>
              <a:t>good</a:t>
            </a:r>
            <a:r>
              <a:rPr lang="de-DE" dirty="0"/>
              <a:t> </a:t>
            </a:r>
            <a:r>
              <a:rPr lang="de-DE" dirty="0" err="1"/>
              <a:t>for</a:t>
            </a:r>
            <a:r>
              <a:rPr lang="de-DE" dirty="0"/>
              <a:t> </a:t>
            </a:r>
            <a:r>
              <a:rPr lang="de-DE" dirty="0" err="1"/>
              <a:t>people</a:t>
            </a:r>
            <a:r>
              <a:rPr lang="de-DE" dirty="0"/>
              <a:t> </a:t>
            </a:r>
            <a:r>
              <a:rPr lang="de-DE" dirty="0" err="1"/>
              <a:t>is</a:t>
            </a:r>
            <a:r>
              <a:rPr lang="de-DE" dirty="0"/>
              <a:t> also </a:t>
            </a:r>
            <a:r>
              <a:rPr lang="de-DE" dirty="0" err="1"/>
              <a:t>good</a:t>
            </a:r>
            <a:r>
              <a:rPr lang="de-DE" dirty="0"/>
              <a:t> </a:t>
            </a:r>
            <a:r>
              <a:rPr lang="de-DE" dirty="0" err="1"/>
              <a:t>for</a:t>
            </a:r>
            <a:r>
              <a:rPr lang="de-DE" dirty="0"/>
              <a:t> </a:t>
            </a:r>
            <a:r>
              <a:rPr lang="de-DE" dirty="0" err="1"/>
              <a:t>business</a:t>
            </a:r>
            <a:r>
              <a:rPr lang="de-DE" dirty="0"/>
              <a:t>.</a:t>
            </a:r>
            <a:endParaRPr dirty="0"/>
          </a:p>
          <a:p>
            <a:pPr marL="0" lvl="0" indent="0" algn="l" rtl="0">
              <a:lnSpc>
                <a:spcPct val="100000"/>
              </a:lnSpc>
              <a:spcBef>
                <a:spcPts val="600"/>
              </a:spcBef>
              <a:spcAft>
                <a:spcPts val="0"/>
              </a:spcAft>
              <a:buClr>
                <a:srgbClr val="595A59"/>
              </a:buClr>
              <a:buSzPts val="1200"/>
              <a:buNone/>
            </a:pPr>
            <a:r>
              <a:rPr lang="de-DE" sz="1200" dirty="0"/>
              <a:t>Source: TED</a:t>
            </a:r>
            <a:endParaRPr dirty="0"/>
          </a:p>
          <a:p>
            <a:pPr marL="0" lvl="0" indent="0" algn="l" rtl="0">
              <a:lnSpc>
                <a:spcPct val="100000"/>
              </a:lnSpc>
              <a:spcBef>
                <a:spcPts val="600"/>
              </a:spcBef>
              <a:spcAft>
                <a:spcPts val="0"/>
              </a:spcAft>
              <a:buClr>
                <a:srgbClr val="79527B"/>
              </a:buClr>
              <a:buSzPts val="1200"/>
              <a:buNone/>
            </a:pPr>
            <a:r>
              <a:rPr lang="de-DE" sz="1200" u="sng" dirty="0">
                <a:solidFill>
                  <a:srgbClr val="79527B"/>
                </a:solidFill>
                <a:hlinkClick r:id="rId3">
                  <a:extLst>
                    <a:ext uri="{A12FA001-AC4F-418D-AE19-62706E023703}">
                      <ahyp:hlinkClr xmlns:ahyp="http://schemas.microsoft.com/office/drawing/2018/hyperlinkcolor" val="tx"/>
                    </a:ext>
                  </a:extLst>
                </a:hlinkClick>
              </a:rPr>
              <a:t>https://youtu.be/t8XEF_X6GK8</a:t>
            </a:r>
            <a:endParaRPr sz="1200" dirty="0">
              <a:solidFill>
                <a:srgbClr val="79527B"/>
              </a:solidFill>
            </a:endParaRPr>
          </a:p>
        </p:txBody>
      </p:sp>
      <p:sp>
        <p:nvSpPr>
          <p:cNvPr id="1038" name="Google Shape;1038;p12"/>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err="1"/>
              <a:t>Please</a:t>
            </a:r>
            <a:r>
              <a:rPr lang="de-DE" dirty="0"/>
              <a:t> </a:t>
            </a:r>
            <a:r>
              <a:rPr lang="de-DE" dirty="0" err="1"/>
              <a:t>watch</a:t>
            </a:r>
            <a:r>
              <a:rPr lang="de-DE" dirty="0"/>
              <a:t>: Building </a:t>
            </a:r>
            <a:r>
              <a:rPr lang="de-DE" dirty="0" err="1"/>
              <a:t>Resilience</a:t>
            </a:r>
            <a:r>
              <a:rPr lang="de-DE" dirty="0"/>
              <a:t> and Community in the Service Industry</a:t>
            </a:r>
            <a:endParaRPr dirty="0"/>
          </a:p>
        </p:txBody>
      </p:sp>
      <p:sp>
        <p:nvSpPr>
          <p:cNvPr id="1039" name="Google Shape;1039;p12"/>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rgbClr val="79527B"/>
              </a:buClr>
              <a:buSzPct val="100000"/>
              <a:buNone/>
            </a:pPr>
            <a:r>
              <a:rPr lang="de-DE"/>
              <a:t>Example of a resilient restaurant</a:t>
            </a:r>
            <a:endParaRPr/>
          </a:p>
        </p:txBody>
      </p:sp>
      <p:pic>
        <p:nvPicPr>
          <p:cNvPr id="1040" name="Google Shape;1040;p12" descr="iMac.png"/>
          <p:cNvPicPr preferRelativeResize="0">
            <a:picLocks noGrp="1"/>
          </p:cNvPicPr>
          <p:nvPr>
            <p:ph type="body" idx="1"/>
          </p:nvPr>
        </p:nvPicPr>
        <p:blipFill rotWithShape="1">
          <a:blip r:embed="rId4">
            <a:alphaModFix/>
          </a:blip>
          <a:srcRect/>
          <a:stretch/>
        </p:blipFill>
        <p:spPr>
          <a:xfrm>
            <a:off x="5122980" y="1636713"/>
            <a:ext cx="5267090" cy="4455341"/>
          </a:xfrm>
          <a:prstGeom prst="rect">
            <a:avLst/>
          </a:prstGeom>
          <a:noFill/>
          <a:ln>
            <a:noFill/>
          </a:ln>
        </p:spPr>
      </p:pic>
      <p:pic>
        <p:nvPicPr>
          <p:cNvPr id="1041" name="Google Shape;1041;p12" title="Building Resilience and Community in the Service Industry | Melissa Miranda | TEDxSeattle"/>
          <p:cNvPicPr preferRelativeResize="0"/>
          <p:nvPr/>
        </p:nvPicPr>
        <p:blipFill rotWithShape="1">
          <a:blip r:embed="rId5">
            <a:alphaModFix/>
          </a:blip>
          <a:srcRect/>
          <a:stretch/>
        </p:blipFill>
        <p:spPr>
          <a:xfrm>
            <a:off x="5856143" y="2213540"/>
            <a:ext cx="3878984" cy="21916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1"/>
                                        </p:tgtEl>
                                        <p:attrNameLst>
                                          <p:attrName>style.visibility</p:attrName>
                                        </p:attrNameLst>
                                      </p:cBhvr>
                                      <p:to>
                                        <p:strVal val="visible"/>
                                      </p:to>
                                    </p:set>
                                    <p:animEffect transition="in" filter="fade">
                                      <p:cBhvr>
                                        <p:cTn id="7" dur="1"/>
                                        <p:tgtEl>
                                          <p:spTgt spid="1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45"/>
        <p:cNvGrpSpPr/>
        <p:nvPr/>
      </p:nvGrpSpPr>
      <p:grpSpPr>
        <a:xfrm>
          <a:off x="0" y="0"/>
          <a:ext cx="0" cy="0"/>
          <a:chOff x="0" y="0"/>
          <a:chExt cx="0" cy="0"/>
        </a:xfrm>
      </p:grpSpPr>
      <p:sp>
        <p:nvSpPr>
          <p:cNvPr id="1046" name="Google Shape;1046;p13"/>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Most </a:t>
            </a:r>
            <a:r>
              <a:rPr lang="de-DE" dirty="0" err="1"/>
              <a:t>activities</a:t>
            </a:r>
            <a:r>
              <a:rPr lang="de-DE" dirty="0"/>
              <a:t> in </a:t>
            </a:r>
            <a:r>
              <a:rPr lang="de-DE" dirty="0" err="1"/>
              <a:t>companies</a:t>
            </a:r>
            <a:r>
              <a:rPr lang="de-DE" dirty="0"/>
              <a:t> </a:t>
            </a:r>
            <a:r>
              <a:rPr lang="de-DE" dirty="0" err="1"/>
              <a:t>have</a:t>
            </a:r>
            <a:r>
              <a:rPr lang="de-DE" dirty="0"/>
              <a:t> </a:t>
            </a:r>
            <a:r>
              <a:rPr lang="de-DE" dirty="0" err="1"/>
              <a:t>more</a:t>
            </a:r>
            <a:r>
              <a:rPr lang="de-DE" dirty="0"/>
              <a:t> </a:t>
            </a:r>
            <a:r>
              <a:rPr lang="de-DE" dirty="0" err="1"/>
              <a:t>or</a:t>
            </a:r>
            <a:r>
              <a:rPr lang="de-DE" dirty="0"/>
              <a:t> </a:t>
            </a:r>
            <a:r>
              <a:rPr lang="de-DE" dirty="0" err="1"/>
              <a:t>less</a:t>
            </a:r>
            <a:r>
              <a:rPr lang="de-DE" dirty="0"/>
              <a:t> </a:t>
            </a:r>
            <a:r>
              <a:rPr lang="de-DE" dirty="0" err="1"/>
              <a:t>exactly</a:t>
            </a:r>
            <a:r>
              <a:rPr lang="de-DE" dirty="0"/>
              <a:t> the </a:t>
            </a:r>
            <a:r>
              <a:rPr lang="de-DE" dirty="0" err="1"/>
              <a:t>results</a:t>
            </a:r>
            <a:r>
              <a:rPr lang="de-DE" dirty="0"/>
              <a:t> </a:t>
            </a:r>
            <a:r>
              <a:rPr lang="de-DE" dirty="0" err="1"/>
              <a:t>that</a:t>
            </a:r>
            <a:r>
              <a:rPr lang="de-DE" dirty="0"/>
              <a:t> </a:t>
            </a:r>
            <a:r>
              <a:rPr lang="de-DE" dirty="0" err="1"/>
              <a:t>are</a:t>
            </a:r>
            <a:r>
              <a:rPr lang="de-DE" dirty="0"/>
              <a:t> </a:t>
            </a:r>
            <a:r>
              <a:rPr lang="de-DE" dirty="0" err="1"/>
              <a:t>expected</a:t>
            </a:r>
            <a:r>
              <a:rPr lang="de-DE" dirty="0"/>
              <a:t>.</a:t>
            </a:r>
            <a:endParaRPr dirty="0"/>
          </a:p>
          <a:p>
            <a:pPr marL="0" lvl="0" indent="0" algn="l" rtl="0">
              <a:lnSpc>
                <a:spcPct val="100000"/>
              </a:lnSpc>
              <a:spcBef>
                <a:spcPts val="600"/>
              </a:spcBef>
              <a:spcAft>
                <a:spcPts val="0"/>
              </a:spcAft>
              <a:buClr>
                <a:srgbClr val="595A59"/>
              </a:buClr>
              <a:buSzPts val="1800"/>
              <a:buNone/>
            </a:pPr>
            <a:endParaRPr dirty="0"/>
          </a:p>
        </p:txBody>
      </p:sp>
      <p:sp>
        <p:nvSpPr>
          <p:cNvPr id="1047" name="Google Shape;1047;p13"/>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err="1"/>
              <a:t>Basically</a:t>
            </a:r>
            <a:r>
              <a:rPr lang="de-DE" dirty="0"/>
              <a:t>, </a:t>
            </a:r>
            <a:r>
              <a:rPr lang="de-DE" dirty="0" err="1"/>
              <a:t>most</a:t>
            </a:r>
            <a:r>
              <a:rPr lang="de-DE" dirty="0"/>
              <a:t> of the </a:t>
            </a:r>
            <a:r>
              <a:rPr lang="de-DE" dirty="0" err="1"/>
              <a:t>results</a:t>
            </a:r>
            <a:r>
              <a:rPr lang="de-DE" dirty="0"/>
              <a:t> in SMEs </a:t>
            </a:r>
            <a:r>
              <a:rPr lang="de-DE" dirty="0" err="1"/>
              <a:t>come</a:t>
            </a:r>
            <a:r>
              <a:rPr lang="de-DE" dirty="0"/>
              <a:t> in </a:t>
            </a:r>
            <a:r>
              <a:rPr lang="de-DE" dirty="0" err="1"/>
              <a:t>as</a:t>
            </a:r>
            <a:r>
              <a:rPr lang="de-DE" dirty="0"/>
              <a:t> </a:t>
            </a:r>
            <a:r>
              <a:rPr lang="de-DE" dirty="0" err="1"/>
              <a:t>expected</a:t>
            </a:r>
            <a:r>
              <a:rPr lang="de-DE" dirty="0"/>
              <a:t>. </a:t>
            </a:r>
            <a:endParaRPr dirty="0"/>
          </a:p>
        </p:txBody>
      </p:sp>
      <p:sp>
        <p:nvSpPr>
          <p:cNvPr id="1048" name="Google Shape;1048;p13"/>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a:t>Learning from what goes right I/III</a:t>
            </a:r>
            <a:endParaRPr/>
          </a:p>
          <a:p>
            <a:pPr marL="0" lvl="0" indent="0" algn="l" rtl="0">
              <a:lnSpc>
                <a:spcPct val="90000"/>
              </a:lnSpc>
              <a:spcBef>
                <a:spcPts val="1000"/>
              </a:spcBef>
              <a:spcAft>
                <a:spcPts val="0"/>
              </a:spcAft>
              <a:buClr>
                <a:srgbClr val="79527B"/>
              </a:buClr>
              <a:buSzPct val="100000"/>
              <a:buNone/>
            </a:pPr>
            <a:endParaRPr/>
          </a:p>
        </p:txBody>
      </p:sp>
      <p:sp>
        <p:nvSpPr>
          <p:cNvPr id="1049" name="Google Shape;1049;p13"/>
          <p:cNvSpPr/>
          <p:nvPr/>
        </p:nvSpPr>
        <p:spPr>
          <a:xfrm>
            <a:off x="3163614" y="2564524"/>
            <a:ext cx="8240110" cy="2974428"/>
          </a:xfrm>
          <a:custGeom>
            <a:avLst/>
            <a:gdLst/>
            <a:ahLst/>
            <a:cxnLst/>
            <a:rect l="l" t="t" r="r" b="b"/>
            <a:pathLst>
              <a:path w="8240110" h="3415862" extrusionOk="0">
                <a:moveTo>
                  <a:pt x="0" y="3405351"/>
                </a:moveTo>
                <a:cubicBezTo>
                  <a:pt x="1140372" y="3236309"/>
                  <a:pt x="2280745" y="3067268"/>
                  <a:pt x="2816772" y="2585544"/>
                </a:cubicBezTo>
                <a:cubicBezTo>
                  <a:pt x="3352799" y="2103820"/>
                  <a:pt x="2997200" y="945931"/>
                  <a:pt x="3216165" y="515007"/>
                </a:cubicBezTo>
                <a:cubicBezTo>
                  <a:pt x="3435130" y="84083"/>
                  <a:pt x="3832772" y="0"/>
                  <a:pt x="4130565" y="0"/>
                </a:cubicBezTo>
                <a:cubicBezTo>
                  <a:pt x="4428358" y="0"/>
                  <a:pt x="4790965" y="80579"/>
                  <a:pt x="5002924" y="515007"/>
                </a:cubicBezTo>
                <a:cubicBezTo>
                  <a:pt x="5214883" y="949434"/>
                  <a:pt x="4862786" y="2123089"/>
                  <a:pt x="5402317" y="2606565"/>
                </a:cubicBezTo>
                <a:cubicBezTo>
                  <a:pt x="5941848" y="3090041"/>
                  <a:pt x="7090979" y="3252951"/>
                  <a:pt x="8240110" y="3415862"/>
                </a:cubicBezTo>
              </a:path>
            </a:pathLst>
          </a:custGeom>
          <a:gradFill>
            <a:gsLst>
              <a:gs pos="0">
                <a:srgbClr val="C00000"/>
              </a:gs>
              <a:gs pos="13000">
                <a:srgbClr val="C00000"/>
              </a:gs>
              <a:gs pos="52999">
                <a:srgbClr val="FFC000"/>
              </a:gs>
              <a:gs pos="92000">
                <a:srgbClr val="81D1C5"/>
              </a:gs>
              <a:gs pos="100000">
                <a:srgbClr val="81D1C5"/>
              </a:gs>
            </a:gsLst>
            <a:path path="circle">
              <a:fillToRect t="100000" r="100000"/>
            </a:path>
            <a:tileRect l="-100000" b="-100000"/>
          </a:gradFill>
          <a:ln w="2857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79527B"/>
              </a:solidFill>
              <a:latin typeface="Calibri"/>
              <a:ea typeface="Calibri"/>
              <a:cs typeface="Calibri"/>
              <a:sym typeface="Calibri"/>
            </a:endParaRPr>
          </a:p>
        </p:txBody>
      </p:sp>
      <p:cxnSp>
        <p:nvCxnSpPr>
          <p:cNvPr id="1050" name="Google Shape;1050;p13"/>
          <p:cNvCxnSpPr/>
          <p:nvPr/>
        </p:nvCxnSpPr>
        <p:spPr>
          <a:xfrm rot="10800000">
            <a:off x="7294179" y="1933904"/>
            <a:ext cx="0" cy="3605048"/>
          </a:xfrm>
          <a:prstGeom prst="straightConnector1">
            <a:avLst/>
          </a:prstGeom>
          <a:noFill/>
          <a:ln w="28575" cap="flat" cmpd="sng">
            <a:solidFill>
              <a:srgbClr val="000000"/>
            </a:solidFill>
            <a:prstDash val="solid"/>
            <a:miter lim="800000"/>
            <a:headEnd type="none" w="sm" len="sm"/>
            <a:tailEnd type="triangle" w="med" len="med"/>
          </a:ln>
        </p:spPr>
      </p:cxnSp>
      <p:sp>
        <p:nvSpPr>
          <p:cNvPr id="1051" name="Google Shape;1051;p13"/>
          <p:cNvSpPr txBox="1"/>
          <p:nvPr/>
        </p:nvSpPr>
        <p:spPr>
          <a:xfrm>
            <a:off x="7294179" y="1879142"/>
            <a:ext cx="173964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9527B"/>
              </a:buClr>
              <a:buSzPts val="1800"/>
              <a:buFont typeface="Calibri"/>
              <a:buNone/>
            </a:pPr>
            <a:r>
              <a:rPr lang="de-DE" sz="1800" b="0" i="0" u="none" strike="noStrike" cap="none">
                <a:solidFill>
                  <a:srgbClr val="79527B"/>
                </a:solidFill>
                <a:latin typeface="Calibri"/>
                <a:ea typeface="Calibri"/>
                <a:cs typeface="Calibri"/>
                <a:sym typeface="Calibri"/>
              </a:rPr>
              <a:t>Event Frequency</a:t>
            </a:r>
            <a:endParaRPr/>
          </a:p>
        </p:txBody>
      </p:sp>
      <p:sp>
        <p:nvSpPr>
          <p:cNvPr id="1052" name="Google Shape;1052;p13"/>
          <p:cNvSpPr txBox="1"/>
          <p:nvPr/>
        </p:nvSpPr>
        <p:spPr>
          <a:xfrm>
            <a:off x="3163614" y="5538952"/>
            <a:ext cx="115692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9527B"/>
              </a:buClr>
              <a:buSzPts val="1800"/>
              <a:buFont typeface="Calibri"/>
              <a:buNone/>
            </a:pPr>
            <a:r>
              <a:rPr lang="de-DE" sz="1800" b="0" i="0" u="none" strike="noStrike" cap="none">
                <a:solidFill>
                  <a:srgbClr val="79527B"/>
                </a:solidFill>
                <a:latin typeface="Calibri"/>
                <a:ea typeface="Calibri"/>
                <a:cs typeface="Calibri"/>
                <a:sym typeface="Calibri"/>
              </a:rPr>
              <a:t>Unwanted</a:t>
            </a:r>
            <a:br>
              <a:rPr lang="de-DE" sz="1800" b="0" i="0" u="none" strike="noStrike" cap="none">
                <a:solidFill>
                  <a:srgbClr val="79527B"/>
                </a:solidFill>
                <a:latin typeface="Calibri"/>
                <a:ea typeface="Calibri"/>
                <a:cs typeface="Calibri"/>
                <a:sym typeface="Calibri"/>
              </a:rPr>
            </a:br>
            <a:r>
              <a:rPr lang="de-DE" sz="1800" b="0" i="0" u="none" strike="noStrike" cap="none">
                <a:solidFill>
                  <a:srgbClr val="79527B"/>
                </a:solidFill>
                <a:latin typeface="Calibri"/>
                <a:ea typeface="Calibri"/>
                <a:cs typeface="Calibri"/>
                <a:sym typeface="Calibri"/>
              </a:rPr>
              <a:t>Outcomes</a:t>
            </a:r>
            <a:endParaRPr/>
          </a:p>
        </p:txBody>
      </p:sp>
      <p:sp>
        <p:nvSpPr>
          <p:cNvPr id="1053" name="Google Shape;1053;p13"/>
          <p:cNvSpPr txBox="1"/>
          <p:nvPr/>
        </p:nvSpPr>
        <p:spPr>
          <a:xfrm>
            <a:off x="10593646" y="5531836"/>
            <a:ext cx="1042273" cy="64633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79527B"/>
              </a:buClr>
              <a:buSzPts val="1800"/>
              <a:buFont typeface="Calibri"/>
              <a:buNone/>
            </a:pPr>
            <a:r>
              <a:rPr lang="de-DE" sz="1800" b="0" i="0" u="none" strike="noStrike" cap="none">
                <a:solidFill>
                  <a:srgbClr val="79527B"/>
                </a:solidFill>
                <a:latin typeface="Calibri"/>
                <a:ea typeface="Calibri"/>
                <a:cs typeface="Calibri"/>
                <a:sym typeface="Calibri"/>
              </a:rPr>
              <a:t>Positive</a:t>
            </a:r>
            <a:br>
              <a:rPr lang="de-DE" sz="1800" b="0" i="0" u="none" strike="noStrike" cap="none">
                <a:solidFill>
                  <a:srgbClr val="79527B"/>
                </a:solidFill>
                <a:latin typeface="Calibri"/>
                <a:ea typeface="Calibri"/>
                <a:cs typeface="Calibri"/>
                <a:sym typeface="Calibri"/>
              </a:rPr>
            </a:br>
            <a:r>
              <a:rPr lang="de-DE" sz="1800" b="0" i="0" u="none" strike="noStrike" cap="none">
                <a:solidFill>
                  <a:srgbClr val="79527B"/>
                </a:solidFill>
                <a:latin typeface="Calibri"/>
                <a:ea typeface="Calibri"/>
                <a:cs typeface="Calibri"/>
                <a:sym typeface="Calibri"/>
              </a:rPr>
              <a:t>Surprises</a:t>
            </a:r>
            <a:endParaRPr sz="1800" b="0" i="0" u="none" strike="noStrike" cap="none">
              <a:solidFill>
                <a:srgbClr val="79527B"/>
              </a:solidFill>
              <a:latin typeface="Calibri"/>
              <a:ea typeface="Calibri"/>
              <a:cs typeface="Calibri"/>
              <a:sym typeface="Calibri"/>
            </a:endParaRPr>
          </a:p>
        </p:txBody>
      </p:sp>
      <p:sp>
        <p:nvSpPr>
          <p:cNvPr id="1054" name="Google Shape;1054;p13"/>
          <p:cNvSpPr txBox="1"/>
          <p:nvPr/>
        </p:nvSpPr>
        <p:spPr>
          <a:xfrm>
            <a:off x="6724120" y="5529799"/>
            <a:ext cx="114012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9527B"/>
              </a:buClr>
              <a:buSzPts val="1800"/>
              <a:buFont typeface="Calibri"/>
              <a:buNone/>
            </a:pPr>
            <a:r>
              <a:rPr lang="de-DE" sz="1800" b="0" i="0" u="none" strike="noStrike" cap="none">
                <a:solidFill>
                  <a:srgbClr val="79527B"/>
                </a:solidFill>
                <a:latin typeface="Calibri"/>
                <a:ea typeface="Calibri"/>
                <a:cs typeface="Calibri"/>
                <a:sym typeface="Calibri"/>
              </a:rPr>
              <a:t>Expected</a:t>
            </a:r>
            <a:br>
              <a:rPr lang="de-DE" sz="1800" b="0" i="0" u="none" strike="noStrike" cap="none">
                <a:solidFill>
                  <a:srgbClr val="79527B"/>
                </a:solidFill>
                <a:latin typeface="Calibri"/>
                <a:ea typeface="Calibri"/>
                <a:cs typeface="Calibri"/>
                <a:sym typeface="Calibri"/>
              </a:rPr>
            </a:br>
            <a:r>
              <a:rPr lang="de-DE" sz="1800" b="0" i="0" u="none" strike="noStrike" cap="none">
                <a:solidFill>
                  <a:srgbClr val="79527B"/>
                </a:solidFill>
                <a:latin typeface="Calibri"/>
                <a:ea typeface="Calibri"/>
                <a:cs typeface="Calibri"/>
                <a:sym typeface="Calibri"/>
              </a:rPr>
              <a:t>Outcomes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14"/>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a:t>We try to learn especially when something has gone particularly wrong.</a:t>
            </a:r>
            <a:endParaRPr/>
          </a:p>
          <a:p>
            <a:pPr marL="0" lvl="0" indent="0" algn="l" rtl="0">
              <a:lnSpc>
                <a:spcPct val="100000"/>
              </a:lnSpc>
              <a:spcBef>
                <a:spcPts val="600"/>
              </a:spcBef>
              <a:spcAft>
                <a:spcPts val="0"/>
              </a:spcAft>
              <a:buClr>
                <a:srgbClr val="595A59"/>
              </a:buClr>
              <a:buSzPts val="1800"/>
              <a:buNone/>
            </a:pPr>
            <a:endParaRPr/>
          </a:p>
        </p:txBody>
      </p:sp>
      <p:sp>
        <p:nvSpPr>
          <p:cNvPr id="1060" name="Google Shape;1060;p14"/>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sz="2000"/>
              <a:t>There is as much value learning from ‘what goes right’ as ‘what goes wrong.</a:t>
            </a:r>
            <a:endParaRPr/>
          </a:p>
        </p:txBody>
      </p:sp>
      <p:sp>
        <p:nvSpPr>
          <p:cNvPr id="1061" name="Google Shape;1061;p14"/>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a:t>Learning from what goes right II/III</a:t>
            </a:r>
            <a:endParaRPr/>
          </a:p>
          <a:p>
            <a:pPr marL="0" lvl="0" indent="0" algn="l" rtl="0">
              <a:lnSpc>
                <a:spcPct val="90000"/>
              </a:lnSpc>
              <a:spcBef>
                <a:spcPts val="1000"/>
              </a:spcBef>
              <a:spcAft>
                <a:spcPts val="0"/>
              </a:spcAft>
              <a:buClr>
                <a:srgbClr val="79527B"/>
              </a:buClr>
              <a:buSzPct val="100000"/>
              <a:buNone/>
            </a:pPr>
            <a:endParaRPr/>
          </a:p>
          <a:p>
            <a:pPr marL="0" lvl="0" indent="0" algn="l" rtl="0">
              <a:lnSpc>
                <a:spcPct val="90000"/>
              </a:lnSpc>
              <a:spcBef>
                <a:spcPts val="1000"/>
              </a:spcBef>
              <a:spcAft>
                <a:spcPts val="0"/>
              </a:spcAft>
              <a:buClr>
                <a:srgbClr val="79527B"/>
              </a:buClr>
              <a:buSzPct val="100000"/>
              <a:buNone/>
            </a:pPr>
            <a:endParaRPr/>
          </a:p>
        </p:txBody>
      </p:sp>
      <p:sp>
        <p:nvSpPr>
          <p:cNvPr id="1062" name="Google Shape;1062;p14"/>
          <p:cNvSpPr/>
          <p:nvPr/>
        </p:nvSpPr>
        <p:spPr>
          <a:xfrm>
            <a:off x="3163614" y="2564524"/>
            <a:ext cx="8240110" cy="2974428"/>
          </a:xfrm>
          <a:custGeom>
            <a:avLst/>
            <a:gdLst/>
            <a:ahLst/>
            <a:cxnLst/>
            <a:rect l="l" t="t" r="r" b="b"/>
            <a:pathLst>
              <a:path w="8240110" h="3415862" extrusionOk="0">
                <a:moveTo>
                  <a:pt x="0" y="3405351"/>
                </a:moveTo>
                <a:cubicBezTo>
                  <a:pt x="1140372" y="3236309"/>
                  <a:pt x="2280745" y="3067268"/>
                  <a:pt x="2816772" y="2585544"/>
                </a:cubicBezTo>
                <a:cubicBezTo>
                  <a:pt x="3352799" y="2103820"/>
                  <a:pt x="2997200" y="945931"/>
                  <a:pt x="3216165" y="515007"/>
                </a:cubicBezTo>
                <a:cubicBezTo>
                  <a:pt x="3435130" y="84083"/>
                  <a:pt x="3832772" y="0"/>
                  <a:pt x="4130565" y="0"/>
                </a:cubicBezTo>
                <a:cubicBezTo>
                  <a:pt x="4428358" y="0"/>
                  <a:pt x="4790965" y="80579"/>
                  <a:pt x="5002924" y="515007"/>
                </a:cubicBezTo>
                <a:cubicBezTo>
                  <a:pt x="5214883" y="949434"/>
                  <a:pt x="4862786" y="2123089"/>
                  <a:pt x="5402317" y="2606565"/>
                </a:cubicBezTo>
                <a:cubicBezTo>
                  <a:pt x="5941848" y="3090041"/>
                  <a:pt x="7090979" y="3252951"/>
                  <a:pt x="8240110" y="3415862"/>
                </a:cubicBezTo>
              </a:path>
            </a:pathLst>
          </a:custGeom>
          <a:gradFill>
            <a:gsLst>
              <a:gs pos="0">
                <a:srgbClr val="C00000"/>
              </a:gs>
              <a:gs pos="13000">
                <a:srgbClr val="C00000"/>
              </a:gs>
              <a:gs pos="52999">
                <a:srgbClr val="FFC000"/>
              </a:gs>
              <a:gs pos="92000">
                <a:srgbClr val="81D1C5"/>
              </a:gs>
              <a:gs pos="100000">
                <a:srgbClr val="81D1C5"/>
              </a:gs>
            </a:gsLst>
            <a:path path="circle">
              <a:fillToRect t="100000" r="100000"/>
            </a:path>
            <a:tileRect l="-100000" b="-100000"/>
          </a:gradFill>
          <a:ln w="2857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79527B"/>
              </a:solidFill>
              <a:latin typeface="Calibri"/>
              <a:ea typeface="Calibri"/>
              <a:cs typeface="Calibri"/>
              <a:sym typeface="Calibri"/>
            </a:endParaRPr>
          </a:p>
        </p:txBody>
      </p:sp>
      <p:cxnSp>
        <p:nvCxnSpPr>
          <p:cNvPr id="1063" name="Google Shape;1063;p14"/>
          <p:cNvCxnSpPr/>
          <p:nvPr/>
        </p:nvCxnSpPr>
        <p:spPr>
          <a:xfrm rot="10800000">
            <a:off x="7294179" y="1933904"/>
            <a:ext cx="0" cy="3605048"/>
          </a:xfrm>
          <a:prstGeom prst="straightConnector1">
            <a:avLst/>
          </a:prstGeom>
          <a:noFill/>
          <a:ln w="28575" cap="flat" cmpd="sng">
            <a:solidFill>
              <a:srgbClr val="000000"/>
            </a:solidFill>
            <a:prstDash val="solid"/>
            <a:miter lim="800000"/>
            <a:headEnd type="none" w="sm" len="sm"/>
            <a:tailEnd type="triangle" w="med" len="med"/>
          </a:ln>
        </p:spPr>
      </p:cxnSp>
      <p:sp>
        <p:nvSpPr>
          <p:cNvPr id="1064" name="Google Shape;1064;p14"/>
          <p:cNvSpPr txBox="1"/>
          <p:nvPr/>
        </p:nvSpPr>
        <p:spPr>
          <a:xfrm>
            <a:off x="7294179" y="1879142"/>
            <a:ext cx="173964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9527B"/>
              </a:buClr>
              <a:buSzPts val="1800"/>
              <a:buFont typeface="Calibri"/>
              <a:buNone/>
            </a:pPr>
            <a:r>
              <a:rPr lang="de-DE" sz="1800" b="0" i="0" u="none" strike="noStrike" cap="none">
                <a:solidFill>
                  <a:srgbClr val="79527B"/>
                </a:solidFill>
                <a:latin typeface="Calibri"/>
                <a:ea typeface="Calibri"/>
                <a:cs typeface="Calibri"/>
                <a:sym typeface="Calibri"/>
              </a:rPr>
              <a:t>Event Frequency</a:t>
            </a:r>
            <a:endParaRPr/>
          </a:p>
        </p:txBody>
      </p:sp>
      <p:sp>
        <p:nvSpPr>
          <p:cNvPr id="1065" name="Google Shape;1065;p14"/>
          <p:cNvSpPr txBox="1"/>
          <p:nvPr/>
        </p:nvSpPr>
        <p:spPr>
          <a:xfrm>
            <a:off x="3163614" y="5538952"/>
            <a:ext cx="115692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9527B"/>
              </a:buClr>
              <a:buSzPts val="1800"/>
              <a:buFont typeface="Calibri"/>
              <a:buNone/>
            </a:pPr>
            <a:r>
              <a:rPr lang="de-DE" sz="1800" b="0" i="0" u="none" strike="noStrike" cap="none">
                <a:solidFill>
                  <a:srgbClr val="79527B"/>
                </a:solidFill>
                <a:latin typeface="Calibri"/>
                <a:ea typeface="Calibri"/>
                <a:cs typeface="Calibri"/>
                <a:sym typeface="Calibri"/>
              </a:rPr>
              <a:t>Unwanted</a:t>
            </a:r>
            <a:br>
              <a:rPr lang="de-DE" sz="1800" b="0" i="0" u="none" strike="noStrike" cap="none">
                <a:solidFill>
                  <a:srgbClr val="79527B"/>
                </a:solidFill>
                <a:latin typeface="Calibri"/>
                <a:ea typeface="Calibri"/>
                <a:cs typeface="Calibri"/>
                <a:sym typeface="Calibri"/>
              </a:rPr>
            </a:br>
            <a:r>
              <a:rPr lang="de-DE" sz="1800" b="0" i="0" u="none" strike="noStrike" cap="none">
                <a:solidFill>
                  <a:srgbClr val="79527B"/>
                </a:solidFill>
                <a:latin typeface="Calibri"/>
                <a:ea typeface="Calibri"/>
                <a:cs typeface="Calibri"/>
                <a:sym typeface="Calibri"/>
              </a:rPr>
              <a:t>Outcomes</a:t>
            </a:r>
            <a:endParaRPr/>
          </a:p>
        </p:txBody>
      </p:sp>
      <p:sp>
        <p:nvSpPr>
          <p:cNvPr id="1066" name="Google Shape;1066;p14"/>
          <p:cNvSpPr txBox="1"/>
          <p:nvPr/>
        </p:nvSpPr>
        <p:spPr>
          <a:xfrm>
            <a:off x="10593646" y="5531836"/>
            <a:ext cx="1042273" cy="64633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79527B"/>
              </a:buClr>
              <a:buSzPts val="1800"/>
              <a:buFont typeface="Calibri"/>
              <a:buNone/>
            </a:pPr>
            <a:r>
              <a:rPr lang="de-DE" sz="1800" b="0" i="0" u="none" strike="noStrike" cap="none">
                <a:solidFill>
                  <a:srgbClr val="79527B"/>
                </a:solidFill>
                <a:latin typeface="Calibri"/>
                <a:ea typeface="Calibri"/>
                <a:cs typeface="Calibri"/>
                <a:sym typeface="Calibri"/>
              </a:rPr>
              <a:t>Positive</a:t>
            </a:r>
            <a:br>
              <a:rPr lang="de-DE" sz="1800" b="0" i="0" u="none" strike="noStrike" cap="none">
                <a:solidFill>
                  <a:srgbClr val="79527B"/>
                </a:solidFill>
                <a:latin typeface="Calibri"/>
                <a:ea typeface="Calibri"/>
                <a:cs typeface="Calibri"/>
                <a:sym typeface="Calibri"/>
              </a:rPr>
            </a:br>
            <a:r>
              <a:rPr lang="de-DE" sz="1800" b="0" i="0" u="none" strike="noStrike" cap="none">
                <a:solidFill>
                  <a:srgbClr val="79527B"/>
                </a:solidFill>
                <a:latin typeface="Calibri"/>
                <a:ea typeface="Calibri"/>
                <a:cs typeface="Calibri"/>
                <a:sym typeface="Calibri"/>
              </a:rPr>
              <a:t>Surprises</a:t>
            </a:r>
            <a:endParaRPr sz="1800" b="0" i="0" u="none" strike="noStrike" cap="none">
              <a:solidFill>
                <a:srgbClr val="79527B"/>
              </a:solidFill>
              <a:latin typeface="Calibri"/>
              <a:ea typeface="Calibri"/>
              <a:cs typeface="Calibri"/>
              <a:sym typeface="Calibri"/>
            </a:endParaRPr>
          </a:p>
        </p:txBody>
      </p:sp>
      <p:sp>
        <p:nvSpPr>
          <p:cNvPr id="1067" name="Google Shape;1067;p14"/>
          <p:cNvSpPr txBox="1"/>
          <p:nvPr/>
        </p:nvSpPr>
        <p:spPr>
          <a:xfrm>
            <a:off x="6724120" y="5529799"/>
            <a:ext cx="114012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9527B"/>
              </a:buClr>
              <a:buSzPts val="1800"/>
              <a:buFont typeface="Calibri"/>
              <a:buNone/>
            </a:pPr>
            <a:r>
              <a:rPr lang="de-DE" sz="1800" b="0" i="0" u="none" strike="noStrike" cap="none">
                <a:solidFill>
                  <a:srgbClr val="79527B"/>
                </a:solidFill>
                <a:latin typeface="Calibri"/>
                <a:ea typeface="Calibri"/>
                <a:cs typeface="Calibri"/>
                <a:sym typeface="Calibri"/>
              </a:rPr>
              <a:t>Expected</a:t>
            </a:r>
            <a:br>
              <a:rPr lang="de-DE" sz="1800" b="0" i="0" u="none" strike="noStrike" cap="none">
                <a:solidFill>
                  <a:srgbClr val="79527B"/>
                </a:solidFill>
                <a:latin typeface="Calibri"/>
                <a:ea typeface="Calibri"/>
                <a:cs typeface="Calibri"/>
                <a:sym typeface="Calibri"/>
              </a:rPr>
            </a:br>
            <a:r>
              <a:rPr lang="de-DE" sz="1800" b="0" i="0" u="none" strike="noStrike" cap="none">
                <a:solidFill>
                  <a:srgbClr val="79527B"/>
                </a:solidFill>
                <a:latin typeface="Calibri"/>
                <a:ea typeface="Calibri"/>
                <a:cs typeface="Calibri"/>
                <a:sym typeface="Calibri"/>
              </a:rPr>
              <a:t>Outcomes</a:t>
            </a:r>
            <a:endParaRPr/>
          </a:p>
        </p:txBody>
      </p:sp>
      <p:sp>
        <p:nvSpPr>
          <p:cNvPr id="1068" name="Google Shape;1068;p14"/>
          <p:cNvSpPr/>
          <p:nvPr/>
        </p:nvSpPr>
        <p:spPr>
          <a:xfrm>
            <a:off x="3163613" y="4831508"/>
            <a:ext cx="2304300" cy="1331100"/>
          </a:xfrm>
          <a:prstGeom prst="ellipse">
            <a:avLst/>
          </a:prstGeom>
          <a:solidFill>
            <a:srgbClr val="F27954">
              <a:alpha val="69803"/>
            </a:srgbClr>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b="1">
                <a:solidFill>
                  <a:srgbClr val="033637"/>
                </a:solidFill>
                <a:latin typeface="Calibri"/>
                <a:ea typeface="Calibri"/>
                <a:cs typeface="Calibri"/>
                <a:sym typeface="Calibri"/>
              </a:rPr>
              <a:t>Scope of learning activities</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72"/>
        <p:cNvGrpSpPr/>
        <p:nvPr/>
      </p:nvGrpSpPr>
      <p:grpSpPr>
        <a:xfrm>
          <a:off x="0" y="0"/>
          <a:ext cx="0" cy="0"/>
          <a:chOff x="0" y="0"/>
          <a:chExt cx="0" cy="0"/>
        </a:xfrm>
      </p:grpSpPr>
      <p:sp>
        <p:nvSpPr>
          <p:cNvPr id="1073" name="Google Shape;1073;p15"/>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Daily </a:t>
            </a:r>
            <a:r>
              <a:rPr lang="de-DE" dirty="0" err="1"/>
              <a:t>work</a:t>
            </a:r>
            <a:r>
              <a:rPr lang="de-DE" dirty="0"/>
              <a:t> </a:t>
            </a:r>
            <a:r>
              <a:rPr lang="de-DE" dirty="0" err="1"/>
              <a:t>is</a:t>
            </a:r>
            <a:r>
              <a:rPr lang="de-DE" dirty="0"/>
              <a:t> a </a:t>
            </a:r>
            <a:r>
              <a:rPr lang="de-DE" dirty="0" err="1"/>
              <a:t>rich</a:t>
            </a:r>
            <a:r>
              <a:rPr lang="de-DE" dirty="0"/>
              <a:t> and </a:t>
            </a:r>
            <a:r>
              <a:rPr lang="de-DE" dirty="0" err="1"/>
              <a:t>often</a:t>
            </a:r>
            <a:r>
              <a:rPr lang="de-DE" dirty="0"/>
              <a:t> </a:t>
            </a:r>
            <a:r>
              <a:rPr lang="de-DE" dirty="0" err="1"/>
              <a:t>untapped</a:t>
            </a:r>
            <a:r>
              <a:rPr lang="de-DE" dirty="0"/>
              <a:t> source of </a:t>
            </a:r>
            <a:r>
              <a:rPr lang="de-DE" dirty="0" err="1"/>
              <a:t>learning</a:t>
            </a:r>
            <a:r>
              <a:rPr lang="de-DE" dirty="0"/>
              <a:t>. </a:t>
            </a:r>
            <a:endParaRPr dirty="0"/>
          </a:p>
          <a:p>
            <a:pPr marL="0" lvl="0" indent="0" algn="l" rtl="0">
              <a:lnSpc>
                <a:spcPct val="100000"/>
              </a:lnSpc>
              <a:spcBef>
                <a:spcPts val="600"/>
              </a:spcBef>
              <a:spcAft>
                <a:spcPts val="0"/>
              </a:spcAft>
              <a:buClr>
                <a:srgbClr val="595A59"/>
              </a:buClr>
              <a:buSzPts val="1800"/>
              <a:buNone/>
            </a:pPr>
            <a:r>
              <a:rPr lang="de-DE" dirty="0" err="1"/>
              <a:t>It</a:t>
            </a:r>
            <a:r>
              <a:rPr lang="de-DE" dirty="0"/>
              <a:t> </a:t>
            </a:r>
            <a:r>
              <a:rPr lang="de-DE" dirty="0" err="1"/>
              <a:t>is</a:t>
            </a:r>
            <a:r>
              <a:rPr lang="de-DE" dirty="0"/>
              <a:t> an </a:t>
            </a:r>
            <a:r>
              <a:rPr lang="de-DE" dirty="0" err="1"/>
              <a:t>incredible</a:t>
            </a:r>
            <a:r>
              <a:rPr lang="de-DE" dirty="0"/>
              <a:t> </a:t>
            </a:r>
            <a:r>
              <a:rPr lang="de-DE" dirty="0" err="1"/>
              <a:t>wealth</a:t>
            </a:r>
            <a:r>
              <a:rPr lang="de-DE" dirty="0"/>
              <a:t> of </a:t>
            </a:r>
            <a:r>
              <a:rPr lang="de-DE" dirty="0" err="1"/>
              <a:t>knowledge</a:t>
            </a:r>
            <a:r>
              <a:rPr lang="de-DE" dirty="0"/>
              <a:t> </a:t>
            </a:r>
            <a:r>
              <a:rPr lang="de-DE" dirty="0" err="1"/>
              <a:t>to</a:t>
            </a:r>
            <a:r>
              <a:rPr lang="de-DE" dirty="0"/>
              <a:t> </a:t>
            </a:r>
            <a:r>
              <a:rPr lang="de-DE" dirty="0" err="1"/>
              <a:t>learn</a:t>
            </a:r>
            <a:r>
              <a:rPr lang="de-DE" dirty="0"/>
              <a:t> </a:t>
            </a:r>
            <a:r>
              <a:rPr lang="de-DE" dirty="0" err="1"/>
              <a:t>from</a:t>
            </a:r>
            <a:r>
              <a:rPr lang="de-DE" dirty="0"/>
              <a:t> </a:t>
            </a:r>
            <a:r>
              <a:rPr lang="de-DE" dirty="0" err="1"/>
              <a:t>it</a:t>
            </a:r>
            <a:r>
              <a:rPr lang="de-DE" dirty="0"/>
              <a:t> </a:t>
            </a:r>
            <a:r>
              <a:rPr lang="de-DE" dirty="0" err="1"/>
              <a:t>why</a:t>
            </a:r>
            <a:r>
              <a:rPr lang="de-DE" dirty="0"/>
              <a:t> </a:t>
            </a:r>
            <a:r>
              <a:rPr lang="de-DE" dirty="0" err="1"/>
              <a:t>something</a:t>
            </a:r>
            <a:r>
              <a:rPr lang="de-DE" dirty="0"/>
              <a:t> </a:t>
            </a:r>
            <a:r>
              <a:rPr lang="de-DE" dirty="0" err="1"/>
              <a:t>works</a:t>
            </a:r>
            <a:r>
              <a:rPr lang="de-DE" dirty="0"/>
              <a:t> </a:t>
            </a:r>
            <a:r>
              <a:rPr lang="de-DE" dirty="0" err="1"/>
              <a:t>exactly</a:t>
            </a:r>
            <a:r>
              <a:rPr lang="de-DE" dirty="0"/>
              <a:t> the </a:t>
            </a:r>
            <a:r>
              <a:rPr lang="de-DE" dirty="0" err="1"/>
              <a:t>way</a:t>
            </a:r>
            <a:r>
              <a:rPr lang="de-DE" dirty="0"/>
              <a:t> </a:t>
            </a:r>
            <a:r>
              <a:rPr lang="de-DE" dirty="0" err="1"/>
              <a:t>it</a:t>
            </a:r>
            <a:r>
              <a:rPr lang="de-DE" dirty="0"/>
              <a:t> </a:t>
            </a:r>
            <a:r>
              <a:rPr lang="de-DE" dirty="0" err="1"/>
              <a:t>does</a:t>
            </a:r>
            <a:r>
              <a:rPr lang="de-DE" dirty="0"/>
              <a:t>. </a:t>
            </a:r>
            <a:endParaRPr dirty="0"/>
          </a:p>
        </p:txBody>
      </p:sp>
      <p:sp>
        <p:nvSpPr>
          <p:cNvPr id="1074" name="Google Shape;1074;p15"/>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fontScale="92500"/>
          </a:bodyPr>
          <a:lstStyle/>
          <a:p>
            <a:pPr marL="0" lvl="0" indent="0" algn="l" rtl="0">
              <a:lnSpc>
                <a:spcPct val="90000"/>
              </a:lnSpc>
              <a:spcBef>
                <a:spcPts val="0"/>
              </a:spcBef>
              <a:spcAft>
                <a:spcPts val="0"/>
              </a:spcAft>
              <a:buClr>
                <a:srgbClr val="79527B"/>
              </a:buClr>
              <a:buSzPct val="100000"/>
              <a:buNone/>
            </a:pPr>
            <a:r>
              <a:rPr lang="de-DE" dirty="0" err="1"/>
              <a:t>If</a:t>
            </a:r>
            <a:r>
              <a:rPr lang="de-DE" dirty="0"/>
              <a:t> </a:t>
            </a:r>
            <a:r>
              <a:rPr lang="de-DE" dirty="0" err="1"/>
              <a:t>you</a:t>
            </a:r>
            <a:r>
              <a:rPr lang="de-DE" dirty="0"/>
              <a:t> </a:t>
            </a:r>
            <a:r>
              <a:rPr lang="de-DE" dirty="0" err="1"/>
              <a:t>don't</a:t>
            </a:r>
            <a:r>
              <a:rPr lang="de-DE" dirty="0"/>
              <a:t> </a:t>
            </a:r>
            <a:r>
              <a:rPr lang="de-DE" dirty="0" err="1"/>
              <a:t>look</a:t>
            </a:r>
            <a:r>
              <a:rPr lang="de-DE" dirty="0"/>
              <a:t> at the </a:t>
            </a:r>
            <a:r>
              <a:rPr lang="de-DE" dirty="0" err="1"/>
              <a:t>processes</a:t>
            </a:r>
            <a:r>
              <a:rPr lang="de-DE" dirty="0"/>
              <a:t> </a:t>
            </a:r>
            <a:r>
              <a:rPr lang="de-DE" dirty="0" err="1"/>
              <a:t>that</a:t>
            </a:r>
            <a:r>
              <a:rPr lang="de-DE" dirty="0"/>
              <a:t> </a:t>
            </a:r>
            <a:r>
              <a:rPr lang="de-DE" dirty="0" err="1"/>
              <a:t>are</a:t>
            </a:r>
            <a:r>
              <a:rPr lang="de-DE" dirty="0"/>
              <a:t> </a:t>
            </a:r>
            <a:r>
              <a:rPr lang="de-DE" dirty="0" err="1"/>
              <a:t>going</a:t>
            </a:r>
            <a:r>
              <a:rPr lang="de-DE" dirty="0"/>
              <a:t> </a:t>
            </a:r>
            <a:r>
              <a:rPr lang="de-DE" dirty="0" err="1"/>
              <a:t>well</a:t>
            </a:r>
            <a:r>
              <a:rPr lang="de-DE" dirty="0"/>
              <a:t>, </a:t>
            </a:r>
            <a:r>
              <a:rPr lang="de-DE" dirty="0" err="1"/>
              <a:t>you</a:t>
            </a:r>
            <a:r>
              <a:rPr lang="de-DE" dirty="0"/>
              <a:t> miss </a:t>
            </a:r>
            <a:r>
              <a:rPr lang="de-DE" dirty="0" err="1"/>
              <a:t>learning</a:t>
            </a:r>
            <a:r>
              <a:rPr lang="de-DE" dirty="0"/>
              <a:t> </a:t>
            </a:r>
            <a:r>
              <a:rPr lang="de-DE" dirty="0" err="1"/>
              <a:t>opportunities</a:t>
            </a:r>
            <a:r>
              <a:rPr lang="de-DE" dirty="0"/>
              <a:t> </a:t>
            </a:r>
            <a:r>
              <a:rPr lang="de-DE" dirty="0" err="1"/>
              <a:t>to</a:t>
            </a:r>
            <a:r>
              <a:rPr lang="de-DE" dirty="0"/>
              <a:t> </a:t>
            </a:r>
            <a:r>
              <a:rPr lang="de-DE" dirty="0" err="1"/>
              <a:t>achieve</a:t>
            </a:r>
            <a:r>
              <a:rPr lang="de-DE" dirty="0"/>
              <a:t> </a:t>
            </a:r>
            <a:r>
              <a:rPr lang="de-DE" dirty="0" err="1"/>
              <a:t>crisis</a:t>
            </a:r>
            <a:r>
              <a:rPr lang="de-DE" dirty="0"/>
              <a:t> </a:t>
            </a:r>
            <a:r>
              <a:rPr lang="de-DE" dirty="0" err="1"/>
              <a:t>resilience</a:t>
            </a:r>
            <a:r>
              <a:rPr lang="de-DE" dirty="0"/>
              <a:t>.</a:t>
            </a:r>
            <a:endParaRPr dirty="0"/>
          </a:p>
        </p:txBody>
      </p:sp>
      <p:sp>
        <p:nvSpPr>
          <p:cNvPr id="1075" name="Google Shape;1075;p15"/>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a:t>Learning from what goes right III/III</a:t>
            </a:r>
            <a:endParaRPr/>
          </a:p>
          <a:p>
            <a:pPr marL="0" lvl="0" indent="0" algn="l" rtl="0">
              <a:lnSpc>
                <a:spcPct val="90000"/>
              </a:lnSpc>
              <a:spcBef>
                <a:spcPts val="1000"/>
              </a:spcBef>
              <a:spcAft>
                <a:spcPts val="0"/>
              </a:spcAft>
              <a:buClr>
                <a:srgbClr val="79527B"/>
              </a:buClr>
              <a:buSzPct val="100000"/>
              <a:buNone/>
            </a:pPr>
            <a:endParaRPr/>
          </a:p>
          <a:p>
            <a:pPr marL="0" lvl="0" indent="0" algn="l" rtl="0">
              <a:lnSpc>
                <a:spcPct val="90000"/>
              </a:lnSpc>
              <a:spcBef>
                <a:spcPts val="1000"/>
              </a:spcBef>
              <a:spcAft>
                <a:spcPts val="0"/>
              </a:spcAft>
              <a:buClr>
                <a:srgbClr val="79527B"/>
              </a:buClr>
              <a:buSzPct val="100000"/>
              <a:buNone/>
            </a:pPr>
            <a:endParaRPr/>
          </a:p>
        </p:txBody>
      </p:sp>
      <p:sp>
        <p:nvSpPr>
          <p:cNvPr id="1076" name="Google Shape;1076;p15"/>
          <p:cNvSpPr/>
          <p:nvPr/>
        </p:nvSpPr>
        <p:spPr>
          <a:xfrm>
            <a:off x="3163614" y="2564524"/>
            <a:ext cx="8240110" cy="2974428"/>
          </a:xfrm>
          <a:custGeom>
            <a:avLst/>
            <a:gdLst/>
            <a:ahLst/>
            <a:cxnLst/>
            <a:rect l="l" t="t" r="r" b="b"/>
            <a:pathLst>
              <a:path w="8240110" h="3415862" extrusionOk="0">
                <a:moveTo>
                  <a:pt x="0" y="3405351"/>
                </a:moveTo>
                <a:cubicBezTo>
                  <a:pt x="1140372" y="3236309"/>
                  <a:pt x="2280745" y="3067268"/>
                  <a:pt x="2816772" y="2585544"/>
                </a:cubicBezTo>
                <a:cubicBezTo>
                  <a:pt x="3352799" y="2103820"/>
                  <a:pt x="2997200" y="945931"/>
                  <a:pt x="3216165" y="515007"/>
                </a:cubicBezTo>
                <a:cubicBezTo>
                  <a:pt x="3435130" y="84083"/>
                  <a:pt x="3832772" y="0"/>
                  <a:pt x="4130565" y="0"/>
                </a:cubicBezTo>
                <a:cubicBezTo>
                  <a:pt x="4428358" y="0"/>
                  <a:pt x="4790965" y="80579"/>
                  <a:pt x="5002924" y="515007"/>
                </a:cubicBezTo>
                <a:cubicBezTo>
                  <a:pt x="5214883" y="949434"/>
                  <a:pt x="4862786" y="2123089"/>
                  <a:pt x="5402317" y="2606565"/>
                </a:cubicBezTo>
                <a:cubicBezTo>
                  <a:pt x="5941848" y="3090041"/>
                  <a:pt x="7090979" y="3252951"/>
                  <a:pt x="8240110" y="3415862"/>
                </a:cubicBezTo>
              </a:path>
            </a:pathLst>
          </a:custGeom>
          <a:gradFill>
            <a:gsLst>
              <a:gs pos="0">
                <a:srgbClr val="C00000"/>
              </a:gs>
              <a:gs pos="13000">
                <a:srgbClr val="C00000"/>
              </a:gs>
              <a:gs pos="52999">
                <a:srgbClr val="FFC000"/>
              </a:gs>
              <a:gs pos="92000">
                <a:srgbClr val="81D1C5"/>
              </a:gs>
              <a:gs pos="100000">
                <a:srgbClr val="81D1C5"/>
              </a:gs>
            </a:gsLst>
            <a:path path="circle">
              <a:fillToRect t="100000" r="100000"/>
            </a:path>
            <a:tileRect l="-100000" b="-100000"/>
          </a:gradFill>
          <a:ln w="2857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Calibri"/>
              <a:buNone/>
            </a:pPr>
            <a:endParaRPr sz="1800" b="0" i="0" u="none" strike="noStrike" cap="none">
              <a:solidFill>
                <a:srgbClr val="79527B"/>
              </a:solidFill>
              <a:latin typeface="Calibri"/>
              <a:ea typeface="Calibri"/>
              <a:cs typeface="Calibri"/>
              <a:sym typeface="Calibri"/>
            </a:endParaRPr>
          </a:p>
        </p:txBody>
      </p:sp>
      <p:cxnSp>
        <p:nvCxnSpPr>
          <p:cNvPr id="1077" name="Google Shape;1077;p15"/>
          <p:cNvCxnSpPr/>
          <p:nvPr/>
        </p:nvCxnSpPr>
        <p:spPr>
          <a:xfrm rot="10800000">
            <a:off x="7294179" y="1933904"/>
            <a:ext cx="0" cy="3605048"/>
          </a:xfrm>
          <a:prstGeom prst="straightConnector1">
            <a:avLst/>
          </a:prstGeom>
          <a:noFill/>
          <a:ln w="28575" cap="flat" cmpd="sng">
            <a:solidFill>
              <a:srgbClr val="000000"/>
            </a:solidFill>
            <a:prstDash val="solid"/>
            <a:miter lim="800000"/>
            <a:headEnd type="none" w="sm" len="sm"/>
            <a:tailEnd type="triangle" w="med" len="med"/>
          </a:ln>
        </p:spPr>
      </p:cxnSp>
      <p:sp>
        <p:nvSpPr>
          <p:cNvPr id="1078" name="Google Shape;1078;p15"/>
          <p:cNvSpPr txBox="1"/>
          <p:nvPr/>
        </p:nvSpPr>
        <p:spPr>
          <a:xfrm>
            <a:off x="7294179" y="1879142"/>
            <a:ext cx="1739643"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9527B"/>
              </a:buClr>
              <a:buSzPts val="1800"/>
              <a:buFont typeface="Calibri"/>
              <a:buNone/>
            </a:pPr>
            <a:r>
              <a:rPr lang="de-DE" sz="1800" b="0" i="0" u="none" strike="noStrike" cap="none">
                <a:solidFill>
                  <a:srgbClr val="79527B"/>
                </a:solidFill>
                <a:latin typeface="Calibri"/>
                <a:ea typeface="Calibri"/>
                <a:cs typeface="Calibri"/>
                <a:sym typeface="Calibri"/>
              </a:rPr>
              <a:t>Event Frequency</a:t>
            </a:r>
            <a:endParaRPr/>
          </a:p>
        </p:txBody>
      </p:sp>
      <p:sp>
        <p:nvSpPr>
          <p:cNvPr id="1079" name="Google Shape;1079;p15"/>
          <p:cNvSpPr txBox="1"/>
          <p:nvPr/>
        </p:nvSpPr>
        <p:spPr>
          <a:xfrm>
            <a:off x="3163614" y="5538952"/>
            <a:ext cx="1156920"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79527B"/>
              </a:buClr>
              <a:buSzPts val="1800"/>
              <a:buFont typeface="Calibri"/>
              <a:buNone/>
            </a:pPr>
            <a:r>
              <a:rPr lang="de-DE" sz="1800" b="0" i="0" u="none" strike="noStrike" cap="none">
                <a:solidFill>
                  <a:srgbClr val="79527B"/>
                </a:solidFill>
                <a:latin typeface="Calibri"/>
                <a:ea typeface="Calibri"/>
                <a:cs typeface="Calibri"/>
                <a:sym typeface="Calibri"/>
              </a:rPr>
              <a:t>Unwanted</a:t>
            </a:r>
            <a:br>
              <a:rPr lang="de-DE" sz="1800" b="0" i="0" u="none" strike="noStrike" cap="none">
                <a:solidFill>
                  <a:srgbClr val="79527B"/>
                </a:solidFill>
                <a:latin typeface="Calibri"/>
                <a:ea typeface="Calibri"/>
                <a:cs typeface="Calibri"/>
                <a:sym typeface="Calibri"/>
              </a:rPr>
            </a:br>
            <a:r>
              <a:rPr lang="de-DE" sz="1800" b="0" i="0" u="none" strike="noStrike" cap="none">
                <a:solidFill>
                  <a:srgbClr val="79527B"/>
                </a:solidFill>
                <a:latin typeface="Calibri"/>
                <a:ea typeface="Calibri"/>
                <a:cs typeface="Calibri"/>
                <a:sym typeface="Calibri"/>
              </a:rPr>
              <a:t>Outcomes</a:t>
            </a:r>
            <a:endParaRPr/>
          </a:p>
        </p:txBody>
      </p:sp>
      <p:sp>
        <p:nvSpPr>
          <p:cNvPr id="1080" name="Google Shape;1080;p15"/>
          <p:cNvSpPr txBox="1"/>
          <p:nvPr/>
        </p:nvSpPr>
        <p:spPr>
          <a:xfrm>
            <a:off x="10593646" y="5531836"/>
            <a:ext cx="1042273" cy="646331"/>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79527B"/>
              </a:buClr>
              <a:buSzPts val="1800"/>
              <a:buFont typeface="Calibri"/>
              <a:buNone/>
            </a:pPr>
            <a:r>
              <a:rPr lang="de-DE" sz="1800" b="0" i="0" u="none" strike="noStrike" cap="none">
                <a:solidFill>
                  <a:srgbClr val="79527B"/>
                </a:solidFill>
                <a:latin typeface="Calibri"/>
                <a:ea typeface="Calibri"/>
                <a:cs typeface="Calibri"/>
                <a:sym typeface="Calibri"/>
              </a:rPr>
              <a:t>Positive</a:t>
            </a:r>
            <a:br>
              <a:rPr lang="de-DE" sz="1800" b="0" i="0" u="none" strike="noStrike" cap="none">
                <a:solidFill>
                  <a:srgbClr val="79527B"/>
                </a:solidFill>
                <a:latin typeface="Calibri"/>
                <a:ea typeface="Calibri"/>
                <a:cs typeface="Calibri"/>
                <a:sym typeface="Calibri"/>
              </a:rPr>
            </a:br>
            <a:r>
              <a:rPr lang="de-DE" sz="1800" b="0" i="0" u="none" strike="noStrike" cap="none">
                <a:solidFill>
                  <a:srgbClr val="79527B"/>
                </a:solidFill>
                <a:latin typeface="Calibri"/>
                <a:ea typeface="Calibri"/>
                <a:cs typeface="Calibri"/>
                <a:sym typeface="Calibri"/>
              </a:rPr>
              <a:t>Surprises</a:t>
            </a:r>
            <a:endParaRPr sz="1800" b="0" i="0" u="none" strike="noStrike" cap="none">
              <a:solidFill>
                <a:srgbClr val="79527B"/>
              </a:solidFill>
              <a:latin typeface="Calibri"/>
              <a:ea typeface="Calibri"/>
              <a:cs typeface="Calibri"/>
              <a:sym typeface="Calibri"/>
            </a:endParaRPr>
          </a:p>
        </p:txBody>
      </p:sp>
      <p:sp>
        <p:nvSpPr>
          <p:cNvPr id="1081" name="Google Shape;1081;p15"/>
          <p:cNvSpPr txBox="1"/>
          <p:nvPr/>
        </p:nvSpPr>
        <p:spPr>
          <a:xfrm>
            <a:off x="6724120" y="5529799"/>
            <a:ext cx="1140120" cy="646331"/>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79527B"/>
              </a:buClr>
              <a:buSzPts val="1800"/>
              <a:buFont typeface="Calibri"/>
              <a:buNone/>
            </a:pPr>
            <a:r>
              <a:rPr lang="de-DE" sz="1800" b="0" i="0" u="none" strike="noStrike" cap="none">
                <a:solidFill>
                  <a:srgbClr val="79527B"/>
                </a:solidFill>
                <a:latin typeface="Calibri"/>
                <a:ea typeface="Calibri"/>
                <a:cs typeface="Calibri"/>
                <a:sym typeface="Calibri"/>
              </a:rPr>
              <a:t>Expected</a:t>
            </a:r>
            <a:br>
              <a:rPr lang="de-DE" sz="1800" b="0" i="0" u="none" strike="noStrike" cap="none">
                <a:solidFill>
                  <a:srgbClr val="79527B"/>
                </a:solidFill>
                <a:latin typeface="Calibri"/>
                <a:ea typeface="Calibri"/>
                <a:cs typeface="Calibri"/>
                <a:sym typeface="Calibri"/>
              </a:rPr>
            </a:br>
            <a:r>
              <a:rPr lang="de-DE" sz="1800" b="0" i="0" u="none" strike="noStrike" cap="none">
                <a:solidFill>
                  <a:srgbClr val="79527B"/>
                </a:solidFill>
                <a:latin typeface="Calibri"/>
                <a:ea typeface="Calibri"/>
                <a:cs typeface="Calibri"/>
                <a:sym typeface="Calibri"/>
              </a:rPr>
              <a:t>Outcomes</a:t>
            </a:r>
            <a:endParaRPr/>
          </a:p>
        </p:txBody>
      </p:sp>
      <p:sp>
        <p:nvSpPr>
          <p:cNvPr id="1082" name="Google Shape;1082;p15"/>
          <p:cNvSpPr/>
          <p:nvPr/>
        </p:nvSpPr>
        <p:spPr>
          <a:xfrm>
            <a:off x="3163613" y="4831508"/>
            <a:ext cx="2304265" cy="1331184"/>
          </a:xfrm>
          <a:prstGeom prst="ellipse">
            <a:avLst/>
          </a:prstGeom>
          <a:solidFill>
            <a:srgbClr val="F27954">
              <a:alpha val="69803"/>
            </a:srgbClr>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b="1">
                <a:solidFill>
                  <a:srgbClr val="033637"/>
                </a:solidFill>
                <a:latin typeface="Calibri"/>
                <a:ea typeface="Calibri"/>
                <a:cs typeface="Calibri"/>
                <a:sym typeface="Calibri"/>
              </a:rPr>
              <a:t>Scope of learning activities</a:t>
            </a:r>
            <a:endParaRPr/>
          </a:p>
        </p:txBody>
      </p:sp>
      <p:sp>
        <p:nvSpPr>
          <p:cNvPr id="1083" name="Google Shape;1083;p15"/>
          <p:cNvSpPr/>
          <p:nvPr/>
        </p:nvSpPr>
        <p:spPr>
          <a:xfrm>
            <a:off x="4897822" y="2426381"/>
            <a:ext cx="6852744" cy="3736311"/>
          </a:xfrm>
          <a:prstGeom prst="ellipse">
            <a:avLst/>
          </a:prstGeom>
          <a:solidFill>
            <a:srgbClr val="81D1C5">
              <a:alpha val="69803"/>
            </a:srgbClr>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b="1">
                <a:solidFill>
                  <a:srgbClr val="033637"/>
                </a:solidFill>
                <a:latin typeface="Calibri"/>
                <a:ea typeface="Calibri"/>
                <a:cs typeface="Calibri"/>
                <a:sym typeface="Calibri"/>
              </a:rPr>
              <a:t>Missed learning opportunities providing insights for crisis resilience</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87"/>
        <p:cNvGrpSpPr/>
        <p:nvPr/>
      </p:nvGrpSpPr>
      <p:grpSpPr>
        <a:xfrm>
          <a:off x="0" y="0"/>
          <a:ext cx="0" cy="0"/>
          <a:chOff x="0" y="0"/>
          <a:chExt cx="0" cy="0"/>
        </a:xfrm>
      </p:grpSpPr>
      <p:sp>
        <p:nvSpPr>
          <p:cNvPr id="1088" name="Google Shape;1088;p16"/>
          <p:cNvSpPr txBox="1">
            <a:spLocks noGrp="1"/>
          </p:cNvSpPr>
          <p:nvPr>
            <p:ph type="body" idx="1"/>
          </p:nvPr>
        </p:nvSpPr>
        <p:spPr>
          <a:xfrm>
            <a:off x="666708" y="752638"/>
            <a:ext cx="5429292" cy="16476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ct val="100000"/>
              <a:buNone/>
            </a:pPr>
            <a:r>
              <a:rPr lang="de-DE" dirty="0"/>
              <a:t>Understanding and </a:t>
            </a:r>
            <a:r>
              <a:rPr lang="de-DE" dirty="0" err="1"/>
              <a:t>winning</a:t>
            </a:r>
            <a:r>
              <a:rPr lang="de-DE" dirty="0"/>
              <a:t> the </a:t>
            </a:r>
            <a:r>
              <a:rPr lang="de-DE" dirty="0" err="1"/>
              <a:t>guest</a:t>
            </a:r>
            <a:r>
              <a:rPr lang="de-DE" dirty="0"/>
              <a:t> of the </a:t>
            </a:r>
            <a:r>
              <a:rPr lang="de-DE" dirty="0" err="1"/>
              <a:t>future</a:t>
            </a:r>
            <a:r>
              <a:rPr lang="de-DE" dirty="0"/>
              <a:t>:</a:t>
            </a:r>
            <a:endParaRPr dirty="0"/>
          </a:p>
          <a:p>
            <a:pPr marL="0" lvl="0" indent="0" algn="l" rtl="0">
              <a:lnSpc>
                <a:spcPct val="90000"/>
              </a:lnSpc>
              <a:spcBef>
                <a:spcPts val="300"/>
              </a:spcBef>
              <a:spcAft>
                <a:spcPts val="0"/>
              </a:spcAft>
              <a:buClr>
                <a:schemeClr val="lt1"/>
              </a:buClr>
              <a:buSzPct val="100000"/>
              <a:buNone/>
            </a:pPr>
            <a:r>
              <a:rPr lang="de-DE" dirty="0" err="1"/>
              <a:t>future-oriented</a:t>
            </a:r>
            <a:r>
              <a:rPr lang="de-DE" dirty="0"/>
              <a:t> </a:t>
            </a:r>
            <a:r>
              <a:rPr lang="de-DE" dirty="0" err="1"/>
              <a:t>tourism</a:t>
            </a:r>
            <a:r>
              <a:rPr lang="de-DE" dirty="0"/>
              <a:t> </a:t>
            </a:r>
            <a:r>
              <a:rPr lang="de-DE" dirty="0" err="1"/>
              <a:t>offers</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17"/>
          <p:cNvSpPr txBox="1">
            <a:spLocks noGrp="1"/>
          </p:cNvSpPr>
          <p:nvPr>
            <p:ph type="body" idx="1"/>
          </p:nvPr>
        </p:nvSpPr>
        <p:spPr>
          <a:xfrm>
            <a:off x="389965" y="1607198"/>
            <a:ext cx="11470341" cy="401751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595A59"/>
              </a:buClr>
              <a:buSzPts val="1800"/>
              <a:buNone/>
            </a:pPr>
            <a:endParaRPr/>
          </a:p>
        </p:txBody>
      </p:sp>
      <p:sp>
        <p:nvSpPr>
          <p:cNvPr id="1094" name="Google Shape;1094;p17"/>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a:t>To develop a sustainable offer and thus increase crisis resilience, a tourism SME can orientate itself in five steps.</a:t>
            </a:r>
            <a:endParaRPr/>
          </a:p>
        </p:txBody>
      </p:sp>
      <p:sp>
        <p:nvSpPr>
          <p:cNvPr id="1095" name="Google Shape;1095;p17"/>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79527B"/>
              </a:buClr>
              <a:buSzPct val="100000"/>
              <a:buNone/>
            </a:pPr>
            <a:r>
              <a:rPr lang="de-DE"/>
              <a:t>Big five for future-oriented tourism offers</a:t>
            </a:r>
            <a:endParaRPr/>
          </a:p>
          <a:p>
            <a:pPr marL="0" lvl="0" indent="0" algn="l" rtl="0">
              <a:lnSpc>
                <a:spcPct val="90000"/>
              </a:lnSpc>
              <a:spcBef>
                <a:spcPts val="1000"/>
              </a:spcBef>
              <a:spcAft>
                <a:spcPts val="0"/>
              </a:spcAft>
              <a:buClr>
                <a:srgbClr val="79527B"/>
              </a:buClr>
              <a:buSzPct val="100000"/>
              <a:buNone/>
            </a:pPr>
            <a:endParaRPr/>
          </a:p>
        </p:txBody>
      </p:sp>
      <p:grpSp>
        <p:nvGrpSpPr>
          <p:cNvPr id="1096" name="Google Shape;1096;p17"/>
          <p:cNvGrpSpPr/>
          <p:nvPr/>
        </p:nvGrpSpPr>
        <p:grpSpPr>
          <a:xfrm>
            <a:off x="2035571" y="928670"/>
            <a:ext cx="8120856" cy="5418667"/>
            <a:chOff x="3571" y="0"/>
            <a:chExt cx="8120856" cy="5418667"/>
          </a:xfrm>
        </p:grpSpPr>
        <p:sp>
          <p:nvSpPr>
            <p:cNvPr id="1097" name="Google Shape;1097;p17"/>
            <p:cNvSpPr/>
            <p:nvPr/>
          </p:nvSpPr>
          <p:spPr>
            <a:xfrm>
              <a:off x="609599" y="0"/>
              <a:ext cx="6908800" cy="5418667"/>
            </a:xfrm>
            <a:prstGeom prst="rightArrow">
              <a:avLst>
                <a:gd name="adj1" fmla="val 50000"/>
                <a:gd name="adj2" fmla="val 50000"/>
              </a:avLst>
            </a:prstGeom>
            <a:solidFill>
              <a:srgbClr val="CAD3D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7"/>
            <p:cNvSpPr/>
            <p:nvPr/>
          </p:nvSpPr>
          <p:spPr>
            <a:xfrm>
              <a:off x="3571" y="1625600"/>
              <a:ext cx="1561703" cy="2167466"/>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17"/>
            <p:cNvSpPr txBox="1"/>
            <p:nvPr/>
          </p:nvSpPr>
          <p:spPr>
            <a:xfrm>
              <a:off x="79807" y="1701836"/>
              <a:ext cx="1409231" cy="201499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700" dirty="0" err="1">
                  <a:solidFill>
                    <a:schemeClr val="lt1"/>
                  </a:solidFill>
                  <a:latin typeface="Calibri"/>
                  <a:ea typeface="Calibri"/>
                  <a:cs typeface="Calibri"/>
                  <a:sym typeface="Calibri"/>
                </a:rPr>
                <a:t>Understand</a:t>
              </a:r>
              <a:r>
                <a:rPr lang="de-DE" sz="1700" dirty="0">
                  <a:solidFill>
                    <a:schemeClr val="lt1"/>
                  </a:solidFill>
                  <a:latin typeface="Calibri"/>
                  <a:ea typeface="Calibri"/>
                  <a:cs typeface="Calibri"/>
                  <a:sym typeface="Calibri"/>
                </a:rPr>
                <a:t> the </a:t>
              </a:r>
              <a:r>
                <a:rPr lang="de-DE" sz="1700" dirty="0" err="1">
                  <a:solidFill>
                    <a:schemeClr val="lt1"/>
                  </a:solidFill>
                  <a:latin typeface="Calibri"/>
                  <a:ea typeface="Calibri"/>
                  <a:cs typeface="Calibri"/>
                  <a:sym typeface="Calibri"/>
                </a:rPr>
                <a:t>guest</a:t>
              </a:r>
              <a:r>
                <a:rPr lang="de-DE" sz="1700" dirty="0">
                  <a:solidFill>
                    <a:schemeClr val="lt1"/>
                  </a:solidFill>
                  <a:latin typeface="Calibri"/>
                  <a:ea typeface="Calibri"/>
                  <a:cs typeface="Calibri"/>
                  <a:sym typeface="Calibri"/>
                </a:rPr>
                <a:t> of the </a:t>
              </a:r>
              <a:r>
                <a:rPr lang="de-DE" sz="1700" dirty="0" err="1">
                  <a:solidFill>
                    <a:schemeClr val="lt1"/>
                  </a:solidFill>
                  <a:latin typeface="Calibri"/>
                  <a:ea typeface="Calibri"/>
                  <a:cs typeface="Calibri"/>
                  <a:sym typeface="Calibri"/>
                </a:rPr>
                <a:t>future</a:t>
              </a:r>
              <a:endParaRPr dirty="0"/>
            </a:p>
          </p:txBody>
        </p:sp>
        <p:sp>
          <p:nvSpPr>
            <p:cNvPr id="1100" name="Google Shape;1100;p17"/>
            <p:cNvSpPr/>
            <p:nvPr/>
          </p:nvSpPr>
          <p:spPr>
            <a:xfrm>
              <a:off x="1643360" y="1625600"/>
              <a:ext cx="1561703" cy="2167466"/>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17"/>
            <p:cNvSpPr txBox="1"/>
            <p:nvPr/>
          </p:nvSpPr>
          <p:spPr>
            <a:xfrm>
              <a:off x="1719596" y="1701836"/>
              <a:ext cx="1409231" cy="201499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700" dirty="0">
                  <a:solidFill>
                    <a:schemeClr val="lt1"/>
                  </a:solidFill>
                  <a:latin typeface="Calibri"/>
                  <a:ea typeface="Calibri"/>
                  <a:cs typeface="Calibri"/>
                  <a:sym typeface="Calibri"/>
                </a:rPr>
                <a:t>Create </a:t>
              </a:r>
              <a:r>
                <a:rPr lang="de-DE" sz="1700" dirty="0" err="1">
                  <a:solidFill>
                    <a:schemeClr val="lt1"/>
                  </a:solidFill>
                  <a:latin typeface="Calibri"/>
                  <a:ea typeface="Calibri"/>
                  <a:cs typeface="Calibri"/>
                  <a:sym typeface="Calibri"/>
                </a:rPr>
                <a:t>unique</a:t>
              </a:r>
              <a:r>
                <a:rPr lang="de-DE" sz="1700" dirty="0">
                  <a:solidFill>
                    <a:schemeClr val="lt1"/>
                  </a:solidFill>
                  <a:latin typeface="Calibri"/>
                  <a:ea typeface="Calibri"/>
                  <a:cs typeface="Calibri"/>
                  <a:sym typeface="Calibri"/>
                </a:rPr>
                <a:t> </a:t>
              </a:r>
              <a:r>
                <a:rPr lang="de-DE" sz="1700" dirty="0" err="1">
                  <a:solidFill>
                    <a:schemeClr val="lt1"/>
                  </a:solidFill>
                  <a:latin typeface="Calibri"/>
                  <a:ea typeface="Calibri"/>
                  <a:cs typeface="Calibri"/>
                  <a:sym typeface="Calibri"/>
                </a:rPr>
                <a:t>travel</a:t>
              </a:r>
              <a:r>
                <a:rPr lang="de-DE" sz="1700" dirty="0">
                  <a:solidFill>
                    <a:schemeClr val="lt1"/>
                  </a:solidFill>
                  <a:latin typeface="Calibri"/>
                  <a:ea typeface="Calibri"/>
                  <a:cs typeface="Calibri"/>
                  <a:sym typeface="Calibri"/>
                </a:rPr>
                <a:t> </a:t>
              </a:r>
              <a:r>
                <a:rPr lang="de-DE" sz="1700" dirty="0" err="1">
                  <a:solidFill>
                    <a:schemeClr val="lt1"/>
                  </a:solidFill>
                  <a:latin typeface="Calibri"/>
                  <a:ea typeface="Calibri"/>
                  <a:cs typeface="Calibri"/>
                  <a:sym typeface="Calibri"/>
                </a:rPr>
                <a:t>occasions</a:t>
              </a:r>
              <a:r>
                <a:rPr lang="de-DE" sz="1700" dirty="0">
                  <a:solidFill>
                    <a:schemeClr val="lt1"/>
                  </a:solidFill>
                  <a:latin typeface="Calibri"/>
                  <a:ea typeface="Calibri"/>
                  <a:cs typeface="Calibri"/>
                  <a:sym typeface="Calibri"/>
                </a:rPr>
                <a:t> </a:t>
              </a:r>
              <a:r>
                <a:rPr lang="de-DE" sz="1700" dirty="0" err="1">
                  <a:solidFill>
                    <a:schemeClr val="lt1"/>
                  </a:solidFill>
                  <a:latin typeface="Calibri"/>
                  <a:ea typeface="Calibri"/>
                  <a:cs typeface="Calibri"/>
                  <a:sym typeface="Calibri"/>
                </a:rPr>
                <a:t>based</a:t>
              </a:r>
              <a:r>
                <a:rPr lang="de-DE" sz="1700" dirty="0">
                  <a:solidFill>
                    <a:schemeClr val="lt1"/>
                  </a:solidFill>
                  <a:latin typeface="Calibri"/>
                  <a:ea typeface="Calibri"/>
                  <a:cs typeface="Calibri"/>
                  <a:sym typeface="Calibri"/>
                </a:rPr>
                <a:t> on the </a:t>
              </a:r>
              <a:r>
                <a:rPr lang="de-DE" sz="1700" dirty="0" err="1">
                  <a:solidFill>
                    <a:schemeClr val="lt1"/>
                  </a:solidFill>
                  <a:latin typeface="Calibri"/>
                  <a:ea typeface="Calibri"/>
                  <a:cs typeface="Calibri"/>
                  <a:sym typeface="Calibri"/>
                </a:rPr>
                <a:t>guest's</a:t>
              </a:r>
              <a:r>
                <a:rPr lang="de-DE" sz="1700" dirty="0">
                  <a:solidFill>
                    <a:schemeClr val="lt1"/>
                  </a:solidFill>
                  <a:latin typeface="Calibri"/>
                  <a:ea typeface="Calibri"/>
                  <a:cs typeface="Calibri"/>
                  <a:sym typeface="Calibri"/>
                </a:rPr>
                <a:t> </a:t>
              </a:r>
              <a:r>
                <a:rPr lang="de-DE" sz="1700" dirty="0" err="1">
                  <a:solidFill>
                    <a:schemeClr val="lt1"/>
                  </a:solidFill>
                  <a:latin typeface="Calibri"/>
                  <a:ea typeface="Calibri"/>
                  <a:cs typeface="Calibri"/>
                  <a:sym typeface="Calibri"/>
                </a:rPr>
                <a:t>desires</a:t>
              </a:r>
              <a:r>
                <a:rPr lang="de-DE" sz="1700" dirty="0">
                  <a:solidFill>
                    <a:schemeClr val="lt1"/>
                  </a:solidFill>
                  <a:latin typeface="Calibri"/>
                  <a:ea typeface="Calibri"/>
                  <a:cs typeface="Calibri"/>
                  <a:sym typeface="Calibri"/>
                </a:rPr>
                <a:t> and </a:t>
              </a:r>
              <a:r>
                <a:rPr lang="de-DE" sz="1700" dirty="0" err="1">
                  <a:solidFill>
                    <a:schemeClr val="lt1"/>
                  </a:solidFill>
                  <a:latin typeface="Calibri"/>
                  <a:ea typeface="Calibri"/>
                  <a:cs typeface="Calibri"/>
                  <a:sym typeface="Calibri"/>
                </a:rPr>
                <a:t>needs</a:t>
              </a:r>
              <a:endParaRPr sz="1700" dirty="0">
                <a:solidFill>
                  <a:schemeClr val="lt1"/>
                </a:solidFill>
                <a:latin typeface="Calibri"/>
                <a:ea typeface="Calibri"/>
                <a:cs typeface="Calibri"/>
                <a:sym typeface="Calibri"/>
              </a:endParaRPr>
            </a:p>
          </p:txBody>
        </p:sp>
        <p:sp>
          <p:nvSpPr>
            <p:cNvPr id="1102" name="Google Shape;1102;p17"/>
            <p:cNvSpPr/>
            <p:nvPr/>
          </p:nvSpPr>
          <p:spPr>
            <a:xfrm>
              <a:off x="3283148" y="1625600"/>
              <a:ext cx="1561703" cy="2167466"/>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17"/>
            <p:cNvSpPr txBox="1"/>
            <p:nvPr/>
          </p:nvSpPr>
          <p:spPr>
            <a:xfrm>
              <a:off x="3359384" y="1701836"/>
              <a:ext cx="1409231" cy="201499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700">
                  <a:solidFill>
                    <a:schemeClr val="lt1"/>
                  </a:solidFill>
                  <a:latin typeface="Calibri"/>
                  <a:ea typeface="Calibri"/>
                  <a:cs typeface="Calibri"/>
                  <a:sym typeface="Calibri"/>
                </a:rPr>
                <a:t>Create desires</a:t>
              </a:r>
              <a:endParaRPr sz="1700">
                <a:solidFill>
                  <a:schemeClr val="lt1"/>
                </a:solidFill>
                <a:latin typeface="Calibri"/>
                <a:ea typeface="Calibri"/>
                <a:cs typeface="Calibri"/>
                <a:sym typeface="Calibri"/>
              </a:endParaRPr>
            </a:p>
          </p:txBody>
        </p:sp>
        <p:sp>
          <p:nvSpPr>
            <p:cNvPr id="1104" name="Google Shape;1104;p17"/>
            <p:cNvSpPr/>
            <p:nvPr/>
          </p:nvSpPr>
          <p:spPr>
            <a:xfrm>
              <a:off x="4922936" y="1625600"/>
              <a:ext cx="1561703" cy="2167466"/>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17"/>
            <p:cNvSpPr txBox="1"/>
            <p:nvPr/>
          </p:nvSpPr>
          <p:spPr>
            <a:xfrm>
              <a:off x="4999172" y="1701836"/>
              <a:ext cx="1409231" cy="201499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700" dirty="0" err="1">
                  <a:solidFill>
                    <a:schemeClr val="lt1"/>
                  </a:solidFill>
                  <a:latin typeface="Calibri"/>
                  <a:ea typeface="Calibri"/>
                  <a:cs typeface="Calibri"/>
                  <a:sym typeface="Calibri"/>
                </a:rPr>
                <a:t>Communicate</a:t>
              </a:r>
              <a:r>
                <a:rPr lang="de-DE" sz="1700" dirty="0">
                  <a:solidFill>
                    <a:schemeClr val="lt1"/>
                  </a:solidFill>
                  <a:latin typeface="Calibri"/>
                  <a:ea typeface="Calibri"/>
                  <a:cs typeface="Calibri"/>
                  <a:sym typeface="Calibri"/>
                </a:rPr>
                <a:t> </a:t>
              </a:r>
              <a:r>
                <a:rPr lang="de-DE" sz="1700" dirty="0" err="1">
                  <a:solidFill>
                    <a:schemeClr val="lt1"/>
                  </a:solidFill>
                  <a:latin typeface="Calibri"/>
                  <a:ea typeface="Calibri"/>
                  <a:cs typeface="Calibri"/>
                  <a:sym typeface="Calibri"/>
                </a:rPr>
                <a:t>precisely</a:t>
              </a:r>
              <a:r>
                <a:rPr lang="de-DE" sz="1700" dirty="0">
                  <a:solidFill>
                    <a:schemeClr val="lt1"/>
                  </a:solidFill>
                  <a:latin typeface="Calibri"/>
                  <a:ea typeface="Calibri"/>
                  <a:cs typeface="Calibri"/>
                  <a:sym typeface="Calibri"/>
                </a:rPr>
                <a:t> </a:t>
              </a:r>
              <a:r>
                <a:rPr lang="de-DE" sz="1700" dirty="0" err="1">
                  <a:solidFill>
                    <a:schemeClr val="lt1"/>
                  </a:solidFill>
                  <a:latin typeface="Calibri"/>
                  <a:ea typeface="Calibri"/>
                  <a:cs typeface="Calibri"/>
                  <a:sym typeface="Calibri"/>
                </a:rPr>
                <a:t>with</a:t>
              </a:r>
              <a:r>
                <a:rPr lang="de-DE" sz="1700" dirty="0">
                  <a:solidFill>
                    <a:schemeClr val="lt1"/>
                  </a:solidFill>
                  <a:latin typeface="Calibri"/>
                  <a:ea typeface="Calibri"/>
                  <a:cs typeface="Calibri"/>
                  <a:sym typeface="Calibri"/>
                </a:rPr>
                <a:t> the </a:t>
              </a:r>
              <a:r>
                <a:rPr lang="de-DE" sz="1700" dirty="0" err="1">
                  <a:solidFill>
                    <a:schemeClr val="lt1"/>
                  </a:solidFill>
                  <a:latin typeface="Calibri"/>
                  <a:ea typeface="Calibri"/>
                  <a:cs typeface="Calibri"/>
                  <a:sym typeface="Calibri"/>
                </a:rPr>
                <a:t>guests</a:t>
              </a:r>
              <a:endParaRPr sz="1700" dirty="0">
                <a:solidFill>
                  <a:schemeClr val="lt1"/>
                </a:solidFill>
                <a:latin typeface="Calibri"/>
                <a:ea typeface="Calibri"/>
                <a:cs typeface="Calibri"/>
                <a:sym typeface="Calibri"/>
              </a:endParaRPr>
            </a:p>
          </p:txBody>
        </p:sp>
        <p:sp>
          <p:nvSpPr>
            <p:cNvPr id="1106" name="Google Shape;1106;p17"/>
            <p:cNvSpPr/>
            <p:nvPr/>
          </p:nvSpPr>
          <p:spPr>
            <a:xfrm>
              <a:off x="6562724" y="1625600"/>
              <a:ext cx="1561703" cy="2167466"/>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7"/>
            <p:cNvSpPr txBox="1"/>
            <p:nvPr/>
          </p:nvSpPr>
          <p:spPr>
            <a:xfrm>
              <a:off x="6638960" y="1701836"/>
              <a:ext cx="1409231" cy="2014994"/>
            </a:xfrm>
            <a:prstGeom prst="rect">
              <a:avLst/>
            </a:prstGeom>
            <a:noFill/>
            <a:ln>
              <a:noFill/>
            </a:ln>
          </p:spPr>
          <p:txBody>
            <a:bodyPr spcFirstLastPara="1" wrap="square" lIns="64750" tIns="64750" rIns="64750" bIns="647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700">
                  <a:solidFill>
                    <a:schemeClr val="lt1"/>
                  </a:solidFill>
                  <a:latin typeface="Calibri"/>
                  <a:ea typeface="Calibri"/>
                  <a:cs typeface="Calibri"/>
                  <a:sym typeface="Calibri"/>
                </a:rPr>
                <a:t>Immerse guests in worlds of life</a:t>
              </a:r>
              <a:endParaRPr sz="1700">
                <a:solidFill>
                  <a:schemeClr val="lt1"/>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18"/>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err="1"/>
              <a:t>It</a:t>
            </a:r>
            <a:r>
              <a:rPr lang="de-DE" dirty="0"/>
              <a:t> </a:t>
            </a:r>
            <a:r>
              <a:rPr lang="de-DE" dirty="0" err="1"/>
              <a:t>is</a:t>
            </a:r>
            <a:r>
              <a:rPr lang="de-DE" dirty="0"/>
              <a:t> </a:t>
            </a:r>
            <a:r>
              <a:rPr lang="de-DE" dirty="0" err="1"/>
              <a:t>important</a:t>
            </a:r>
            <a:r>
              <a:rPr lang="de-DE" dirty="0"/>
              <a:t> </a:t>
            </a:r>
            <a:r>
              <a:rPr lang="de-DE" dirty="0" err="1"/>
              <a:t>to</a:t>
            </a:r>
            <a:r>
              <a:rPr lang="de-DE" dirty="0"/>
              <a:t> </a:t>
            </a:r>
            <a:r>
              <a:rPr lang="de-DE" dirty="0" err="1"/>
              <a:t>understand</a:t>
            </a:r>
            <a:r>
              <a:rPr lang="de-DE" dirty="0"/>
              <a:t> the </a:t>
            </a:r>
            <a:r>
              <a:rPr lang="de-DE" dirty="0" err="1"/>
              <a:t>guest</a:t>
            </a:r>
            <a:r>
              <a:rPr lang="de-DE" dirty="0"/>
              <a:t> of </a:t>
            </a:r>
            <a:r>
              <a:rPr lang="de-DE" dirty="0" err="1"/>
              <a:t>tomorrow</a:t>
            </a:r>
            <a:r>
              <a:rPr lang="de-DE" dirty="0"/>
              <a:t> in </a:t>
            </a:r>
            <a:r>
              <a:rPr lang="de-DE" dirty="0" err="1"/>
              <a:t>general</a:t>
            </a:r>
            <a:r>
              <a:rPr lang="de-DE" dirty="0"/>
              <a:t> and the </a:t>
            </a:r>
            <a:r>
              <a:rPr lang="de-DE" dirty="0" err="1"/>
              <a:t>needs</a:t>
            </a:r>
            <a:r>
              <a:rPr lang="de-DE" dirty="0"/>
              <a:t> of </a:t>
            </a:r>
            <a:r>
              <a:rPr lang="de-DE" dirty="0" err="1"/>
              <a:t>one's</a:t>
            </a:r>
            <a:r>
              <a:rPr lang="de-DE" dirty="0"/>
              <a:t> own </a:t>
            </a:r>
            <a:r>
              <a:rPr lang="de-DE" dirty="0" err="1"/>
              <a:t>target</a:t>
            </a:r>
            <a:r>
              <a:rPr lang="de-DE" dirty="0"/>
              <a:t> </a:t>
            </a:r>
            <a:r>
              <a:rPr lang="de-DE" dirty="0" err="1"/>
              <a:t>group</a:t>
            </a:r>
            <a:r>
              <a:rPr lang="de-DE" dirty="0"/>
              <a:t> in </a:t>
            </a:r>
            <a:r>
              <a:rPr lang="de-DE" dirty="0" err="1"/>
              <a:t>particular</a:t>
            </a:r>
            <a:r>
              <a:rPr lang="de-DE" dirty="0"/>
              <a:t>.</a:t>
            </a:r>
            <a:endParaRPr dirty="0"/>
          </a:p>
          <a:p>
            <a:pPr marL="0" lvl="0" indent="0" algn="l" rtl="0">
              <a:lnSpc>
                <a:spcPct val="90000"/>
              </a:lnSpc>
              <a:spcBef>
                <a:spcPts val="1000"/>
              </a:spcBef>
              <a:spcAft>
                <a:spcPts val="0"/>
              </a:spcAft>
              <a:buClr>
                <a:srgbClr val="79527B"/>
              </a:buClr>
              <a:buSzPts val="2000"/>
              <a:buNone/>
            </a:pPr>
            <a:endParaRPr dirty="0"/>
          </a:p>
        </p:txBody>
      </p:sp>
      <p:sp>
        <p:nvSpPr>
          <p:cNvPr id="1113" name="Google Shape;1113;p18"/>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79527B"/>
              </a:buClr>
              <a:buSzPct val="100000"/>
              <a:buNone/>
            </a:pPr>
            <a:r>
              <a:rPr lang="de-DE" dirty="0"/>
              <a:t>1. </a:t>
            </a:r>
            <a:r>
              <a:rPr lang="de-DE" dirty="0" err="1"/>
              <a:t>Understand</a:t>
            </a:r>
            <a:r>
              <a:rPr lang="de-DE" dirty="0"/>
              <a:t> the </a:t>
            </a:r>
            <a:r>
              <a:rPr lang="de-DE" dirty="0" err="1"/>
              <a:t>guest</a:t>
            </a:r>
            <a:r>
              <a:rPr lang="de-DE" dirty="0"/>
              <a:t> of the </a:t>
            </a:r>
            <a:r>
              <a:rPr lang="de-DE" dirty="0" err="1"/>
              <a:t>future</a:t>
            </a:r>
            <a:endParaRPr dirty="0"/>
          </a:p>
        </p:txBody>
      </p:sp>
      <p:sp>
        <p:nvSpPr>
          <p:cNvPr id="1114" name="Google Shape;1114;p18"/>
          <p:cNvSpPr/>
          <p:nvPr/>
        </p:nvSpPr>
        <p:spPr>
          <a:xfrm>
            <a:off x="496384" y="2299065"/>
            <a:ext cx="4536000" cy="3600000"/>
          </a:xfrm>
          <a:prstGeom prst="rect">
            <a:avLst/>
          </a:prstGeom>
          <a:no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182563" marR="0" lvl="0" indent="-68263" algn="l" rtl="0">
              <a:spcBef>
                <a:spcPts val="0"/>
              </a:spcBef>
              <a:spcAft>
                <a:spcPts val="0"/>
              </a:spcAft>
              <a:buClr>
                <a:schemeClr val="dk1"/>
              </a:buClr>
              <a:buSzPts val="1800"/>
              <a:buFont typeface="Arial"/>
              <a:buNone/>
            </a:pPr>
            <a:endParaRPr sz="1800" dirty="0">
              <a:solidFill>
                <a:schemeClr val="dk1"/>
              </a:solidFill>
              <a:latin typeface="Calibri"/>
              <a:ea typeface="Calibri"/>
              <a:cs typeface="Calibri"/>
              <a:sym typeface="Calibri"/>
            </a:endParaRPr>
          </a:p>
          <a:p>
            <a:pPr marL="182563" marR="0" lvl="0" indent="-182563" algn="l" rtl="0">
              <a:spcBef>
                <a:spcPts val="60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Travel </a:t>
            </a:r>
            <a:r>
              <a:rPr lang="de-DE" sz="1800" dirty="0" err="1">
                <a:solidFill>
                  <a:srgbClr val="595A59"/>
                </a:solidFill>
                <a:latin typeface="Calibri"/>
                <a:ea typeface="Calibri"/>
                <a:cs typeface="Calibri"/>
                <a:sym typeface="Calibri"/>
              </a:rPr>
              <a:t>behaviour</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has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changed</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increasing</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tendency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towards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local</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markets</a:t>
            </a:r>
            <a:endParaRPr dirty="0"/>
          </a:p>
          <a:p>
            <a:pPr marL="182563" marR="0" lvl="0" indent="-182563" algn="l" rtl="0">
              <a:spcBef>
                <a:spcPts val="60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Guest </a:t>
            </a:r>
            <a:r>
              <a:rPr lang="de-DE" sz="1800" dirty="0" err="1">
                <a:solidFill>
                  <a:srgbClr val="595A59"/>
                </a:solidFill>
                <a:latin typeface="Calibri"/>
                <a:ea typeface="Calibri"/>
                <a:cs typeface="Calibri"/>
                <a:sym typeface="Calibri"/>
              </a:rPr>
              <a:t>wants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to</a:t>
            </a:r>
            <a:r>
              <a:rPr lang="de-DE" sz="1800" dirty="0">
                <a:solidFill>
                  <a:srgbClr val="595A59"/>
                </a:solidFill>
                <a:latin typeface="Calibri"/>
                <a:ea typeface="Calibri"/>
                <a:cs typeface="Calibri"/>
                <a:sym typeface="Calibri"/>
              </a:rPr>
              <a:t> relax </a:t>
            </a:r>
            <a:r>
              <a:rPr lang="de-DE" sz="1800" dirty="0" err="1">
                <a:solidFill>
                  <a:srgbClr val="595A59"/>
                </a:solidFill>
                <a:latin typeface="Calibri"/>
                <a:ea typeface="Calibri"/>
                <a:cs typeface="Calibri"/>
                <a:sym typeface="Calibri"/>
              </a:rPr>
              <a:t>from</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everyday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worries</a:t>
            </a:r>
            <a:endParaRPr dirty="0"/>
          </a:p>
          <a:p>
            <a:pPr marL="182563" marR="0" lvl="0" indent="-182563" algn="l" rtl="0">
              <a:spcBef>
                <a:spcPts val="60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Guest </a:t>
            </a:r>
            <a:r>
              <a:rPr lang="de-DE" sz="1800" dirty="0" err="1">
                <a:solidFill>
                  <a:srgbClr val="595A59"/>
                </a:solidFill>
                <a:latin typeface="Calibri"/>
                <a:ea typeface="Calibri"/>
                <a:cs typeface="Calibri"/>
                <a:sym typeface="Calibri"/>
              </a:rPr>
              <a:t>wants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to</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be</a:t>
            </a:r>
            <a:r>
              <a:rPr lang="de-DE" sz="1800" dirty="0">
                <a:solidFill>
                  <a:srgbClr val="595A59"/>
                </a:solidFill>
                <a:latin typeface="Calibri"/>
                <a:ea typeface="Calibri"/>
                <a:cs typeface="Calibri"/>
                <a:sym typeface="Calibri"/>
              </a:rPr>
              <a:t> a </a:t>
            </a:r>
            <a:r>
              <a:rPr lang="de-DE" sz="1800" dirty="0" err="1">
                <a:solidFill>
                  <a:srgbClr val="595A59"/>
                </a:solidFill>
                <a:latin typeface="Calibri"/>
                <a:ea typeface="Calibri"/>
                <a:cs typeface="Calibri"/>
                <a:sym typeface="Calibri"/>
              </a:rPr>
              <a:t>temporary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local</a:t>
            </a:r>
            <a:endParaRPr dirty="0"/>
          </a:p>
          <a:p>
            <a:pPr marL="182563" marR="0" lvl="0" indent="-182563" algn="l" rtl="0">
              <a:spcBef>
                <a:spcPts val="60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Guest </a:t>
            </a:r>
            <a:r>
              <a:rPr lang="de-DE" sz="1800" dirty="0" err="1">
                <a:solidFill>
                  <a:srgbClr val="595A59"/>
                </a:solidFill>
                <a:latin typeface="Calibri"/>
                <a:ea typeface="Calibri"/>
                <a:cs typeface="Calibri"/>
                <a:sym typeface="Calibri"/>
              </a:rPr>
              <a:t>is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comfortable</a:t>
            </a:r>
            <a:r>
              <a:rPr lang="de-DE" sz="1800" dirty="0">
                <a:solidFill>
                  <a:srgbClr val="595A59"/>
                </a:solidFill>
                <a:latin typeface="Calibri"/>
                <a:ea typeface="Calibri"/>
                <a:cs typeface="Calibri"/>
                <a:sym typeface="Calibri"/>
              </a:rPr>
              <a:t> and </a:t>
            </a:r>
            <a:r>
              <a:rPr lang="de-DE" sz="1800" dirty="0" err="1">
                <a:solidFill>
                  <a:srgbClr val="595A59"/>
                </a:solidFill>
                <a:latin typeface="Calibri"/>
                <a:ea typeface="Calibri"/>
                <a:cs typeface="Calibri"/>
                <a:sym typeface="Calibri"/>
              </a:rPr>
              <a:t>wants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to</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be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pampered</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processes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have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to</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run</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smoothly</a:t>
            </a:r>
            <a:endParaRPr dirty="0"/>
          </a:p>
          <a:p>
            <a:pPr marL="182563" marR="0" lvl="0" indent="-182563" algn="l" rtl="0">
              <a:spcBef>
                <a:spcPts val="60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Guest </a:t>
            </a:r>
            <a:r>
              <a:rPr lang="de-DE" sz="1800" dirty="0" err="1">
                <a:solidFill>
                  <a:srgbClr val="595A59"/>
                </a:solidFill>
                <a:latin typeface="Calibri"/>
                <a:ea typeface="Calibri"/>
                <a:cs typeface="Calibri"/>
                <a:sym typeface="Calibri"/>
              </a:rPr>
              <a:t>is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looking</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for</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more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exchange</a:t>
            </a:r>
            <a:endParaRPr dirty="0"/>
          </a:p>
          <a:p>
            <a:pPr marL="182563" marR="0" lvl="0" indent="-182563" algn="l" rtl="0">
              <a:spcBef>
                <a:spcPts val="60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Guest </a:t>
            </a:r>
            <a:r>
              <a:rPr lang="de-DE" sz="1800" dirty="0" err="1">
                <a:solidFill>
                  <a:srgbClr val="595A59"/>
                </a:solidFill>
                <a:latin typeface="Calibri"/>
                <a:ea typeface="Calibri"/>
                <a:cs typeface="Calibri"/>
                <a:sym typeface="Calibri"/>
              </a:rPr>
              <a:t>is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looking</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for</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new</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impressions</a:t>
            </a:r>
            <a:r>
              <a:rPr lang="de-DE" sz="1800" dirty="0">
                <a:solidFill>
                  <a:srgbClr val="595A59"/>
                </a:solidFill>
                <a:latin typeface="Calibri"/>
                <a:ea typeface="Calibri"/>
                <a:cs typeface="Calibri"/>
                <a:sym typeface="Calibri"/>
              </a:rPr>
              <a:t> and </a:t>
            </a:r>
            <a:r>
              <a:rPr lang="de-DE" sz="1800" dirty="0" err="1">
                <a:solidFill>
                  <a:srgbClr val="595A59"/>
                </a:solidFill>
                <a:latin typeface="Calibri"/>
                <a:ea typeface="Calibri"/>
                <a:cs typeface="Calibri"/>
                <a:sym typeface="Calibri"/>
              </a:rPr>
              <a:t>experiences</a:t>
            </a:r>
            <a:endParaRPr dirty="0"/>
          </a:p>
          <a:p>
            <a:pPr marL="182563" marR="0" lvl="0" indent="-182563" algn="l" rtl="0">
              <a:spcBef>
                <a:spcPts val="60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Host </a:t>
            </a:r>
            <a:r>
              <a:rPr lang="de-DE" sz="1800" dirty="0" err="1">
                <a:solidFill>
                  <a:srgbClr val="595A59"/>
                </a:solidFill>
                <a:latin typeface="Calibri"/>
                <a:ea typeface="Calibri"/>
                <a:cs typeface="Calibri"/>
                <a:sym typeface="Calibri"/>
              </a:rPr>
              <a:t>is</a:t>
            </a:r>
            <a:r>
              <a:rPr lang="de-DE" sz="1800" dirty="0">
                <a:solidFill>
                  <a:srgbClr val="595A59"/>
                </a:solidFill>
                <a:latin typeface="Calibri"/>
                <a:ea typeface="Calibri"/>
                <a:cs typeface="Calibri"/>
                <a:sym typeface="Calibri"/>
              </a:rPr>
              <a:t> a </a:t>
            </a:r>
            <a:r>
              <a:rPr lang="de-DE" sz="1800" dirty="0" err="1">
                <a:solidFill>
                  <a:srgbClr val="595A59"/>
                </a:solidFill>
                <a:latin typeface="Calibri"/>
                <a:ea typeface="Calibri"/>
                <a:cs typeface="Calibri"/>
                <a:sym typeface="Calibri"/>
              </a:rPr>
              <a:t>door</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opener</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to</a:t>
            </a:r>
            <a:r>
              <a:rPr lang="de-DE" sz="1800" dirty="0">
                <a:solidFill>
                  <a:srgbClr val="595A59"/>
                </a:solidFill>
                <a:latin typeface="Calibri"/>
                <a:ea typeface="Calibri"/>
                <a:cs typeface="Calibri"/>
                <a:sym typeface="Calibri"/>
              </a:rPr>
              <a:t> the </a:t>
            </a:r>
            <a:r>
              <a:rPr lang="de-DE" sz="1800" dirty="0" err="1">
                <a:solidFill>
                  <a:srgbClr val="595A59"/>
                </a:solidFill>
                <a:latin typeface="Calibri"/>
                <a:ea typeface="Calibri"/>
                <a:cs typeface="Calibri"/>
                <a:sym typeface="Calibri"/>
              </a:rPr>
              <a:t>living</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space</a:t>
            </a:r>
            <a:r>
              <a:rPr lang="de-DE" sz="1800" dirty="0">
                <a:solidFill>
                  <a:srgbClr val="595A59"/>
                </a:solidFill>
                <a:latin typeface="Calibri"/>
                <a:ea typeface="Calibri"/>
                <a:cs typeface="Calibri"/>
                <a:sym typeface="Calibri"/>
              </a:rPr>
              <a:t> of the </a:t>
            </a:r>
            <a:r>
              <a:rPr lang="de-DE" sz="1800" dirty="0" err="1">
                <a:solidFill>
                  <a:srgbClr val="595A59"/>
                </a:solidFill>
                <a:latin typeface="Calibri"/>
                <a:ea typeface="Calibri"/>
                <a:cs typeface="Calibri"/>
                <a:sym typeface="Calibri"/>
              </a:rPr>
              <a:t>locals</a:t>
            </a:r>
            <a:endParaRPr sz="1800" dirty="0">
              <a:solidFill>
                <a:srgbClr val="595A59"/>
              </a:solidFill>
              <a:latin typeface="Calibri"/>
              <a:ea typeface="Calibri"/>
              <a:cs typeface="Calibri"/>
              <a:sym typeface="Calibri"/>
            </a:endParaRPr>
          </a:p>
          <a:p>
            <a:pPr marL="0" marR="0" lvl="0" indent="0" algn="ctr" rtl="0">
              <a:spcBef>
                <a:spcPts val="0"/>
              </a:spcBef>
              <a:spcAft>
                <a:spcPts val="0"/>
              </a:spcAft>
              <a:buNone/>
            </a:pPr>
            <a:endParaRPr sz="1800" dirty="0">
              <a:solidFill>
                <a:schemeClr val="dk1"/>
              </a:solidFill>
              <a:latin typeface="Calibri"/>
              <a:ea typeface="Calibri"/>
              <a:cs typeface="Calibri"/>
              <a:sym typeface="Calibri"/>
            </a:endParaRPr>
          </a:p>
        </p:txBody>
      </p:sp>
      <p:sp>
        <p:nvSpPr>
          <p:cNvPr id="1115" name="Google Shape;1115;p18"/>
          <p:cNvSpPr/>
          <p:nvPr/>
        </p:nvSpPr>
        <p:spPr>
          <a:xfrm rot="5400000">
            <a:off x="3831290" y="3451858"/>
            <a:ext cx="4128850" cy="720000"/>
          </a:xfrm>
          <a:prstGeom prst="triangle">
            <a:avLst>
              <a:gd name="adj" fmla="val 50000"/>
            </a:avLst>
          </a:prstGeom>
          <a:solidFill>
            <a:srgbClr val="D8D8D8"/>
          </a:solidFill>
          <a:ln w="12700" cap="flat" cmpd="sng">
            <a:solidFill>
              <a:srgbClr val="D8D8D8"/>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16" name="Google Shape;1116;p18"/>
          <p:cNvSpPr/>
          <p:nvPr/>
        </p:nvSpPr>
        <p:spPr>
          <a:xfrm>
            <a:off x="6736077" y="2299065"/>
            <a:ext cx="4536000" cy="3600000"/>
          </a:xfrm>
          <a:prstGeom prst="rect">
            <a:avLst/>
          </a:prstGeom>
          <a:no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1800" dirty="0" err="1">
                <a:solidFill>
                  <a:srgbClr val="595A59"/>
                </a:solidFill>
                <a:latin typeface="Calibri"/>
                <a:ea typeface="Calibri"/>
                <a:cs typeface="Calibri"/>
                <a:sym typeface="Calibri"/>
              </a:rPr>
              <a:t>Creation</a:t>
            </a:r>
            <a:r>
              <a:rPr lang="de-DE" sz="1800" dirty="0">
                <a:solidFill>
                  <a:srgbClr val="595A59"/>
                </a:solidFill>
                <a:latin typeface="Calibri"/>
                <a:ea typeface="Calibri"/>
                <a:cs typeface="Calibri"/>
                <a:sym typeface="Calibri"/>
              </a:rPr>
              <a:t> of </a:t>
            </a:r>
            <a:r>
              <a:rPr lang="de-DE" sz="1800" b="1" dirty="0" err="1">
                <a:solidFill>
                  <a:srgbClr val="086D6E"/>
                </a:solidFill>
                <a:latin typeface="Calibri"/>
                <a:ea typeface="Calibri"/>
                <a:cs typeface="Calibri"/>
                <a:sym typeface="Calibri"/>
              </a:rPr>
              <a:t>guest</a:t>
            </a:r>
            <a:r>
              <a:rPr lang="de-DE" sz="1800" b="1" dirty="0">
                <a:solidFill>
                  <a:srgbClr val="086D6E"/>
                </a:solidFill>
                <a:latin typeface="Calibri"/>
                <a:ea typeface="Calibri"/>
                <a:cs typeface="Calibri"/>
                <a:sym typeface="Calibri"/>
              </a:rPr>
              <a:t> </a:t>
            </a:r>
            <a:r>
              <a:rPr lang="de-DE" sz="1800" b="1" dirty="0" err="1">
                <a:solidFill>
                  <a:srgbClr val="086D6E"/>
                </a:solidFill>
                <a:latin typeface="Calibri"/>
                <a:ea typeface="Calibri"/>
                <a:cs typeface="Calibri"/>
                <a:sym typeface="Calibri"/>
              </a:rPr>
              <a:t>profiles</a:t>
            </a:r>
            <a:r>
              <a:rPr lang="de-DE" sz="1800" b="1" dirty="0">
                <a:solidFill>
                  <a:srgbClr val="086D6E"/>
                </a:solidFill>
                <a:latin typeface="Calibri"/>
                <a:ea typeface="Calibri"/>
                <a:cs typeface="Calibri"/>
                <a:sym typeface="Calibri"/>
              </a:rPr>
              <a:t> </a:t>
            </a:r>
            <a:r>
              <a:rPr lang="de-DE" sz="1800" dirty="0" err="1">
                <a:solidFill>
                  <a:srgbClr val="595A59"/>
                </a:solidFill>
                <a:latin typeface="Calibri"/>
                <a:ea typeface="Calibri"/>
                <a:cs typeface="Calibri"/>
                <a:sym typeface="Calibri"/>
              </a:rPr>
              <a:t>to</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gain</a:t>
            </a:r>
            <a:r>
              <a:rPr lang="de-DE" sz="1800" dirty="0">
                <a:solidFill>
                  <a:srgbClr val="595A59"/>
                </a:solidFill>
                <a:latin typeface="Calibri"/>
                <a:ea typeface="Calibri"/>
                <a:cs typeface="Calibri"/>
                <a:sym typeface="Calibri"/>
              </a:rPr>
              <a:t> an in-</a:t>
            </a:r>
            <a:r>
              <a:rPr lang="de-DE" sz="1800" dirty="0" err="1">
                <a:solidFill>
                  <a:srgbClr val="595A59"/>
                </a:solidFill>
                <a:latin typeface="Calibri"/>
                <a:ea typeface="Calibri"/>
                <a:cs typeface="Calibri"/>
                <a:sym typeface="Calibri"/>
              </a:rPr>
              <a:t>depth</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understanding</a:t>
            </a:r>
            <a:r>
              <a:rPr lang="de-DE" sz="1800" dirty="0">
                <a:solidFill>
                  <a:srgbClr val="595A59"/>
                </a:solidFill>
                <a:latin typeface="Calibri"/>
                <a:ea typeface="Calibri"/>
                <a:cs typeface="Calibri"/>
                <a:sym typeface="Calibri"/>
              </a:rPr>
              <a:t> of the </a:t>
            </a:r>
            <a:r>
              <a:rPr lang="de-DE" sz="1800" dirty="0" err="1">
                <a:solidFill>
                  <a:srgbClr val="595A59"/>
                </a:solidFill>
                <a:latin typeface="Calibri"/>
                <a:ea typeface="Calibri"/>
                <a:cs typeface="Calibri"/>
                <a:sym typeface="Calibri"/>
              </a:rPr>
              <a:t>guest</a:t>
            </a:r>
            <a:endParaRPr dirty="0"/>
          </a:p>
          <a:p>
            <a:pPr marL="285750" marR="0" lvl="0" indent="-285750" algn="l" rtl="0">
              <a:spcBef>
                <a:spcPts val="60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Profile </a:t>
            </a:r>
            <a:r>
              <a:rPr lang="de-DE" sz="1800" dirty="0" err="1">
                <a:solidFill>
                  <a:srgbClr val="595A59"/>
                </a:solidFill>
                <a:latin typeface="Calibri"/>
                <a:ea typeface="Calibri"/>
                <a:cs typeface="Calibri"/>
                <a:sym typeface="Calibri"/>
              </a:rPr>
              <a:t>based</a:t>
            </a:r>
            <a:r>
              <a:rPr lang="de-DE" sz="1800" dirty="0">
                <a:solidFill>
                  <a:srgbClr val="595A59"/>
                </a:solidFill>
                <a:latin typeface="Calibri"/>
                <a:ea typeface="Calibri"/>
                <a:cs typeface="Calibri"/>
                <a:sym typeface="Calibri"/>
              </a:rPr>
              <a:t> on a </a:t>
            </a:r>
            <a:r>
              <a:rPr lang="de-DE" sz="1800" dirty="0" err="1">
                <a:solidFill>
                  <a:srgbClr val="595A59"/>
                </a:solidFill>
                <a:latin typeface="Calibri"/>
                <a:ea typeface="Calibri"/>
                <a:cs typeface="Calibri"/>
                <a:sym typeface="Calibri"/>
              </a:rPr>
              <a:t>realistic</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description</a:t>
            </a:r>
            <a:r>
              <a:rPr lang="de-DE" sz="1800" dirty="0">
                <a:solidFill>
                  <a:srgbClr val="595A59"/>
                </a:solidFill>
                <a:latin typeface="Calibri"/>
                <a:ea typeface="Calibri"/>
                <a:cs typeface="Calibri"/>
                <a:sym typeface="Calibri"/>
              </a:rPr>
              <a:t> of </a:t>
            </a:r>
            <a:r>
              <a:rPr lang="de-DE" sz="1800" dirty="0" err="1">
                <a:solidFill>
                  <a:srgbClr val="595A59"/>
                </a:solidFill>
                <a:latin typeface="Calibri"/>
                <a:ea typeface="Calibri"/>
                <a:cs typeface="Calibri"/>
                <a:sym typeface="Calibri"/>
              </a:rPr>
              <a:t>their</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personality</a:t>
            </a:r>
            <a:endParaRPr dirty="0"/>
          </a:p>
          <a:p>
            <a:pPr marL="285750" marR="0" lvl="0" indent="-285750" algn="l" rtl="0">
              <a:spcBef>
                <a:spcPts val="600"/>
              </a:spcBef>
              <a:spcAft>
                <a:spcPts val="0"/>
              </a:spcAft>
              <a:buClr>
                <a:srgbClr val="595A59"/>
              </a:buClr>
              <a:buSzPts val="1800"/>
              <a:buFont typeface="Arial"/>
              <a:buChar char="•"/>
            </a:pPr>
            <a:r>
              <a:rPr lang="de-DE" sz="1800" dirty="0" err="1">
                <a:solidFill>
                  <a:srgbClr val="595A59"/>
                </a:solidFill>
                <a:latin typeface="Calibri"/>
                <a:ea typeface="Calibri"/>
                <a:cs typeface="Calibri"/>
                <a:sym typeface="Calibri"/>
              </a:rPr>
              <a:t>Insights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from</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conversations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with</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guests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data</a:t>
            </a:r>
            <a:r>
              <a:rPr lang="de-DE" sz="1800" dirty="0">
                <a:solidFill>
                  <a:srgbClr val="595A59"/>
                </a:solidFill>
                <a:latin typeface="Calibri"/>
                <a:ea typeface="Calibri"/>
                <a:cs typeface="Calibri"/>
                <a:sym typeface="Calibri"/>
              </a:rPr>
              <a:t> / </a:t>
            </a:r>
            <a:r>
              <a:rPr lang="de-DE" sz="1800" dirty="0" err="1">
                <a:solidFill>
                  <a:srgbClr val="595A59"/>
                </a:solidFill>
                <a:latin typeface="Calibri"/>
                <a:ea typeface="Calibri"/>
                <a:cs typeface="Calibri"/>
                <a:sym typeface="Calibri"/>
              </a:rPr>
              <a:t>information</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about</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future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guests</a:t>
            </a:r>
            <a:endParaRPr dirty="0"/>
          </a:p>
          <a:p>
            <a:pPr marL="285750" marR="0" lvl="0" indent="-285750" algn="l" rtl="0">
              <a:spcBef>
                <a:spcPts val="600"/>
              </a:spcBef>
              <a:spcAft>
                <a:spcPts val="0"/>
              </a:spcAft>
              <a:buClr>
                <a:srgbClr val="595A59"/>
              </a:buClr>
              <a:buSzPts val="1800"/>
              <a:buFont typeface="Arial"/>
              <a:buChar char="•"/>
            </a:pPr>
            <a:r>
              <a:rPr lang="de-DE" sz="1800" dirty="0" err="1">
                <a:solidFill>
                  <a:srgbClr val="595A59"/>
                </a:solidFill>
                <a:latin typeface="Calibri"/>
                <a:ea typeface="Calibri"/>
                <a:cs typeface="Calibri"/>
                <a:sym typeface="Calibri"/>
              </a:rPr>
              <a:t>For</a:t>
            </a:r>
            <a:r>
              <a:rPr lang="de-DE" sz="1800" dirty="0">
                <a:solidFill>
                  <a:srgbClr val="595A59"/>
                </a:solidFill>
                <a:latin typeface="Calibri"/>
                <a:ea typeface="Calibri"/>
                <a:cs typeface="Calibri"/>
                <a:sym typeface="Calibri"/>
              </a:rPr>
              <a:t> 3-6 </a:t>
            </a:r>
            <a:r>
              <a:rPr lang="de-DE" sz="1800" dirty="0" err="1">
                <a:solidFill>
                  <a:srgbClr val="595A59"/>
                </a:solidFill>
                <a:latin typeface="Calibri"/>
                <a:ea typeface="Calibri"/>
                <a:cs typeface="Calibri"/>
                <a:sym typeface="Calibri"/>
              </a:rPr>
              <a:t>most</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important</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target</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groups</a:t>
            </a:r>
            <a:endParaRPr dirty="0"/>
          </a:p>
          <a:p>
            <a:pPr marL="285750" marR="0" lvl="0" indent="-285750" algn="l" rtl="0">
              <a:spcBef>
                <a:spcPts val="600"/>
              </a:spcBef>
              <a:spcAft>
                <a:spcPts val="0"/>
              </a:spcAft>
              <a:buClr>
                <a:srgbClr val="595A59"/>
              </a:buClr>
              <a:buSzPts val="1800"/>
              <a:buFont typeface="Arial"/>
              <a:buChar char="•"/>
            </a:pPr>
            <a:r>
              <a:rPr lang="de-DE" sz="1800" dirty="0">
                <a:solidFill>
                  <a:srgbClr val="595A59"/>
                </a:solidFill>
                <a:latin typeface="Calibri"/>
                <a:ea typeface="Calibri"/>
                <a:cs typeface="Calibri"/>
                <a:sym typeface="Calibri"/>
              </a:rPr>
              <a:t>Key </a:t>
            </a:r>
            <a:r>
              <a:rPr lang="de-DE" sz="1800" dirty="0" err="1">
                <a:solidFill>
                  <a:srgbClr val="595A59"/>
                </a:solidFill>
                <a:latin typeface="Calibri"/>
                <a:ea typeface="Calibri"/>
                <a:cs typeface="Calibri"/>
                <a:sym typeface="Calibri"/>
              </a:rPr>
              <a:t>data</a:t>
            </a:r>
            <a:r>
              <a:rPr lang="de-DE" sz="1800" dirty="0">
                <a:solidFill>
                  <a:srgbClr val="595A59"/>
                </a:solidFill>
                <a:latin typeface="Calibri"/>
                <a:ea typeface="Calibri"/>
                <a:cs typeface="Calibri"/>
                <a:sym typeface="Calibri"/>
              </a:rPr>
              <a:t> and </a:t>
            </a:r>
            <a:r>
              <a:rPr lang="de-DE" sz="1800" dirty="0" err="1">
                <a:solidFill>
                  <a:srgbClr val="595A59"/>
                </a:solidFill>
                <a:latin typeface="Calibri"/>
                <a:ea typeface="Calibri"/>
                <a:cs typeface="Calibri"/>
                <a:sym typeface="Calibri"/>
              </a:rPr>
              <a:t>description</a:t>
            </a:r>
            <a:r>
              <a:rPr lang="de-DE" sz="1800" dirty="0">
                <a:solidFill>
                  <a:srgbClr val="595A59"/>
                </a:solidFill>
                <a:latin typeface="Calibri"/>
                <a:ea typeface="Calibri"/>
                <a:cs typeface="Calibri"/>
                <a:sym typeface="Calibri"/>
              </a:rPr>
              <a:t> of </a:t>
            </a:r>
            <a:r>
              <a:rPr lang="de-DE" sz="1800" dirty="0" err="1">
                <a:solidFill>
                  <a:srgbClr val="595A59"/>
                </a:solidFill>
                <a:latin typeface="Calibri"/>
                <a:ea typeface="Calibri"/>
                <a:cs typeface="Calibri"/>
                <a:sym typeface="Calibri"/>
              </a:rPr>
              <a:t>values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attitudes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cultural</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environment</a:t>
            </a:r>
            <a:endParaRPr sz="1800" dirty="0">
              <a:solidFill>
                <a:srgbClr val="595A59"/>
              </a:solidFill>
              <a:latin typeface="Calibri"/>
              <a:ea typeface="Calibri"/>
              <a:cs typeface="Calibri"/>
              <a:sym typeface="Calibri"/>
            </a:endParaRPr>
          </a:p>
        </p:txBody>
      </p:sp>
      <p:sp>
        <p:nvSpPr>
          <p:cNvPr id="1117" name="Google Shape;1117;p18"/>
          <p:cNvSpPr/>
          <p:nvPr/>
        </p:nvSpPr>
        <p:spPr>
          <a:xfrm>
            <a:off x="496384" y="1747433"/>
            <a:ext cx="4536000" cy="540000"/>
          </a:xfrm>
          <a:prstGeom prst="rect">
            <a:avLst/>
          </a:prstGeom>
          <a:solidFill>
            <a:schemeClr val="accent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a:solidFill>
                  <a:schemeClr val="lt1"/>
                </a:solidFill>
                <a:latin typeface="Calibri"/>
                <a:ea typeface="Calibri"/>
                <a:cs typeface="Calibri"/>
                <a:sym typeface="Calibri"/>
              </a:rPr>
              <a:t>Trends should be taken into account:</a:t>
            </a:r>
            <a:endParaRPr/>
          </a:p>
        </p:txBody>
      </p:sp>
      <p:sp>
        <p:nvSpPr>
          <p:cNvPr id="1118" name="Google Shape;1118;p18"/>
          <p:cNvSpPr/>
          <p:nvPr/>
        </p:nvSpPr>
        <p:spPr>
          <a:xfrm>
            <a:off x="6736076" y="1759065"/>
            <a:ext cx="4536000" cy="540000"/>
          </a:xfrm>
          <a:prstGeom prst="rect">
            <a:avLst/>
          </a:prstGeom>
          <a:solidFill>
            <a:schemeClr val="accent1"/>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1800" dirty="0" err="1">
                <a:solidFill>
                  <a:schemeClr val="lt1"/>
                </a:solidFill>
                <a:latin typeface="Calibri"/>
                <a:ea typeface="Calibri"/>
                <a:cs typeface="Calibri"/>
                <a:sym typeface="Calibri"/>
              </a:rPr>
              <a:t>Getting</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to</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know</a:t>
            </a:r>
            <a:r>
              <a:rPr lang="de-DE" sz="1800" dirty="0">
                <a:solidFill>
                  <a:schemeClr val="lt1"/>
                </a:solidFill>
                <a:latin typeface="Calibri"/>
                <a:ea typeface="Calibri"/>
                <a:cs typeface="Calibri"/>
                <a:sym typeface="Calibri"/>
              </a:rPr>
              <a:t> the </a:t>
            </a:r>
            <a:r>
              <a:rPr lang="de-DE" sz="1800" dirty="0" err="1">
                <a:solidFill>
                  <a:schemeClr val="lt1"/>
                </a:solidFill>
                <a:latin typeface="Calibri"/>
                <a:ea typeface="Calibri"/>
                <a:cs typeface="Calibri"/>
                <a:sym typeface="Calibri"/>
              </a:rPr>
              <a:t>current</a:t>
            </a:r>
            <a:r>
              <a:rPr lang="de-DE" sz="1800" dirty="0">
                <a:solidFill>
                  <a:schemeClr val="lt1"/>
                </a:solidFill>
                <a:latin typeface="Calibri"/>
                <a:ea typeface="Calibri"/>
                <a:cs typeface="Calibri"/>
                <a:sym typeface="Calibri"/>
              </a:rPr>
              <a:t> and </a:t>
            </a:r>
            <a:r>
              <a:rPr lang="de-DE" sz="1800" dirty="0" err="1">
                <a:solidFill>
                  <a:schemeClr val="lt1"/>
                </a:solidFill>
                <a:latin typeface="Calibri"/>
                <a:ea typeface="Calibri"/>
                <a:cs typeface="Calibri"/>
                <a:sym typeface="Calibri"/>
              </a:rPr>
              <a:t>future</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target</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group</a:t>
            </a:r>
            <a:r>
              <a:rPr lang="de-DE" sz="1800" dirty="0">
                <a:solidFill>
                  <a:schemeClr val="lt1"/>
                </a:solidFill>
                <a:latin typeface="Calibri"/>
                <a:ea typeface="Calibri"/>
                <a:cs typeface="Calibri"/>
                <a:sym typeface="Calibri"/>
              </a:rPr>
              <a:t>:</a:t>
            </a:r>
            <a:endParaRPr sz="1800" dirty="0">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19"/>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79527B"/>
              </a:buClr>
              <a:buSzPct val="100000"/>
              <a:buNone/>
            </a:pPr>
            <a:r>
              <a:rPr lang="de-DE"/>
              <a:t>Travelers want to leave everyday life behind to experience something new. Tourism SMEs should try to provide unique experiences for guests.</a:t>
            </a:r>
            <a:endParaRPr/>
          </a:p>
        </p:txBody>
      </p:sp>
      <p:sp>
        <p:nvSpPr>
          <p:cNvPr id="1124" name="Google Shape;1124;p19"/>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79527B"/>
              </a:buClr>
              <a:buSzPct val="100000"/>
              <a:buNone/>
            </a:pPr>
            <a:r>
              <a:rPr lang="de-DE"/>
              <a:t>2. Create unique travel occasions </a:t>
            </a:r>
            <a:endParaRPr/>
          </a:p>
          <a:p>
            <a:pPr marL="0" lvl="0" indent="0" algn="l" rtl="0">
              <a:lnSpc>
                <a:spcPct val="90000"/>
              </a:lnSpc>
              <a:spcBef>
                <a:spcPts val="1000"/>
              </a:spcBef>
              <a:spcAft>
                <a:spcPts val="0"/>
              </a:spcAft>
              <a:buClr>
                <a:srgbClr val="79527B"/>
              </a:buClr>
              <a:buSzPct val="100000"/>
              <a:buNone/>
            </a:pPr>
            <a:endParaRPr/>
          </a:p>
        </p:txBody>
      </p:sp>
      <p:grpSp>
        <p:nvGrpSpPr>
          <p:cNvPr id="1125" name="Google Shape;1125;p19"/>
          <p:cNvGrpSpPr/>
          <p:nvPr/>
        </p:nvGrpSpPr>
        <p:grpSpPr>
          <a:xfrm>
            <a:off x="561703" y="2185470"/>
            <a:ext cx="11413290" cy="3832161"/>
            <a:chOff x="561703" y="1697782"/>
            <a:chExt cx="11413290" cy="3832161"/>
          </a:xfrm>
        </p:grpSpPr>
        <p:sp>
          <p:nvSpPr>
            <p:cNvPr id="1126" name="Google Shape;1126;p19"/>
            <p:cNvSpPr/>
            <p:nvPr/>
          </p:nvSpPr>
          <p:spPr>
            <a:xfrm>
              <a:off x="561703" y="1697782"/>
              <a:ext cx="3209049" cy="994269"/>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7" name="Google Shape;1127;p19"/>
            <p:cNvSpPr/>
            <p:nvPr/>
          </p:nvSpPr>
          <p:spPr>
            <a:xfrm>
              <a:off x="8627498" y="1699080"/>
              <a:ext cx="3209049" cy="994269"/>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28" name="Google Shape;1128;p19"/>
            <p:cNvSpPr/>
            <p:nvPr/>
          </p:nvSpPr>
          <p:spPr>
            <a:xfrm>
              <a:off x="4594601" y="4535674"/>
              <a:ext cx="3209049" cy="994269"/>
            </a:xfrm>
            <a:prstGeom prst="rect">
              <a:avLst/>
            </a:prstGeom>
            <a:solidFill>
              <a:srgbClr val="79527B"/>
            </a:solid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129" name="Google Shape;1129;p19" descr="Besprechung"/>
            <p:cNvPicPr preferRelativeResize="0"/>
            <p:nvPr/>
          </p:nvPicPr>
          <p:blipFill rotWithShape="1">
            <a:blip r:embed="rId3">
              <a:alphaModFix/>
            </a:blip>
            <a:srcRect/>
            <a:stretch/>
          </p:blipFill>
          <p:spPr>
            <a:xfrm>
              <a:off x="9774825" y="1721444"/>
              <a:ext cx="914400" cy="914400"/>
            </a:xfrm>
            <a:prstGeom prst="rect">
              <a:avLst/>
            </a:prstGeom>
            <a:noFill/>
            <a:ln>
              <a:noFill/>
            </a:ln>
          </p:spPr>
        </p:pic>
        <p:pic>
          <p:nvPicPr>
            <p:cNvPr id="1130" name="Google Shape;1130;p19" descr="Pulsierendes Herz"/>
            <p:cNvPicPr preferRelativeResize="0"/>
            <p:nvPr/>
          </p:nvPicPr>
          <p:blipFill rotWithShape="1">
            <a:blip r:embed="rId4">
              <a:alphaModFix/>
            </a:blip>
            <a:srcRect/>
            <a:stretch/>
          </p:blipFill>
          <p:spPr>
            <a:xfrm>
              <a:off x="5667933" y="4615543"/>
              <a:ext cx="914400" cy="914400"/>
            </a:xfrm>
            <a:prstGeom prst="rect">
              <a:avLst/>
            </a:prstGeom>
            <a:noFill/>
            <a:ln>
              <a:noFill/>
            </a:ln>
          </p:spPr>
        </p:pic>
        <p:pic>
          <p:nvPicPr>
            <p:cNvPr id="1131" name="Google Shape;1131;p19" descr="Teller mit Abdeckung"/>
            <p:cNvPicPr preferRelativeResize="0"/>
            <p:nvPr/>
          </p:nvPicPr>
          <p:blipFill rotWithShape="1">
            <a:blip r:embed="rId5">
              <a:alphaModFix/>
            </a:blip>
            <a:srcRect/>
            <a:stretch/>
          </p:blipFill>
          <p:spPr>
            <a:xfrm>
              <a:off x="1635033" y="1738861"/>
              <a:ext cx="914400" cy="914400"/>
            </a:xfrm>
            <a:prstGeom prst="rect">
              <a:avLst/>
            </a:prstGeom>
            <a:noFill/>
            <a:ln>
              <a:noFill/>
            </a:ln>
          </p:spPr>
        </p:pic>
        <p:sp>
          <p:nvSpPr>
            <p:cNvPr id="1132" name="Google Shape;1132;p19"/>
            <p:cNvSpPr txBox="1"/>
            <p:nvPr/>
          </p:nvSpPr>
          <p:spPr>
            <a:xfrm>
              <a:off x="709687" y="2847380"/>
              <a:ext cx="3061065" cy="23083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b="1" dirty="0" err="1">
                  <a:solidFill>
                    <a:srgbClr val="595A59"/>
                  </a:solidFill>
                  <a:latin typeface="Calibri"/>
                  <a:ea typeface="Calibri"/>
                  <a:cs typeface="Calibri"/>
                  <a:sym typeface="Calibri"/>
                </a:rPr>
                <a:t>Indulgence</a:t>
              </a:r>
              <a:r>
                <a:rPr lang="de-DE" sz="1600" b="1" dirty="0">
                  <a:solidFill>
                    <a:srgbClr val="595A59"/>
                  </a:solidFill>
                  <a:latin typeface="Calibri"/>
                  <a:ea typeface="Calibri"/>
                  <a:cs typeface="Calibri"/>
                  <a:sym typeface="Calibri"/>
                </a:rPr>
                <a:t> &amp; </a:t>
              </a:r>
              <a:r>
                <a:rPr lang="de-DE" sz="1600" b="1" dirty="0" err="1">
                  <a:solidFill>
                    <a:srgbClr val="595A59"/>
                  </a:solidFill>
                  <a:latin typeface="Calibri"/>
                  <a:ea typeface="Calibri"/>
                  <a:cs typeface="Calibri"/>
                  <a:sym typeface="Calibri"/>
                </a:rPr>
                <a:t>food</a:t>
              </a:r>
              <a:endParaRPr dirty="0"/>
            </a:p>
            <a:p>
              <a:pPr marL="182563" marR="0" lvl="0" indent="-182563" algn="l" rtl="0">
                <a:spcBef>
                  <a:spcPts val="0"/>
                </a:spcBef>
                <a:spcAft>
                  <a:spcPts val="0"/>
                </a:spcAft>
                <a:buClr>
                  <a:srgbClr val="595A59"/>
                </a:buClr>
                <a:buSzPts val="1600"/>
                <a:buFont typeface="Arial"/>
                <a:buChar char="•"/>
              </a:pPr>
              <a:r>
                <a:rPr lang="de-DE" sz="1600" dirty="0" err="1">
                  <a:solidFill>
                    <a:srgbClr val="595A59"/>
                  </a:solidFill>
                  <a:latin typeface="Calibri"/>
                  <a:ea typeface="Calibri"/>
                  <a:cs typeface="Calibri"/>
                  <a:sym typeface="Calibri"/>
                </a:rPr>
                <a:t>Culinary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experiences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to</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remember</a:t>
              </a:r>
              <a:r>
                <a:rPr lang="de-DE" sz="1600" dirty="0">
                  <a:solidFill>
                    <a:srgbClr val="595A59"/>
                  </a:solidFill>
                  <a:latin typeface="Calibri"/>
                  <a:ea typeface="Calibri"/>
                  <a:cs typeface="Calibri"/>
                  <a:sym typeface="Calibri"/>
                </a:rPr>
                <a:t> / </a:t>
              </a:r>
              <a:r>
                <a:rPr lang="de-DE" sz="1600" dirty="0" err="1">
                  <a:solidFill>
                    <a:srgbClr val="595A59"/>
                  </a:solidFill>
                  <a:latin typeface="Calibri"/>
                  <a:ea typeface="Calibri"/>
                  <a:cs typeface="Calibri"/>
                  <a:sym typeface="Calibri"/>
                </a:rPr>
                <a:t>exceptional</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setting</a:t>
              </a:r>
              <a:endParaRPr dirty="0"/>
            </a:p>
            <a:p>
              <a:pPr marL="182563" marR="0" lvl="0" indent="-182563" algn="l" rtl="0">
                <a:spcBef>
                  <a:spcPts val="0"/>
                </a:spcBef>
                <a:spcAft>
                  <a:spcPts val="0"/>
                </a:spcAft>
                <a:buClr>
                  <a:srgbClr val="595A59"/>
                </a:buClr>
                <a:buSzPts val="1600"/>
                <a:buFont typeface="Arial"/>
                <a:buChar char="•"/>
              </a:pPr>
              <a:r>
                <a:rPr lang="de-DE" sz="1600" dirty="0">
                  <a:solidFill>
                    <a:srgbClr val="595A59"/>
                  </a:solidFill>
                  <a:latin typeface="Calibri"/>
                  <a:ea typeface="Calibri"/>
                  <a:cs typeface="Calibri"/>
                  <a:sym typeface="Calibri"/>
                </a:rPr>
                <a:t>Regional and </a:t>
              </a:r>
              <a:r>
                <a:rPr lang="de-DE" sz="1600" dirty="0" err="1">
                  <a:solidFill>
                    <a:srgbClr val="595A59"/>
                  </a:solidFill>
                  <a:latin typeface="Calibri"/>
                  <a:ea typeface="Calibri"/>
                  <a:cs typeface="Calibri"/>
                  <a:sym typeface="Calibri"/>
                </a:rPr>
                <a:t>local</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dishes</a:t>
              </a:r>
              <a:r>
                <a:rPr lang="de-DE" sz="1600" dirty="0">
                  <a:solidFill>
                    <a:srgbClr val="595A59"/>
                  </a:solidFill>
                  <a:latin typeface="Calibri"/>
                  <a:ea typeface="Calibri"/>
                  <a:cs typeface="Calibri"/>
                  <a:sym typeface="Calibri"/>
                </a:rPr>
                <a:t> / </a:t>
              </a:r>
              <a:r>
                <a:rPr lang="de-DE" sz="1600" dirty="0" err="1">
                  <a:solidFill>
                    <a:srgbClr val="595A59"/>
                  </a:solidFill>
                  <a:latin typeface="Calibri"/>
                  <a:ea typeface="Calibri"/>
                  <a:cs typeface="Calibri"/>
                  <a:sym typeface="Calibri"/>
                </a:rPr>
                <a:t>visits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to</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suppliers</a:t>
              </a:r>
              <a:r>
                <a:rPr lang="de-DE" sz="1600" dirty="0">
                  <a:solidFill>
                    <a:srgbClr val="595A59"/>
                  </a:solidFill>
                  <a:latin typeface="Calibri"/>
                  <a:ea typeface="Calibri"/>
                  <a:cs typeface="Calibri"/>
                  <a:sym typeface="Calibri"/>
                </a:rPr>
                <a:t> in the </a:t>
              </a:r>
              <a:r>
                <a:rPr lang="de-DE" sz="1600" dirty="0" err="1">
                  <a:solidFill>
                    <a:srgbClr val="595A59"/>
                  </a:solidFill>
                  <a:latin typeface="Calibri"/>
                  <a:ea typeface="Calibri"/>
                  <a:cs typeface="Calibri"/>
                  <a:sym typeface="Calibri"/>
                </a:rPr>
                <a:t>area</a:t>
              </a:r>
              <a:endParaRPr dirty="0"/>
            </a:p>
            <a:p>
              <a:pPr marL="182563" marR="0" lvl="0" indent="-182563" algn="l" rtl="0">
                <a:spcBef>
                  <a:spcPts val="0"/>
                </a:spcBef>
                <a:spcAft>
                  <a:spcPts val="0"/>
                </a:spcAft>
                <a:buClr>
                  <a:srgbClr val="595A59"/>
                </a:buClr>
                <a:buSzPts val="1600"/>
                <a:buFont typeface="Arial"/>
                <a:buChar char="•"/>
              </a:pPr>
              <a:r>
                <a:rPr lang="de-DE" sz="1600" dirty="0">
                  <a:solidFill>
                    <a:srgbClr val="595A59"/>
                  </a:solidFill>
                  <a:latin typeface="Calibri"/>
                  <a:ea typeface="Calibri"/>
                  <a:cs typeface="Calibri"/>
                  <a:sym typeface="Calibri"/>
                </a:rPr>
                <a:t>Learning </a:t>
              </a:r>
              <a:r>
                <a:rPr lang="de-DE" sz="1600" dirty="0" err="1">
                  <a:solidFill>
                    <a:srgbClr val="595A59"/>
                  </a:solidFill>
                  <a:latin typeface="Calibri"/>
                  <a:ea typeface="Calibri"/>
                  <a:cs typeface="Calibri"/>
                  <a:sym typeface="Calibri"/>
                </a:rPr>
                <a:t>about</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nutrition</a:t>
              </a:r>
              <a:r>
                <a:rPr lang="de-DE" sz="1600" dirty="0">
                  <a:solidFill>
                    <a:srgbClr val="595A59"/>
                  </a:solidFill>
                  <a:latin typeface="Calibri"/>
                  <a:ea typeface="Calibri"/>
                  <a:cs typeface="Calibri"/>
                  <a:sym typeface="Calibri"/>
                </a:rPr>
                <a:t>, e.g. </a:t>
              </a:r>
              <a:r>
                <a:rPr lang="de-DE" sz="1600" dirty="0" err="1">
                  <a:solidFill>
                    <a:srgbClr val="595A59"/>
                  </a:solidFill>
                  <a:latin typeface="Calibri"/>
                  <a:ea typeface="Calibri"/>
                  <a:cs typeface="Calibri"/>
                  <a:sym typeface="Calibri"/>
                </a:rPr>
                <a:t>cooking</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classes</a:t>
              </a:r>
              <a:r>
                <a:rPr lang="de-DE" sz="1600" dirty="0">
                  <a:solidFill>
                    <a:srgbClr val="595A59"/>
                  </a:solidFill>
                  <a:latin typeface="Calibri"/>
                  <a:ea typeface="Calibri"/>
                  <a:cs typeface="Calibri"/>
                  <a:sym typeface="Calibri"/>
                </a:rPr>
                <a:t> / experimental </a:t>
              </a:r>
              <a:r>
                <a:rPr lang="de-DE" sz="1600" dirty="0" err="1">
                  <a:solidFill>
                    <a:srgbClr val="595A59"/>
                  </a:solidFill>
                  <a:latin typeface="Calibri"/>
                  <a:ea typeface="Calibri"/>
                  <a:cs typeface="Calibri"/>
                  <a:sym typeface="Calibri"/>
                </a:rPr>
                <a:t>ways</a:t>
              </a:r>
              <a:r>
                <a:rPr lang="de-DE" sz="1600" dirty="0">
                  <a:solidFill>
                    <a:srgbClr val="595A59"/>
                  </a:solidFill>
                  <a:latin typeface="Calibri"/>
                  <a:ea typeface="Calibri"/>
                  <a:cs typeface="Calibri"/>
                  <a:sym typeface="Calibri"/>
                </a:rPr>
                <a:t> of </a:t>
              </a:r>
              <a:r>
                <a:rPr lang="de-DE" sz="1600" dirty="0" err="1">
                  <a:solidFill>
                    <a:srgbClr val="595A59"/>
                  </a:solidFill>
                  <a:latin typeface="Calibri"/>
                  <a:ea typeface="Calibri"/>
                  <a:cs typeface="Calibri"/>
                  <a:sym typeface="Calibri"/>
                </a:rPr>
                <a:t>preparing</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food</a:t>
              </a:r>
              <a:r>
                <a:rPr lang="de-DE" sz="1600" dirty="0">
                  <a:solidFill>
                    <a:srgbClr val="595A59"/>
                  </a:solidFill>
                  <a:latin typeface="Calibri"/>
                  <a:ea typeface="Calibri"/>
                  <a:cs typeface="Calibri"/>
                  <a:sym typeface="Calibri"/>
                </a:rPr>
                <a:t> / </a:t>
              </a:r>
              <a:r>
                <a:rPr lang="de-DE" sz="1600" dirty="0" err="1">
                  <a:solidFill>
                    <a:srgbClr val="595A59"/>
                  </a:solidFill>
                  <a:latin typeface="Calibri"/>
                  <a:ea typeface="Calibri"/>
                  <a:cs typeface="Calibri"/>
                  <a:sym typeface="Calibri"/>
                </a:rPr>
                <a:t>trying</a:t>
              </a:r>
              <a:r>
                <a:rPr lang="de-DE" sz="1600" dirty="0">
                  <a:solidFill>
                    <a:srgbClr val="595A59"/>
                  </a:solidFill>
                  <a:latin typeface="Calibri"/>
                  <a:ea typeface="Calibri"/>
                  <a:cs typeface="Calibri"/>
                  <a:sym typeface="Calibri"/>
                </a:rPr>
                <a:t> out </a:t>
              </a:r>
              <a:r>
                <a:rPr lang="de-DE" sz="1600" dirty="0" err="1">
                  <a:solidFill>
                    <a:srgbClr val="595A59"/>
                  </a:solidFill>
                  <a:latin typeface="Calibri"/>
                  <a:ea typeface="Calibri"/>
                  <a:cs typeface="Calibri"/>
                  <a:sym typeface="Calibri"/>
                </a:rPr>
                <a:t>food</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trends</a:t>
              </a:r>
              <a:endParaRPr sz="1600" dirty="0">
                <a:solidFill>
                  <a:srgbClr val="595A59"/>
                </a:solidFill>
                <a:latin typeface="Calibri"/>
                <a:ea typeface="Calibri"/>
                <a:cs typeface="Calibri"/>
                <a:sym typeface="Calibri"/>
              </a:endParaRPr>
            </a:p>
          </p:txBody>
        </p:sp>
        <p:sp>
          <p:nvSpPr>
            <p:cNvPr id="1133" name="Google Shape;1133;p19"/>
            <p:cNvSpPr txBox="1"/>
            <p:nvPr/>
          </p:nvSpPr>
          <p:spPr>
            <a:xfrm>
              <a:off x="4594601" y="1699080"/>
              <a:ext cx="3061065" cy="287771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b="1" dirty="0" err="1">
                  <a:solidFill>
                    <a:srgbClr val="595A59"/>
                  </a:solidFill>
                  <a:latin typeface="Calibri"/>
                  <a:ea typeface="Calibri"/>
                  <a:cs typeface="Calibri"/>
                  <a:sym typeface="Calibri"/>
                </a:rPr>
                <a:t>Wellbeing</a:t>
              </a:r>
              <a:r>
                <a:rPr lang="de-DE" sz="1600" b="1" dirty="0">
                  <a:solidFill>
                    <a:srgbClr val="595A59"/>
                  </a:solidFill>
                  <a:latin typeface="Calibri"/>
                  <a:ea typeface="Calibri"/>
                  <a:cs typeface="Calibri"/>
                  <a:sym typeface="Calibri"/>
                </a:rPr>
                <a:t> &amp; </a:t>
              </a:r>
              <a:r>
                <a:rPr lang="de-DE" sz="1600" b="1" dirty="0" err="1">
                  <a:solidFill>
                    <a:srgbClr val="595A59"/>
                  </a:solidFill>
                  <a:latin typeface="Calibri"/>
                  <a:ea typeface="Calibri"/>
                  <a:cs typeface="Calibri"/>
                  <a:sym typeface="Calibri"/>
                </a:rPr>
                <a:t>health</a:t>
              </a:r>
              <a:endParaRPr dirty="0"/>
            </a:p>
            <a:p>
              <a:pPr marL="182563" marR="0" lvl="0" indent="-182563" algn="l" rtl="0">
                <a:spcBef>
                  <a:spcPts val="600"/>
                </a:spcBef>
                <a:spcAft>
                  <a:spcPts val="0"/>
                </a:spcAft>
                <a:buClr>
                  <a:srgbClr val="595A59"/>
                </a:buClr>
                <a:buSzPts val="1600"/>
                <a:buFont typeface="Arial"/>
                <a:buChar char="•"/>
              </a:pPr>
              <a:r>
                <a:rPr lang="de-DE" sz="1600" dirty="0">
                  <a:solidFill>
                    <a:srgbClr val="595A59"/>
                  </a:solidFill>
                  <a:latin typeface="Calibri"/>
                  <a:ea typeface="Calibri"/>
                  <a:cs typeface="Calibri"/>
                  <a:sym typeface="Calibri"/>
                </a:rPr>
                <a:t>Special </a:t>
              </a:r>
              <a:r>
                <a:rPr lang="de-DE" sz="1600" dirty="0" err="1">
                  <a:solidFill>
                    <a:srgbClr val="595A59"/>
                  </a:solidFill>
                  <a:latin typeface="Calibri"/>
                  <a:ea typeface="Calibri"/>
                  <a:cs typeface="Calibri"/>
                  <a:sym typeface="Calibri"/>
                </a:rPr>
                <a:t>experiences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through</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tranquillity</a:t>
              </a:r>
              <a:r>
                <a:rPr lang="de-DE" sz="1600" dirty="0">
                  <a:solidFill>
                    <a:srgbClr val="595A59"/>
                  </a:solidFill>
                  <a:latin typeface="Calibri"/>
                  <a:ea typeface="Calibri"/>
                  <a:cs typeface="Calibri"/>
                  <a:sym typeface="Calibri"/>
                </a:rPr>
                <a:t>, e.g. </a:t>
              </a:r>
              <a:r>
                <a:rPr lang="de-DE" sz="1600" dirty="0" err="1">
                  <a:solidFill>
                    <a:srgbClr val="595A59"/>
                  </a:solidFill>
                  <a:latin typeface="Calibri"/>
                  <a:ea typeface="Calibri"/>
                  <a:cs typeface="Calibri"/>
                  <a:sym typeface="Calibri"/>
                </a:rPr>
                <a:t>green</a:t>
              </a:r>
              <a:r>
                <a:rPr lang="de-DE" sz="1600" dirty="0">
                  <a:solidFill>
                    <a:srgbClr val="595A59"/>
                  </a:solidFill>
                  <a:latin typeface="Calibri"/>
                  <a:ea typeface="Calibri"/>
                  <a:cs typeface="Calibri"/>
                  <a:sym typeface="Calibri"/>
                </a:rPr>
                <a:t> power </a:t>
              </a:r>
              <a:r>
                <a:rPr lang="de-DE" sz="1600" dirty="0" err="1">
                  <a:solidFill>
                    <a:srgbClr val="595A59"/>
                  </a:solidFill>
                  <a:latin typeface="Calibri"/>
                  <a:ea typeface="Calibri"/>
                  <a:cs typeface="Calibri"/>
                  <a:sym typeface="Calibri"/>
                </a:rPr>
                <a:t>places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with</a:t>
              </a:r>
              <a:r>
                <a:rPr lang="de-DE" sz="1600" dirty="0">
                  <a:solidFill>
                    <a:srgbClr val="595A59"/>
                  </a:solidFill>
                  <a:latin typeface="Calibri"/>
                  <a:ea typeface="Calibri"/>
                  <a:cs typeface="Calibri"/>
                  <a:sym typeface="Calibri"/>
                </a:rPr>
                <a:t> plants, </a:t>
              </a:r>
              <a:r>
                <a:rPr lang="de-DE" sz="1600" dirty="0" err="1">
                  <a:solidFill>
                    <a:srgbClr val="595A59"/>
                  </a:solidFill>
                  <a:latin typeface="Calibri"/>
                  <a:ea typeface="Calibri"/>
                  <a:cs typeface="Calibri"/>
                  <a:sym typeface="Calibri"/>
                </a:rPr>
                <a:t>water</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pools</a:t>
              </a:r>
              <a:r>
                <a:rPr lang="de-DE" sz="1600" dirty="0">
                  <a:solidFill>
                    <a:srgbClr val="595A59"/>
                  </a:solidFill>
                  <a:latin typeface="Calibri"/>
                  <a:ea typeface="Calibri"/>
                  <a:cs typeface="Calibri"/>
                  <a:sym typeface="Calibri"/>
                </a:rPr>
                <a:t>, high-quality </a:t>
              </a:r>
              <a:r>
                <a:rPr lang="de-DE" sz="1600" dirty="0" err="1">
                  <a:solidFill>
                    <a:srgbClr val="595A59"/>
                  </a:solidFill>
                  <a:latin typeface="Calibri"/>
                  <a:ea typeface="Calibri"/>
                  <a:cs typeface="Calibri"/>
                  <a:sym typeface="Calibri"/>
                </a:rPr>
                <a:t>relaxation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rooms</a:t>
              </a:r>
              <a:endParaRPr dirty="0"/>
            </a:p>
            <a:p>
              <a:pPr marL="182563" marR="0" lvl="0" indent="-182563" algn="l" rtl="0">
                <a:spcBef>
                  <a:spcPts val="0"/>
                </a:spcBef>
                <a:spcAft>
                  <a:spcPts val="0"/>
                </a:spcAft>
                <a:buClr>
                  <a:srgbClr val="595A59"/>
                </a:buClr>
                <a:buSzPts val="1600"/>
                <a:buFont typeface="Arial"/>
                <a:buChar char="•"/>
              </a:pPr>
              <a:r>
                <a:rPr lang="de-DE" sz="1600" dirty="0">
                  <a:solidFill>
                    <a:srgbClr val="595A59"/>
                  </a:solidFill>
                  <a:latin typeface="Calibri"/>
                  <a:ea typeface="Calibri"/>
                  <a:cs typeface="Calibri"/>
                  <a:sym typeface="Calibri"/>
                </a:rPr>
                <a:t>Special </a:t>
              </a:r>
              <a:r>
                <a:rPr lang="de-DE" sz="1600" dirty="0" err="1">
                  <a:solidFill>
                    <a:srgbClr val="595A59"/>
                  </a:solidFill>
                  <a:latin typeface="Calibri"/>
                  <a:ea typeface="Calibri"/>
                  <a:cs typeface="Calibri"/>
                  <a:sym typeface="Calibri"/>
                </a:rPr>
                <a:t>spa</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offers</a:t>
              </a:r>
              <a:r>
                <a:rPr lang="de-DE" sz="1600" dirty="0">
                  <a:solidFill>
                    <a:srgbClr val="595A59"/>
                  </a:solidFill>
                  <a:latin typeface="Calibri"/>
                  <a:ea typeface="Calibri"/>
                  <a:cs typeface="Calibri"/>
                  <a:sym typeface="Calibri"/>
                </a:rPr>
                <a:t>, e.g. </a:t>
              </a:r>
              <a:r>
                <a:rPr lang="de-DE" sz="1600" dirty="0" err="1">
                  <a:solidFill>
                    <a:srgbClr val="595A59"/>
                  </a:solidFill>
                  <a:latin typeface="Calibri"/>
                  <a:ea typeface="Calibri"/>
                  <a:cs typeface="Calibri"/>
                  <a:sym typeface="Calibri"/>
                </a:rPr>
                <a:t>spa</a:t>
              </a:r>
              <a:r>
                <a:rPr lang="de-DE" sz="1600" dirty="0">
                  <a:solidFill>
                    <a:srgbClr val="595A59"/>
                  </a:solidFill>
                  <a:latin typeface="Calibri"/>
                  <a:ea typeface="Calibri"/>
                  <a:cs typeface="Calibri"/>
                  <a:sym typeface="Calibri"/>
                </a:rPr>
                <a:t> in the </a:t>
              </a:r>
              <a:r>
                <a:rPr lang="de-DE" sz="1600" dirty="0" err="1">
                  <a:solidFill>
                    <a:srgbClr val="595A59"/>
                  </a:solidFill>
                  <a:latin typeface="Calibri"/>
                  <a:ea typeface="Calibri"/>
                  <a:cs typeface="Calibri"/>
                  <a:sym typeface="Calibri"/>
                </a:rPr>
                <a:t>nature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privately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bookable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rooms</a:t>
              </a:r>
              <a:endParaRPr dirty="0"/>
            </a:p>
            <a:p>
              <a:pPr marL="182563" marR="0" lvl="0" indent="-182563" algn="l" rtl="0">
                <a:spcBef>
                  <a:spcPts val="0"/>
                </a:spcBef>
                <a:spcAft>
                  <a:spcPts val="0"/>
                </a:spcAft>
                <a:buClr>
                  <a:srgbClr val="595A59"/>
                </a:buClr>
                <a:buSzPts val="1600"/>
                <a:buFont typeface="Arial"/>
                <a:buChar char="•"/>
              </a:pPr>
              <a:r>
                <a:rPr lang="de-DE" sz="1600" dirty="0">
                  <a:solidFill>
                    <a:srgbClr val="595A59"/>
                  </a:solidFill>
                  <a:latin typeface="Calibri"/>
                  <a:ea typeface="Calibri"/>
                  <a:cs typeface="Calibri"/>
                  <a:sym typeface="Calibri"/>
                </a:rPr>
                <a:t>Learning </a:t>
              </a:r>
              <a:r>
                <a:rPr lang="de-DE" sz="1600" dirty="0" err="1">
                  <a:solidFill>
                    <a:srgbClr val="595A59"/>
                  </a:solidFill>
                  <a:latin typeface="Calibri"/>
                  <a:ea typeface="Calibri"/>
                  <a:cs typeface="Calibri"/>
                  <a:sym typeface="Calibri"/>
                </a:rPr>
                <a:t>about</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health</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topics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for</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use</a:t>
              </a:r>
              <a:r>
                <a:rPr lang="de-DE" sz="1600" dirty="0">
                  <a:solidFill>
                    <a:srgbClr val="595A59"/>
                  </a:solidFill>
                  <a:latin typeface="Calibri"/>
                  <a:ea typeface="Calibri"/>
                  <a:cs typeface="Calibri"/>
                  <a:sym typeface="Calibri"/>
                </a:rPr>
                <a:t> at </a:t>
              </a:r>
              <a:r>
                <a:rPr lang="de-DE" sz="1600" dirty="0" err="1">
                  <a:solidFill>
                    <a:srgbClr val="595A59"/>
                  </a:solidFill>
                  <a:latin typeface="Calibri"/>
                  <a:ea typeface="Calibri"/>
                  <a:cs typeface="Calibri"/>
                  <a:sym typeface="Calibri"/>
                </a:rPr>
                <a:t>home</a:t>
              </a:r>
              <a:r>
                <a:rPr lang="de-DE" sz="1600" dirty="0">
                  <a:solidFill>
                    <a:srgbClr val="595A59"/>
                  </a:solidFill>
                  <a:latin typeface="Calibri"/>
                  <a:ea typeface="Calibri"/>
                  <a:cs typeface="Calibri"/>
                  <a:sym typeface="Calibri"/>
                </a:rPr>
                <a:t>, e.g. </a:t>
              </a:r>
              <a:r>
                <a:rPr lang="de-DE" sz="1600" dirty="0" err="1">
                  <a:solidFill>
                    <a:srgbClr val="595A59"/>
                  </a:solidFill>
                  <a:latin typeface="Calibri"/>
                  <a:ea typeface="Calibri"/>
                  <a:cs typeface="Calibri"/>
                  <a:sym typeface="Calibri"/>
                </a:rPr>
                <a:t>yoga</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breathing</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exercises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meditation</a:t>
              </a:r>
              <a:endParaRPr sz="1600" dirty="0">
                <a:solidFill>
                  <a:srgbClr val="595A59"/>
                </a:solidFill>
                <a:latin typeface="Calibri"/>
                <a:ea typeface="Calibri"/>
                <a:cs typeface="Calibri"/>
                <a:sym typeface="Calibri"/>
              </a:endParaRPr>
            </a:p>
          </p:txBody>
        </p:sp>
        <p:sp>
          <p:nvSpPr>
            <p:cNvPr id="1134" name="Google Shape;1134;p19"/>
            <p:cNvSpPr txBox="1"/>
            <p:nvPr/>
          </p:nvSpPr>
          <p:spPr>
            <a:xfrm>
              <a:off x="8913928" y="2856621"/>
              <a:ext cx="3061065" cy="9079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600" b="1">
                  <a:solidFill>
                    <a:srgbClr val="595A59"/>
                  </a:solidFill>
                  <a:latin typeface="Calibri"/>
                  <a:ea typeface="Calibri"/>
                  <a:cs typeface="Calibri"/>
                  <a:sym typeface="Calibri"/>
                </a:rPr>
                <a:t>Culture &amp; entertainment</a:t>
              </a:r>
              <a:endParaRPr/>
            </a:p>
            <a:p>
              <a:pPr marL="182563" marR="0" lvl="0" indent="-182563" algn="l" rtl="0">
                <a:spcBef>
                  <a:spcPts val="600"/>
                </a:spcBef>
                <a:spcAft>
                  <a:spcPts val="0"/>
                </a:spcAft>
                <a:buClr>
                  <a:srgbClr val="595A59"/>
                </a:buClr>
                <a:buSzPts val="1600"/>
                <a:buFont typeface="Arial"/>
                <a:buChar char="•"/>
              </a:pPr>
              <a:r>
                <a:rPr lang="de-DE" sz="1600">
                  <a:solidFill>
                    <a:srgbClr val="595A59"/>
                  </a:solidFill>
                  <a:latin typeface="Calibri"/>
                  <a:ea typeface="Calibri"/>
                  <a:cs typeface="Calibri"/>
                  <a:sym typeface="Calibri"/>
                </a:rPr>
                <a:t>Try out artistic activities</a:t>
              </a:r>
              <a:endParaRPr/>
            </a:p>
            <a:p>
              <a:pPr marL="182563" marR="0" lvl="0" indent="-182563" algn="l" rtl="0">
                <a:spcBef>
                  <a:spcPts val="0"/>
                </a:spcBef>
                <a:spcAft>
                  <a:spcPts val="0"/>
                </a:spcAft>
                <a:buClr>
                  <a:srgbClr val="595A59"/>
                </a:buClr>
                <a:buSzPts val="1600"/>
                <a:buFont typeface="Arial"/>
                <a:buChar char="•"/>
              </a:pPr>
              <a:r>
                <a:rPr lang="de-DE" sz="1600">
                  <a:solidFill>
                    <a:srgbClr val="595A59"/>
                  </a:solidFill>
                  <a:latin typeface="Calibri"/>
                  <a:ea typeface="Calibri"/>
                  <a:cs typeface="Calibri"/>
                  <a:sym typeface="Calibri"/>
                </a:rPr>
                <a:t>Thematic festivals</a:t>
              </a:r>
              <a:endParaRPr sz="1600">
                <a:solidFill>
                  <a:srgbClr val="595A59"/>
                </a:solidFill>
                <a:latin typeface="Calibri"/>
                <a:ea typeface="Calibri"/>
                <a:cs typeface="Calibri"/>
                <a:sym typeface="Calibri"/>
              </a:endParaRPr>
            </a:p>
          </p:txBody>
        </p:sp>
        <p:sp>
          <p:nvSpPr>
            <p:cNvPr id="1135" name="Google Shape;1135;p19"/>
            <p:cNvSpPr/>
            <p:nvPr/>
          </p:nvSpPr>
          <p:spPr>
            <a:xfrm>
              <a:off x="4594601" y="1699080"/>
              <a:ext cx="3209049" cy="2836594"/>
            </a:xfrm>
            <a:prstGeom prst="rect">
              <a:avLst/>
            </a:prstGeom>
            <a:no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6" name="Google Shape;1136;p19"/>
            <p:cNvSpPr/>
            <p:nvPr/>
          </p:nvSpPr>
          <p:spPr>
            <a:xfrm>
              <a:off x="8627499" y="2693349"/>
              <a:ext cx="3209049" cy="2836594"/>
            </a:xfrm>
            <a:prstGeom prst="rect">
              <a:avLst/>
            </a:prstGeom>
            <a:no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7" name="Google Shape;1137;p19"/>
            <p:cNvSpPr/>
            <p:nvPr/>
          </p:nvSpPr>
          <p:spPr>
            <a:xfrm>
              <a:off x="561703" y="2693349"/>
              <a:ext cx="3209049" cy="2836594"/>
            </a:xfrm>
            <a:prstGeom prst="rect">
              <a:avLst/>
            </a:prstGeom>
            <a:noFill/>
            <a:ln w="1270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1138" name="Google Shape;1138;p19"/>
          <p:cNvSpPr txBox="1"/>
          <p:nvPr/>
        </p:nvSpPr>
        <p:spPr>
          <a:xfrm>
            <a:off x="389964" y="1637211"/>
            <a:ext cx="11348867"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Top </a:t>
            </a:r>
            <a:r>
              <a:rPr lang="de-DE" sz="1800" dirty="0" err="1">
                <a:solidFill>
                  <a:srgbClr val="595A59"/>
                </a:solidFill>
                <a:latin typeface="Calibri"/>
                <a:ea typeface="Calibri"/>
                <a:cs typeface="Calibri"/>
                <a:sym typeface="Calibri"/>
              </a:rPr>
              <a:t>three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themes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for</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travel</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occasions</a:t>
            </a:r>
            <a:r>
              <a:rPr lang="de-DE" sz="1800" dirty="0">
                <a:solidFill>
                  <a:srgbClr val="595A59"/>
                </a:solidFill>
                <a:latin typeface="Calibri"/>
                <a:ea typeface="Calibri"/>
                <a:cs typeface="Calibri"/>
                <a:sym typeface="Calibri"/>
              </a:rPr>
              <a:t> of the </a:t>
            </a:r>
            <a:r>
              <a:rPr lang="de-DE" sz="1800" dirty="0" err="1">
                <a:solidFill>
                  <a:srgbClr val="595A59"/>
                </a:solidFill>
                <a:latin typeface="Calibri"/>
                <a:ea typeface="Calibri"/>
                <a:cs typeface="Calibri"/>
                <a:sym typeface="Calibri"/>
              </a:rPr>
              <a:t>future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according</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to</a:t>
            </a:r>
            <a:r>
              <a:rPr lang="de-DE" sz="1800" dirty="0">
                <a:solidFill>
                  <a:srgbClr val="595A59"/>
                </a:solidFill>
                <a:latin typeface="Calibri"/>
                <a:ea typeface="Calibri"/>
                <a:cs typeface="Calibri"/>
                <a:sym typeface="Calibri"/>
              </a:rPr>
              <a:t> a German </a:t>
            </a:r>
            <a:r>
              <a:rPr lang="de-DE" sz="1800" dirty="0" err="1">
                <a:solidFill>
                  <a:srgbClr val="595A59"/>
                </a:solidFill>
                <a:latin typeface="Calibri"/>
                <a:ea typeface="Calibri"/>
                <a:cs typeface="Calibri"/>
                <a:sym typeface="Calibri"/>
              </a:rPr>
              <a:t>study</a:t>
            </a:r>
            <a:r>
              <a:rPr lang="de-DE" sz="1800" dirty="0">
                <a:solidFill>
                  <a:srgbClr val="595A59"/>
                </a:solidFill>
                <a:latin typeface="Calibri"/>
                <a:ea typeface="Calibri"/>
                <a:cs typeface="Calibri"/>
                <a:sym typeface="Calibri"/>
              </a:rPr>
              <a:t>:</a:t>
            </a:r>
            <a:endParaRPr sz="1800" dirty="0">
              <a:solidFill>
                <a:srgbClr val="595A59"/>
              </a:solidFill>
              <a:latin typeface="Calibri"/>
              <a:ea typeface="Calibri"/>
              <a:cs typeface="Calibri"/>
              <a:sym typeface="Calibri"/>
            </a:endParaRPr>
          </a:p>
        </p:txBody>
      </p:sp>
      <p:sp>
        <p:nvSpPr>
          <p:cNvPr id="1139" name="Google Shape;1139;p19"/>
          <p:cNvSpPr txBox="1"/>
          <p:nvPr/>
        </p:nvSpPr>
        <p:spPr>
          <a:xfrm>
            <a:off x="6596481" y="6436367"/>
            <a:ext cx="5378512"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000" i="1">
                <a:solidFill>
                  <a:srgbClr val="595A59"/>
                </a:solidFill>
                <a:latin typeface="Calibri"/>
                <a:ea typeface="Calibri"/>
                <a:cs typeface="Calibri"/>
                <a:sym typeface="Calibri"/>
              </a:rPr>
              <a:t>Source: Fraunhofer IAO (2020): Futurehotel - innovative Erlebnisse als Erfolgsfaktor für die Hotellerie </a:t>
            </a:r>
            <a:endParaRPr sz="1000" i="1">
              <a:solidFill>
                <a:srgbClr val="595A59"/>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p2"/>
          <p:cNvSpPr txBox="1">
            <a:spLocks noGrp="1"/>
          </p:cNvSpPr>
          <p:nvPr>
            <p:ph type="body" idx="1"/>
          </p:nvPr>
        </p:nvSpPr>
        <p:spPr>
          <a:xfrm>
            <a:off x="1575582" y="1899687"/>
            <a:ext cx="4180325" cy="454645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de-DE"/>
              <a:t>After completing this module, you will have insight knowledge on…</a:t>
            </a:r>
            <a:endParaRPr/>
          </a:p>
          <a:p>
            <a:pPr marL="228600" lvl="0" indent="-228600" algn="l" rtl="0">
              <a:lnSpc>
                <a:spcPct val="90000"/>
              </a:lnSpc>
              <a:spcBef>
                <a:spcPts val="1000"/>
              </a:spcBef>
              <a:spcAft>
                <a:spcPts val="0"/>
              </a:spcAft>
              <a:buClr>
                <a:schemeClr val="lt1"/>
              </a:buClr>
              <a:buSzPts val="2400"/>
              <a:buNone/>
            </a:pPr>
            <a:endParaRPr/>
          </a:p>
        </p:txBody>
      </p:sp>
      <p:sp>
        <p:nvSpPr>
          <p:cNvPr id="839" name="Google Shape;839;p2"/>
          <p:cNvSpPr txBox="1">
            <a:spLocks noGrp="1"/>
          </p:cNvSpPr>
          <p:nvPr>
            <p:ph type="body" idx="2"/>
          </p:nvPr>
        </p:nvSpPr>
        <p:spPr>
          <a:xfrm>
            <a:off x="1548092" y="628636"/>
            <a:ext cx="4250272" cy="60363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de-DE" sz="2400" b="1"/>
              <a:t>Resilience is a success factor    in a crisis.</a:t>
            </a:r>
            <a:endParaRPr/>
          </a:p>
        </p:txBody>
      </p:sp>
      <p:sp>
        <p:nvSpPr>
          <p:cNvPr id="840" name="Google Shape;840;p2"/>
          <p:cNvSpPr/>
          <p:nvPr/>
        </p:nvSpPr>
        <p:spPr>
          <a:xfrm>
            <a:off x="6650400" y="1434932"/>
            <a:ext cx="770400" cy="7704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841" name="Google Shape;841;p2"/>
          <p:cNvCxnSpPr/>
          <p:nvPr/>
        </p:nvCxnSpPr>
        <p:spPr>
          <a:xfrm>
            <a:off x="6096000" y="1820133"/>
            <a:ext cx="554400" cy="0"/>
          </a:xfrm>
          <a:prstGeom prst="straightConnector1">
            <a:avLst/>
          </a:prstGeom>
          <a:noFill/>
          <a:ln w="19050" cap="flat" cmpd="sng">
            <a:solidFill>
              <a:srgbClr val="81D1C5"/>
            </a:solidFill>
            <a:prstDash val="solid"/>
            <a:miter lim="800000"/>
            <a:headEnd type="none" w="sm" len="sm"/>
            <a:tailEnd type="none" w="sm" len="sm"/>
          </a:ln>
        </p:spPr>
      </p:cxnSp>
      <p:sp>
        <p:nvSpPr>
          <p:cNvPr id="842" name="Google Shape;842;p2"/>
          <p:cNvSpPr txBox="1"/>
          <p:nvPr/>
        </p:nvSpPr>
        <p:spPr>
          <a:xfrm>
            <a:off x="7757232" y="1604689"/>
            <a:ext cx="397829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200">
                <a:solidFill>
                  <a:srgbClr val="595A59"/>
                </a:solidFill>
                <a:latin typeface="Calibri"/>
                <a:ea typeface="Calibri"/>
                <a:cs typeface="Calibri"/>
                <a:sym typeface="Calibri"/>
              </a:rPr>
              <a:t>Organisational crisis resilience</a:t>
            </a:r>
            <a:endParaRPr sz="2200">
              <a:solidFill>
                <a:srgbClr val="595A59"/>
              </a:solidFill>
              <a:latin typeface="Calibri"/>
              <a:ea typeface="Calibri"/>
              <a:cs typeface="Calibri"/>
              <a:sym typeface="Calibri"/>
            </a:endParaRPr>
          </a:p>
        </p:txBody>
      </p:sp>
      <p:sp>
        <p:nvSpPr>
          <p:cNvPr id="843" name="Google Shape;843;p2"/>
          <p:cNvSpPr txBox="1"/>
          <p:nvPr/>
        </p:nvSpPr>
        <p:spPr>
          <a:xfrm>
            <a:off x="6852409" y="1558522"/>
            <a:ext cx="36638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800">
                <a:solidFill>
                  <a:schemeClr val="lt1"/>
                </a:solidFill>
                <a:latin typeface="Calibri"/>
                <a:ea typeface="Calibri"/>
                <a:cs typeface="Calibri"/>
                <a:sym typeface="Calibri"/>
              </a:rPr>
              <a:t>1</a:t>
            </a:r>
            <a:endParaRPr sz="2800">
              <a:solidFill>
                <a:schemeClr val="lt1"/>
              </a:solidFill>
              <a:latin typeface="Calibri"/>
              <a:ea typeface="Calibri"/>
              <a:cs typeface="Calibri"/>
              <a:sym typeface="Calibri"/>
            </a:endParaRPr>
          </a:p>
        </p:txBody>
      </p:sp>
      <p:sp>
        <p:nvSpPr>
          <p:cNvPr id="844" name="Google Shape;844;p2"/>
          <p:cNvSpPr/>
          <p:nvPr/>
        </p:nvSpPr>
        <p:spPr>
          <a:xfrm>
            <a:off x="6655444" y="2669376"/>
            <a:ext cx="770400" cy="7704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845" name="Google Shape;845;p2"/>
          <p:cNvCxnSpPr/>
          <p:nvPr/>
        </p:nvCxnSpPr>
        <p:spPr>
          <a:xfrm>
            <a:off x="6101044" y="3054577"/>
            <a:ext cx="554400" cy="0"/>
          </a:xfrm>
          <a:prstGeom prst="straightConnector1">
            <a:avLst/>
          </a:prstGeom>
          <a:noFill/>
          <a:ln w="19050" cap="flat" cmpd="sng">
            <a:solidFill>
              <a:srgbClr val="81D1C5"/>
            </a:solidFill>
            <a:prstDash val="solid"/>
            <a:miter lim="800000"/>
            <a:headEnd type="none" w="sm" len="sm"/>
            <a:tailEnd type="none" w="sm" len="sm"/>
          </a:ln>
        </p:spPr>
      </p:cxnSp>
      <p:sp>
        <p:nvSpPr>
          <p:cNvPr id="846" name="Google Shape;846;p2"/>
          <p:cNvSpPr txBox="1"/>
          <p:nvPr/>
        </p:nvSpPr>
        <p:spPr>
          <a:xfrm>
            <a:off x="7762276" y="2839133"/>
            <a:ext cx="397829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200">
                <a:solidFill>
                  <a:srgbClr val="595A59"/>
                </a:solidFill>
                <a:latin typeface="Calibri"/>
                <a:ea typeface="Calibri"/>
                <a:cs typeface="Calibri"/>
                <a:sym typeface="Calibri"/>
              </a:rPr>
              <a:t>Future-oriented tourism offers</a:t>
            </a:r>
            <a:endParaRPr sz="2200">
              <a:solidFill>
                <a:srgbClr val="595A59"/>
              </a:solidFill>
              <a:latin typeface="Calibri"/>
              <a:ea typeface="Calibri"/>
              <a:cs typeface="Calibri"/>
              <a:sym typeface="Calibri"/>
            </a:endParaRPr>
          </a:p>
        </p:txBody>
      </p:sp>
      <p:sp>
        <p:nvSpPr>
          <p:cNvPr id="847" name="Google Shape;847;p2"/>
          <p:cNvSpPr txBox="1"/>
          <p:nvPr/>
        </p:nvSpPr>
        <p:spPr>
          <a:xfrm>
            <a:off x="6857453" y="2792966"/>
            <a:ext cx="36638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800">
                <a:solidFill>
                  <a:schemeClr val="lt1"/>
                </a:solidFill>
                <a:latin typeface="Calibri"/>
                <a:ea typeface="Calibri"/>
                <a:cs typeface="Calibri"/>
                <a:sym typeface="Calibri"/>
              </a:rPr>
              <a:t>2</a:t>
            </a:r>
            <a:endParaRPr sz="2800">
              <a:solidFill>
                <a:schemeClr val="lt1"/>
              </a:solidFill>
              <a:latin typeface="Calibri"/>
              <a:ea typeface="Calibri"/>
              <a:cs typeface="Calibri"/>
              <a:sym typeface="Calibri"/>
            </a:endParaRPr>
          </a:p>
        </p:txBody>
      </p:sp>
      <p:sp>
        <p:nvSpPr>
          <p:cNvPr id="848" name="Google Shape;848;p2"/>
          <p:cNvSpPr/>
          <p:nvPr/>
        </p:nvSpPr>
        <p:spPr>
          <a:xfrm>
            <a:off x="6650400" y="3903819"/>
            <a:ext cx="770400" cy="7704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849" name="Google Shape;849;p2"/>
          <p:cNvCxnSpPr/>
          <p:nvPr/>
        </p:nvCxnSpPr>
        <p:spPr>
          <a:xfrm>
            <a:off x="6096000" y="4289020"/>
            <a:ext cx="554400" cy="0"/>
          </a:xfrm>
          <a:prstGeom prst="straightConnector1">
            <a:avLst/>
          </a:prstGeom>
          <a:noFill/>
          <a:ln w="19050" cap="flat" cmpd="sng">
            <a:solidFill>
              <a:srgbClr val="81D1C5"/>
            </a:solidFill>
            <a:prstDash val="solid"/>
            <a:miter lim="800000"/>
            <a:headEnd type="none" w="sm" len="sm"/>
            <a:tailEnd type="none" w="sm" len="sm"/>
          </a:ln>
        </p:spPr>
      </p:cxnSp>
      <p:sp>
        <p:nvSpPr>
          <p:cNvPr id="850" name="Google Shape;850;p2"/>
          <p:cNvSpPr txBox="1"/>
          <p:nvPr/>
        </p:nvSpPr>
        <p:spPr>
          <a:xfrm>
            <a:off x="7757232" y="4073576"/>
            <a:ext cx="3978290"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200">
                <a:solidFill>
                  <a:srgbClr val="595A59"/>
                </a:solidFill>
                <a:latin typeface="Calibri"/>
                <a:ea typeface="Calibri"/>
                <a:cs typeface="Calibri"/>
                <a:sym typeface="Calibri"/>
              </a:rPr>
              <a:t>Factors influencing resilience</a:t>
            </a:r>
            <a:endParaRPr sz="2200">
              <a:solidFill>
                <a:srgbClr val="595A59"/>
              </a:solidFill>
              <a:latin typeface="Calibri"/>
              <a:ea typeface="Calibri"/>
              <a:cs typeface="Calibri"/>
              <a:sym typeface="Calibri"/>
            </a:endParaRPr>
          </a:p>
        </p:txBody>
      </p:sp>
      <p:sp>
        <p:nvSpPr>
          <p:cNvPr id="851" name="Google Shape;851;p2"/>
          <p:cNvSpPr txBox="1"/>
          <p:nvPr/>
        </p:nvSpPr>
        <p:spPr>
          <a:xfrm>
            <a:off x="6852409" y="4027409"/>
            <a:ext cx="36638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800">
                <a:solidFill>
                  <a:schemeClr val="lt1"/>
                </a:solidFill>
                <a:latin typeface="Calibri"/>
                <a:ea typeface="Calibri"/>
                <a:cs typeface="Calibri"/>
                <a:sym typeface="Calibri"/>
              </a:rPr>
              <a:t>3</a:t>
            </a:r>
            <a:endParaRPr sz="2800">
              <a:solidFill>
                <a:schemeClr val="lt1"/>
              </a:solidFill>
              <a:latin typeface="Calibri"/>
              <a:ea typeface="Calibri"/>
              <a:cs typeface="Calibri"/>
              <a:sym typeface="Calibri"/>
            </a:endParaRPr>
          </a:p>
        </p:txBody>
      </p:sp>
      <p:sp>
        <p:nvSpPr>
          <p:cNvPr id="852" name="Google Shape;852;p2"/>
          <p:cNvSpPr txBox="1"/>
          <p:nvPr/>
        </p:nvSpPr>
        <p:spPr>
          <a:xfrm>
            <a:off x="1464389" y="5786144"/>
            <a:ext cx="4655127"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a:solidFill>
                  <a:schemeClr val="lt1"/>
                </a:solidFill>
                <a:latin typeface="Calibri"/>
                <a:ea typeface="Calibri"/>
                <a:cs typeface="Calibri"/>
                <a:sym typeface="Calibri"/>
              </a:rPr>
              <a:t>This presentation is licensed under CC BY 4.0. </a:t>
            </a:r>
            <a:endParaRPr/>
          </a:p>
          <a:p>
            <a:pPr marL="0" marR="0" lvl="0" indent="0" algn="l" rtl="0">
              <a:spcBef>
                <a:spcPts val="0"/>
              </a:spcBef>
              <a:spcAft>
                <a:spcPts val="0"/>
              </a:spcAft>
              <a:buNone/>
            </a:pPr>
            <a:r>
              <a:rPr lang="de-DE" sz="1400">
                <a:solidFill>
                  <a:schemeClr val="lt1"/>
                </a:solidFill>
                <a:latin typeface="Calibri"/>
                <a:ea typeface="Calibri"/>
                <a:cs typeface="Calibri"/>
                <a:sym typeface="Calibri"/>
              </a:rPr>
              <a:t>To view a copy of this licence, please visit </a:t>
            </a:r>
            <a:r>
              <a:rPr lang="de-DE" sz="1400" u="sng">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https://creativecommons.org/licenses/by-sa/4.0/deed.en</a:t>
            </a:r>
            <a:r>
              <a:rPr lang="de-DE" sz="1400">
                <a:solidFill>
                  <a:schemeClr val="lt1"/>
                </a:solidFill>
                <a:latin typeface="Calibri"/>
                <a:ea typeface="Calibri"/>
                <a:cs typeface="Calibri"/>
                <a:sym typeface="Calibri"/>
              </a:rPr>
              <a:t> </a:t>
            </a:r>
            <a:endParaRPr sz="1400">
              <a:solidFill>
                <a:schemeClr val="lt1"/>
              </a:solidFill>
              <a:latin typeface="Calibri"/>
              <a:ea typeface="Calibri"/>
              <a:cs typeface="Calibri"/>
              <a:sym typeface="Calibri"/>
            </a:endParaRPr>
          </a:p>
        </p:txBody>
      </p:sp>
      <p:sp>
        <p:nvSpPr>
          <p:cNvPr id="853" name="Google Shape;853;p2"/>
          <p:cNvSpPr/>
          <p:nvPr/>
        </p:nvSpPr>
        <p:spPr>
          <a:xfrm>
            <a:off x="6650400" y="5138157"/>
            <a:ext cx="770400" cy="770400"/>
          </a:xfrm>
          <a:prstGeom prst="ellipse">
            <a:avLst/>
          </a:prstGeom>
          <a:solidFill>
            <a:srgbClr val="81D1C5"/>
          </a:solidFill>
          <a:ln w="12700" cap="flat" cmpd="sng">
            <a:solidFill>
              <a:srgbClr val="81D1C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854" name="Google Shape;854;p2"/>
          <p:cNvCxnSpPr/>
          <p:nvPr/>
        </p:nvCxnSpPr>
        <p:spPr>
          <a:xfrm>
            <a:off x="6096000" y="5523358"/>
            <a:ext cx="554400" cy="0"/>
          </a:xfrm>
          <a:prstGeom prst="straightConnector1">
            <a:avLst/>
          </a:prstGeom>
          <a:noFill/>
          <a:ln w="19050" cap="flat" cmpd="sng">
            <a:solidFill>
              <a:srgbClr val="81D1C5"/>
            </a:solidFill>
            <a:prstDash val="solid"/>
            <a:miter lim="800000"/>
            <a:headEnd type="none" w="sm" len="sm"/>
            <a:tailEnd type="none" w="sm" len="sm"/>
          </a:ln>
        </p:spPr>
      </p:cxnSp>
      <p:sp>
        <p:nvSpPr>
          <p:cNvPr id="855" name="Google Shape;855;p2"/>
          <p:cNvSpPr txBox="1"/>
          <p:nvPr/>
        </p:nvSpPr>
        <p:spPr>
          <a:xfrm>
            <a:off x="7752187" y="5307913"/>
            <a:ext cx="4356391" cy="43088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200">
                <a:solidFill>
                  <a:srgbClr val="595A59"/>
                </a:solidFill>
                <a:latin typeface="Calibri"/>
                <a:ea typeface="Calibri"/>
                <a:cs typeface="Calibri"/>
                <a:sym typeface="Calibri"/>
              </a:rPr>
              <a:t>Sustainable tourism development</a:t>
            </a:r>
            <a:endParaRPr sz="2200">
              <a:solidFill>
                <a:srgbClr val="595A59"/>
              </a:solidFill>
              <a:latin typeface="Calibri"/>
              <a:ea typeface="Calibri"/>
              <a:cs typeface="Calibri"/>
              <a:sym typeface="Calibri"/>
            </a:endParaRPr>
          </a:p>
        </p:txBody>
      </p:sp>
      <p:sp>
        <p:nvSpPr>
          <p:cNvPr id="856" name="Google Shape;856;p2"/>
          <p:cNvSpPr txBox="1"/>
          <p:nvPr/>
        </p:nvSpPr>
        <p:spPr>
          <a:xfrm>
            <a:off x="6852409" y="5261746"/>
            <a:ext cx="36638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de-DE" sz="2800">
                <a:solidFill>
                  <a:schemeClr val="lt1"/>
                </a:solidFill>
                <a:latin typeface="Calibri"/>
                <a:ea typeface="Calibri"/>
                <a:cs typeface="Calibri"/>
                <a:sym typeface="Calibri"/>
              </a:rPr>
              <a:t>4</a:t>
            </a:r>
            <a:endParaRPr sz="2800">
              <a:solidFill>
                <a:schemeClr val="lt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43"/>
        <p:cNvGrpSpPr/>
        <p:nvPr/>
      </p:nvGrpSpPr>
      <p:grpSpPr>
        <a:xfrm>
          <a:off x="0" y="0"/>
          <a:ext cx="0" cy="0"/>
          <a:chOff x="0" y="0"/>
          <a:chExt cx="0" cy="0"/>
        </a:xfrm>
      </p:grpSpPr>
      <p:grpSp>
        <p:nvGrpSpPr>
          <p:cNvPr id="1144" name="Google Shape;1144;p20"/>
          <p:cNvGrpSpPr/>
          <p:nvPr/>
        </p:nvGrpSpPr>
        <p:grpSpPr>
          <a:xfrm>
            <a:off x="4858645" y="1639775"/>
            <a:ext cx="5795758" cy="4610325"/>
            <a:chOff x="1105795" y="3062"/>
            <a:chExt cx="5795758" cy="4610325"/>
          </a:xfrm>
        </p:grpSpPr>
        <p:sp>
          <p:nvSpPr>
            <p:cNvPr id="1145" name="Google Shape;1145;p20"/>
            <p:cNvSpPr/>
            <p:nvPr/>
          </p:nvSpPr>
          <p:spPr>
            <a:xfrm rot="10800000">
              <a:off x="1576666" y="3062"/>
              <a:ext cx="5324887" cy="941743"/>
            </a:xfrm>
            <a:prstGeom prst="homePlate">
              <a:avLst>
                <a:gd name="adj" fmla="val 5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20"/>
            <p:cNvSpPr txBox="1"/>
            <p:nvPr/>
          </p:nvSpPr>
          <p:spPr>
            <a:xfrm>
              <a:off x="1812102" y="3062"/>
              <a:ext cx="5089451" cy="941743"/>
            </a:xfrm>
            <a:prstGeom prst="rect">
              <a:avLst/>
            </a:prstGeom>
            <a:noFill/>
            <a:ln>
              <a:noFill/>
            </a:ln>
          </p:spPr>
          <p:txBody>
            <a:bodyPr spcFirstLastPara="1" wrap="square" lIns="415275" tIns="64750" rIns="120900" bIns="647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700" dirty="0">
                  <a:solidFill>
                    <a:schemeClr val="lt1"/>
                  </a:solidFill>
                  <a:latin typeface="Calibri"/>
                  <a:ea typeface="Calibri"/>
                  <a:cs typeface="Calibri"/>
                  <a:sym typeface="Calibri"/>
                </a:rPr>
                <a:t>Pick </a:t>
              </a:r>
              <a:r>
                <a:rPr lang="de-DE" sz="1700" dirty="0" err="1">
                  <a:solidFill>
                    <a:schemeClr val="lt1"/>
                  </a:solidFill>
                  <a:latin typeface="Calibri"/>
                  <a:ea typeface="Calibri"/>
                  <a:cs typeface="Calibri"/>
                  <a:sym typeface="Calibri"/>
                </a:rPr>
                <a:t>up</a:t>
              </a:r>
              <a:r>
                <a:rPr lang="de-DE" sz="1700" dirty="0">
                  <a:solidFill>
                    <a:schemeClr val="lt1"/>
                  </a:solidFill>
                  <a:latin typeface="Calibri"/>
                  <a:ea typeface="Calibri"/>
                  <a:cs typeface="Calibri"/>
                  <a:sym typeface="Calibri"/>
                </a:rPr>
                <a:t> on </a:t>
              </a:r>
              <a:r>
                <a:rPr lang="de-DE" sz="1700" dirty="0" err="1">
                  <a:solidFill>
                    <a:schemeClr val="lt1"/>
                  </a:solidFill>
                  <a:latin typeface="Calibri"/>
                  <a:ea typeface="Calibri"/>
                  <a:cs typeface="Calibri"/>
                  <a:sym typeface="Calibri"/>
                </a:rPr>
                <a:t>deep</a:t>
              </a:r>
              <a:r>
                <a:rPr lang="de-DE" sz="1700" dirty="0">
                  <a:solidFill>
                    <a:schemeClr val="lt1"/>
                  </a:solidFill>
                  <a:latin typeface="Calibri"/>
                  <a:ea typeface="Calibri"/>
                  <a:cs typeface="Calibri"/>
                  <a:sym typeface="Calibri"/>
                </a:rPr>
                <a:t> </a:t>
              </a:r>
              <a:r>
                <a:rPr lang="de-DE" sz="1700" dirty="0" err="1">
                  <a:solidFill>
                    <a:schemeClr val="lt1"/>
                  </a:solidFill>
                  <a:latin typeface="Calibri"/>
                  <a:ea typeface="Calibri"/>
                  <a:cs typeface="Calibri"/>
                  <a:sym typeface="Calibri"/>
                </a:rPr>
                <a:t>longings</a:t>
              </a:r>
              <a:r>
                <a:rPr lang="de-DE" sz="1700" dirty="0">
                  <a:solidFill>
                    <a:schemeClr val="lt1"/>
                  </a:solidFill>
                  <a:latin typeface="Calibri"/>
                  <a:ea typeface="Calibri"/>
                  <a:cs typeface="Calibri"/>
                  <a:sym typeface="Calibri"/>
                </a:rPr>
                <a:t> </a:t>
              </a:r>
              <a:r>
                <a:rPr lang="de-DE" sz="1700" dirty="0" err="1">
                  <a:solidFill>
                    <a:schemeClr val="lt1"/>
                  </a:solidFill>
                  <a:latin typeface="Calibri"/>
                  <a:ea typeface="Calibri"/>
                  <a:cs typeface="Calibri"/>
                  <a:sym typeface="Calibri"/>
                </a:rPr>
                <a:t>that</a:t>
              </a:r>
              <a:r>
                <a:rPr lang="de-DE" sz="1700" dirty="0">
                  <a:solidFill>
                    <a:schemeClr val="lt1"/>
                  </a:solidFill>
                  <a:latin typeface="Calibri"/>
                  <a:ea typeface="Calibri"/>
                  <a:cs typeface="Calibri"/>
                  <a:sym typeface="Calibri"/>
                </a:rPr>
                <a:t> </a:t>
              </a:r>
              <a:r>
                <a:rPr lang="de-DE" sz="1700" dirty="0" err="1">
                  <a:solidFill>
                    <a:schemeClr val="lt1"/>
                  </a:solidFill>
                  <a:latin typeface="Calibri"/>
                  <a:ea typeface="Calibri"/>
                  <a:cs typeface="Calibri"/>
                  <a:sym typeface="Calibri"/>
                </a:rPr>
                <a:t>determine</a:t>
              </a:r>
              <a:r>
                <a:rPr lang="de-DE" sz="1700" dirty="0">
                  <a:solidFill>
                    <a:schemeClr val="lt1"/>
                  </a:solidFill>
                  <a:latin typeface="Calibri"/>
                  <a:ea typeface="Calibri"/>
                  <a:cs typeface="Calibri"/>
                  <a:sym typeface="Calibri"/>
                </a:rPr>
                <a:t> the </a:t>
              </a:r>
              <a:r>
                <a:rPr lang="de-DE" sz="1700" dirty="0" err="1">
                  <a:solidFill>
                    <a:schemeClr val="lt1"/>
                  </a:solidFill>
                  <a:latin typeface="Calibri"/>
                  <a:ea typeface="Calibri"/>
                  <a:cs typeface="Calibri"/>
                  <a:sym typeface="Calibri"/>
                </a:rPr>
                <a:t>actions</a:t>
              </a:r>
              <a:r>
                <a:rPr lang="de-DE" sz="1700" dirty="0">
                  <a:solidFill>
                    <a:schemeClr val="lt1"/>
                  </a:solidFill>
                  <a:latin typeface="Calibri"/>
                  <a:ea typeface="Calibri"/>
                  <a:cs typeface="Calibri"/>
                  <a:sym typeface="Calibri"/>
                </a:rPr>
                <a:t> and </a:t>
              </a:r>
              <a:r>
                <a:rPr lang="de-DE" sz="1700" dirty="0" err="1">
                  <a:solidFill>
                    <a:schemeClr val="lt1"/>
                  </a:solidFill>
                  <a:latin typeface="Calibri"/>
                  <a:ea typeface="Calibri"/>
                  <a:cs typeface="Calibri"/>
                  <a:sym typeface="Calibri"/>
                </a:rPr>
                <a:t>booking</a:t>
              </a:r>
              <a:r>
                <a:rPr lang="de-DE" sz="1700" dirty="0">
                  <a:solidFill>
                    <a:schemeClr val="lt1"/>
                  </a:solidFill>
                  <a:latin typeface="Calibri"/>
                  <a:ea typeface="Calibri"/>
                  <a:cs typeface="Calibri"/>
                  <a:sym typeface="Calibri"/>
                </a:rPr>
                <a:t> </a:t>
              </a:r>
              <a:r>
                <a:rPr lang="de-DE" sz="1700" dirty="0" err="1">
                  <a:solidFill>
                    <a:schemeClr val="lt1"/>
                  </a:solidFill>
                  <a:latin typeface="Calibri"/>
                  <a:ea typeface="Calibri"/>
                  <a:cs typeface="Calibri"/>
                  <a:sym typeface="Calibri"/>
                </a:rPr>
                <a:t>behaviour</a:t>
              </a:r>
              <a:r>
                <a:rPr lang="de-DE" sz="1700" dirty="0">
                  <a:solidFill>
                    <a:schemeClr val="lt1"/>
                  </a:solidFill>
                  <a:latin typeface="Calibri"/>
                  <a:ea typeface="Calibri"/>
                  <a:cs typeface="Calibri"/>
                  <a:sym typeface="Calibri"/>
                </a:rPr>
                <a:t> of the </a:t>
              </a:r>
              <a:r>
                <a:rPr lang="de-DE" sz="1700" dirty="0" err="1">
                  <a:solidFill>
                    <a:schemeClr val="lt1"/>
                  </a:solidFill>
                  <a:latin typeface="Calibri"/>
                  <a:ea typeface="Calibri"/>
                  <a:cs typeface="Calibri"/>
                  <a:sym typeface="Calibri"/>
                </a:rPr>
                <a:t>target</a:t>
              </a:r>
              <a:r>
                <a:rPr lang="de-DE" sz="1700" dirty="0">
                  <a:solidFill>
                    <a:schemeClr val="lt1"/>
                  </a:solidFill>
                  <a:latin typeface="Calibri"/>
                  <a:ea typeface="Calibri"/>
                  <a:cs typeface="Calibri"/>
                  <a:sym typeface="Calibri"/>
                </a:rPr>
                <a:t> </a:t>
              </a:r>
              <a:r>
                <a:rPr lang="de-DE" sz="1700" dirty="0" err="1">
                  <a:solidFill>
                    <a:schemeClr val="lt1"/>
                  </a:solidFill>
                  <a:latin typeface="Calibri"/>
                  <a:ea typeface="Calibri"/>
                  <a:cs typeface="Calibri"/>
                  <a:sym typeface="Calibri"/>
                </a:rPr>
                <a:t>group</a:t>
              </a:r>
              <a:r>
                <a:rPr lang="de-DE" sz="1700" dirty="0">
                  <a:solidFill>
                    <a:schemeClr val="lt1"/>
                  </a:solidFill>
                  <a:latin typeface="Calibri"/>
                  <a:ea typeface="Calibri"/>
                  <a:cs typeface="Calibri"/>
                  <a:sym typeface="Calibri"/>
                </a:rPr>
                <a:t>(s)</a:t>
              </a:r>
              <a:endParaRPr sz="1700" dirty="0">
                <a:solidFill>
                  <a:schemeClr val="lt1"/>
                </a:solidFill>
                <a:latin typeface="Calibri"/>
                <a:ea typeface="Calibri"/>
                <a:cs typeface="Calibri"/>
                <a:sym typeface="Calibri"/>
              </a:endParaRPr>
            </a:p>
          </p:txBody>
        </p:sp>
        <p:sp>
          <p:nvSpPr>
            <p:cNvPr id="1147" name="Google Shape;1147;p20"/>
            <p:cNvSpPr/>
            <p:nvPr/>
          </p:nvSpPr>
          <p:spPr>
            <a:xfrm>
              <a:off x="1105795" y="3062"/>
              <a:ext cx="941743" cy="941743"/>
            </a:xfrm>
            <a:prstGeom prst="ellipse">
              <a:avLst/>
            </a:prstGeom>
            <a:blipFill rotWithShape="1">
              <a:blip r:embed="rId3">
                <a:alphaModFix/>
              </a:blip>
              <a:stretch>
                <a:fillRect l="-24998" r="-24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0"/>
            <p:cNvSpPr/>
            <p:nvPr/>
          </p:nvSpPr>
          <p:spPr>
            <a:xfrm rot="10800000">
              <a:off x="1576666" y="1225922"/>
              <a:ext cx="5324887" cy="941743"/>
            </a:xfrm>
            <a:prstGeom prst="homePlate">
              <a:avLst>
                <a:gd name="adj" fmla="val 5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0"/>
            <p:cNvSpPr txBox="1"/>
            <p:nvPr/>
          </p:nvSpPr>
          <p:spPr>
            <a:xfrm>
              <a:off x="1812102" y="1225922"/>
              <a:ext cx="5089451" cy="941743"/>
            </a:xfrm>
            <a:prstGeom prst="rect">
              <a:avLst/>
            </a:prstGeom>
            <a:noFill/>
            <a:ln>
              <a:noFill/>
            </a:ln>
          </p:spPr>
          <p:txBody>
            <a:bodyPr spcFirstLastPara="1" wrap="square" lIns="415275" tIns="64750" rIns="120900" bIns="647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700" dirty="0">
                  <a:solidFill>
                    <a:schemeClr val="lt1"/>
                  </a:solidFill>
                  <a:latin typeface="Calibri"/>
                  <a:ea typeface="Calibri"/>
                  <a:cs typeface="Calibri"/>
                  <a:sym typeface="Calibri"/>
                </a:rPr>
                <a:t>Include fundamental social </a:t>
              </a:r>
              <a:r>
                <a:rPr lang="de-DE" sz="1700" dirty="0" err="1">
                  <a:solidFill>
                    <a:schemeClr val="lt1"/>
                  </a:solidFill>
                  <a:latin typeface="Calibri"/>
                  <a:ea typeface="Calibri"/>
                  <a:cs typeface="Calibri"/>
                  <a:sym typeface="Calibri"/>
                </a:rPr>
                <a:t>developments</a:t>
              </a:r>
              <a:endParaRPr sz="1700" dirty="0">
                <a:solidFill>
                  <a:schemeClr val="lt1"/>
                </a:solidFill>
                <a:latin typeface="Calibri"/>
                <a:ea typeface="Calibri"/>
                <a:cs typeface="Calibri"/>
                <a:sym typeface="Calibri"/>
              </a:endParaRPr>
            </a:p>
            <a:p>
              <a:pPr marL="0" marR="0" lvl="0" indent="0" algn="ctr" rtl="0">
                <a:lnSpc>
                  <a:spcPct val="90000"/>
                </a:lnSpc>
                <a:spcBef>
                  <a:spcPts val="595"/>
                </a:spcBef>
                <a:spcAft>
                  <a:spcPts val="0"/>
                </a:spcAft>
                <a:buClr>
                  <a:schemeClr val="lt1"/>
                </a:buClr>
                <a:buSzPts val="1700"/>
                <a:buFont typeface="Calibri"/>
                <a:buNone/>
              </a:pPr>
              <a:r>
                <a:rPr lang="de-DE" sz="1700" dirty="0">
                  <a:solidFill>
                    <a:schemeClr val="lt1"/>
                  </a:solidFill>
                  <a:latin typeface="Calibri"/>
                  <a:ea typeface="Calibri"/>
                  <a:cs typeface="Calibri"/>
                  <a:sym typeface="Calibri"/>
                </a:rPr>
                <a:t>(e.g. the </a:t>
              </a:r>
              <a:r>
                <a:rPr lang="de-DE" sz="1700" dirty="0" err="1">
                  <a:solidFill>
                    <a:schemeClr val="lt1"/>
                  </a:solidFill>
                  <a:latin typeface="Calibri"/>
                  <a:ea typeface="Calibri"/>
                  <a:cs typeface="Calibri"/>
                  <a:sym typeface="Calibri"/>
                </a:rPr>
                <a:t>more</a:t>
              </a:r>
              <a:r>
                <a:rPr lang="de-DE" sz="1700" dirty="0">
                  <a:solidFill>
                    <a:schemeClr val="lt1"/>
                  </a:solidFill>
                  <a:latin typeface="Calibri"/>
                  <a:ea typeface="Calibri"/>
                  <a:cs typeface="Calibri"/>
                  <a:sym typeface="Calibri"/>
                </a:rPr>
                <a:t> global the </a:t>
              </a:r>
              <a:r>
                <a:rPr lang="de-DE" sz="1700" dirty="0" err="1">
                  <a:solidFill>
                    <a:schemeClr val="lt1"/>
                  </a:solidFill>
                  <a:latin typeface="Calibri"/>
                  <a:ea typeface="Calibri"/>
                  <a:cs typeface="Calibri"/>
                  <a:sym typeface="Calibri"/>
                </a:rPr>
                <a:t>world</a:t>
              </a:r>
              <a:r>
                <a:rPr lang="de-DE" sz="1700" dirty="0">
                  <a:solidFill>
                    <a:schemeClr val="lt1"/>
                  </a:solidFill>
                  <a:latin typeface="Calibri"/>
                  <a:ea typeface="Calibri"/>
                  <a:cs typeface="Calibri"/>
                  <a:sym typeface="Calibri"/>
                </a:rPr>
                <a:t>, the </a:t>
              </a:r>
              <a:r>
                <a:rPr lang="de-DE" sz="1700" dirty="0" err="1">
                  <a:solidFill>
                    <a:schemeClr val="lt1"/>
                  </a:solidFill>
                  <a:latin typeface="Calibri"/>
                  <a:ea typeface="Calibri"/>
                  <a:cs typeface="Calibri"/>
                  <a:sym typeface="Calibri"/>
                </a:rPr>
                <a:t>more</a:t>
              </a:r>
              <a:r>
                <a:rPr lang="de-DE" sz="1700" dirty="0">
                  <a:solidFill>
                    <a:schemeClr val="lt1"/>
                  </a:solidFill>
                  <a:latin typeface="Calibri"/>
                  <a:ea typeface="Calibri"/>
                  <a:cs typeface="Calibri"/>
                  <a:sym typeface="Calibri"/>
                </a:rPr>
                <a:t> </a:t>
              </a:r>
              <a:r>
                <a:rPr lang="de-DE" sz="1700" dirty="0" err="1">
                  <a:solidFill>
                    <a:schemeClr val="lt1"/>
                  </a:solidFill>
                  <a:latin typeface="Calibri"/>
                  <a:ea typeface="Calibri"/>
                  <a:cs typeface="Calibri"/>
                  <a:sym typeface="Calibri"/>
                </a:rPr>
                <a:t>home</a:t>
              </a:r>
              <a:r>
                <a:rPr lang="de-DE" sz="1700" dirty="0">
                  <a:solidFill>
                    <a:schemeClr val="lt1"/>
                  </a:solidFill>
                  <a:latin typeface="Calibri"/>
                  <a:ea typeface="Calibri"/>
                  <a:cs typeface="Calibri"/>
                  <a:sym typeface="Calibri"/>
                </a:rPr>
                <a:t>, </a:t>
              </a:r>
              <a:r>
                <a:rPr lang="de-DE" sz="1700" dirty="0" err="1">
                  <a:solidFill>
                    <a:schemeClr val="lt1"/>
                  </a:solidFill>
                  <a:latin typeface="Calibri"/>
                  <a:ea typeface="Calibri"/>
                  <a:cs typeface="Calibri"/>
                  <a:sym typeface="Calibri"/>
                </a:rPr>
                <a:t>tranquillity</a:t>
              </a:r>
              <a:r>
                <a:rPr lang="de-DE" sz="1700" dirty="0">
                  <a:solidFill>
                    <a:schemeClr val="lt1"/>
                  </a:solidFill>
                  <a:latin typeface="Calibri"/>
                  <a:ea typeface="Calibri"/>
                  <a:cs typeface="Calibri"/>
                  <a:sym typeface="Calibri"/>
                </a:rPr>
                <a:t> and </a:t>
              </a:r>
              <a:r>
                <a:rPr lang="de-DE" sz="1700" dirty="0" err="1">
                  <a:solidFill>
                    <a:schemeClr val="lt1"/>
                  </a:solidFill>
                  <a:latin typeface="Calibri"/>
                  <a:ea typeface="Calibri"/>
                  <a:cs typeface="Calibri"/>
                  <a:sym typeface="Calibri"/>
                </a:rPr>
                <a:t>mindfulness</a:t>
              </a:r>
              <a:r>
                <a:rPr lang="de-DE" sz="1700" dirty="0">
                  <a:solidFill>
                    <a:schemeClr val="lt1"/>
                  </a:solidFill>
                  <a:latin typeface="Calibri"/>
                  <a:ea typeface="Calibri"/>
                  <a:cs typeface="Calibri"/>
                  <a:sym typeface="Calibri"/>
                </a:rPr>
                <a:t> </a:t>
              </a:r>
              <a:r>
                <a:rPr lang="de-DE" sz="1700" dirty="0" err="1">
                  <a:solidFill>
                    <a:schemeClr val="lt1"/>
                  </a:solidFill>
                  <a:latin typeface="Calibri"/>
                  <a:ea typeface="Calibri"/>
                  <a:cs typeface="Calibri"/>
                  <a:sym typeface="Calibri"/>
                </a:rPr>
                <a:t>are</a:t>
              </a:r>
              <a:r>
                <a:rPr lang="de-DE" sz="1700" dirty="0">
                  <a:solidFill>
                    <a:schemeClr val="lt1"/>
                  </a:solidFill>
                  <a:latin typeface="Calibri"/>
                  <a:ea typeface="Calibri"/>
                  <a:cs typeface="Calibri"/>
                  <a:sym typeface="Calibri"/>
                </a:rPr>
                <a:t> </a:t>
              </a:r>
              <a:r>
                <a:rPr lang="de-DE" sz="1700" dirty="0" err="1">
                  <a:solidFill>
                    <a:schemeClr val="lt1"/>
                  </a:solidFill>
                  <a:latin typeface="Calibri"/>
                  <a:ea typeface="Calibri"/>
                  <a:cs typeface="Calibri"/>
                  <a:sym typeface="Calibri"/>
                </a:rPr>
                <a:t>needed</a:t>
              </a:r>
              <a:r>
                <a:rPr lang="de-DE" sz="1700" dirty="0">
                  <a:solidFill>
                    <a:schemeClr val="lt1"/>
                  </a:solidFill>
                  <a:latin typeface="Calibri"/>
                  <a:ea typeface="Calibri"/>
                  <a:cs typeface="Calibri"/>
                  <a:sym typeface="Calibri"/>
                </a:rPr>
                <a:t>)</a:t>
              </a:r>
              <a:endParaRPr sz="1700" dirty="0">
                <a:solidFill>
                  <a:schemeClr val="lt1"/>
                </a:solidFill>
                <a:latin typeface="Calibri"/>
                <a:ea typeface="Calibri"/>
                <a:cs typeface="Calibri"/>
                <a:sym typeface="Calibri"/>
              </a:endParaRPr>
            </a:p>
          </p:txBody>
        </p:sp>
        <p:sp>
          <p:nvSpPr>
            <p:cNvPr id="1150" name="Google Shape;1150;p20"/>
            <p:cNvSpPr/>
            <p:nvPr/>
          </p:nvSpPr>
          <p:spPr>
            <a:xfrm>
              <a:off x="1105795" y="1225922"/>
              <a:ext cx="941743" cy="941743"/>
            </a:xfrm>
            <a:prstGeom prst="ellipse">
              <a:avLst/>
            </a:prstGeom>
            <a:blipFill rotWithShape="1">
              <a:blip r:embed="rId4">
                <a:alphaModFix/>
              </a:blip>
              <a:stretch>
                <a:fillRect t="-24998" b="-24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0"/>
            <p:cNvSpPr/>
            <p:nvPr/>
          </p:nvSpPr>
          <p:spPr>
            <a:xfrm rot="10800000">
              <a:off x="1576666" y="2448783"/>
              <a:ext cx="5324887" cy="941743"/>
            </a:xfrm>
            <a:prstGeom prst="homePlate">
              <a:avLst>
                <a:gd name="adj" fmla="val 5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0"/>
            <p:cNvSpPr txBox="1"/>
            <p:nvPr/>
          </p:nvSpPr>
          <p:spPr>
            <a:xfrm>
              <a:off x="1812102" y="2448783"/>
              <a:ext cx="5089451" cy="941743"/>
            </a:xfrm>
            <a:prstGeom prst="rect">
              <a:avLst/>
            </a:prstGeom>
            <a:noFill/>
            <a:ln>
              <a:noFill/>
            </a:ln>
          </p:spPr>
          <p:txBody>
            <a:bodyPr spcFirstLastPara="1" wrap="square" lIns="415275" tIns="64750" rIns="120900" bIns="647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700">
                  <a:solidFill>
                    <a:schemeClr val="lt1"/>
                  </a:solidFill>
                  <a:latin typeface="Calibri"/>
                  <a:ea typeface="Calibri"/>
                  <a:cs typeface="Calibri"/>
                  <a:sym typeface="Calibri"/>
                </a:rPr>
                <a:t>Use touching images</a:t>
              </a:r>
              <a:endParaRPr sz="1700">
                <a:solidFill>
                  <a:schemeClr val="lt1"/>
                </a:solidFill>
                <a:latin typeface="Calibri"/>
                <a:ea typeface="Calibri"/>
                <a:cs typeface="Calibri"/>
                <a:sym typeface="Calibri"/>
              </a:endParaRPr>
            </a:p>
          </p:txBody>
        </p:sp>
        <p:sp>
          <p:nvSpPr>
            <p:cNvPr id="1153" name="Google Shape;1153;p20"/>
            <p:cNvSpPr/>
            <p:nvPr/>
          </p:nvSpPr>
          <p:spPr>
            <a:xfrm>
              <a:off x="1105795" y="2448783"/>
              <a:ext cx="941743" cy="941743"/>
            </a:xfrm>
            <a:prstGeom prst="ellipse">
              <a:avLst/>
            </a:prstGeom>
            <a:blipFill rotWithShape="1">
              <a:blip r:embed="rId5">
                <a:alphaModFix/>
              </a:blip>
              <a:stretch>
                <a:fillRect l="-24998" r="-24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0"/>
            <p:cNvSpPr/>
            <p:nvPr/>
          </p:nvSpPr>
          <p:spPr>
            <a:xfrm rot="10800000">
              <a:off x="1576666" y="3671644"/>
              <a:ext cx="5324887" cy="941743"/>
            </a:xfrm>
            <a:prstGeom prst="homePlate">
              <a:avLst>
                <a:gd name="adj" fmla="val 5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0"/>
            <p:cNvSpPr txBox="1"/>
            <p:nvPr/>
          </p:nvSpPr>
          <p:spPr>
            <a:xfrm>
              <a:off x="1812102" y="3671644"/>
              <a:ext cx="5089451" cy="941743"/>
            </a:xfrm>
            <a:prstGeom prst="rect">
              <a:avLst/>
            </a:prstGeom>
            <a:noFill/>
            <a:ln>
              <a:noFill/>
            </a:ln>
          </p:spPr>
          <p:txBody>
            <a:bodyPr spcFirstLastPara="1" wrap="square" lIns="415275" tIns="64750" rIns="120900" bIns="6475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700">
                  <a:solidFill>
                    <a:schemeClr val="lt1"/>
                  </a:solidFill>
                  <a:latin typeface="Calibri"/>
                  <a:ea typeface="Calibri"/>
                  <a:cs typeface="Calibri"/>
                  <a:sym typeface="Calibri"/>
                </a:rPr>
                <a:t>Use faces and personal stories to convey values</a:t>
              </a:r>
              <a:endParaRPr sz="1700">
                <a:solidFill>
                  <a:schemeClr val="lt1"/>
                </a:solidFill>
                <a:latin typeface="Calibri"/>
                <a:ea typeface="Calibri"/>
                <a:cs typeface="Calibri"/>
                <a:sym typeface="Calibri"/>
              </a:endParaRPr>
            </a:p>
          </p:txBody>
        </p:sp>
        <p:sp>
          <p:nvSpPr>
            <p:cNvPr id="1156" name="Google Shape;1156;p20"/>
            <p:cNvSpPr/>
            <p:nvPr/>
          </p:nvSpPr>
          <p:spPr>
            <a:xfrm>
              <a:off x="1105795" y="3671644"/>
              <a:ext cx="941743" cy="941743"/>
            </a:xfrm>
            <a:prstGeom prst="ellipse">
              <a:avLst/>
            </a:prstGeom>
            <a:blipFill rotWithShape="1">
              <a:blip r:embed="rId6">
                <a:alphaModFix/>
              </a:blip>
              <a:stretch>
                <a:fillRect l="-24998" r="-24998"/>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7" name="Google Shape;1157;p20"/>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err="1"/>
              <a:t>To</a:t>
            </a:r>
            <a:r>
              <a:rPr lang="de-DE" dirty="0"/>
              <a:t> </a:t>
            </a:r>
            <a:r>
              <a:rPr lang="de-DE" dirty="0" err="1"/>
              <a:t>get</a:t>
            </a:r>
            <a:r>
              <a:rPr lang="de-DE" dirty="0"/>
              <a:t> </a:t>
            </a:r>
            <a:r>
              <a:rPr lang="de-DE" dirty="0" err="1"/>
              <a:t>noticed</a:t>
            </a:r>
            <a:r>
              <a:rPr lang="de-DE" dirty="0"/>
              <a:t>, </a:t>
            </a:r>
            <a:r>
              <a:rPr lang="de-DE" dirty="0" err="1"/>
              <a:t>tourism</a:t>
            </a:r>
            <a:r>
              <a:rPr lang="de-DE" dirty="0"/>
              <a:t> SMEs </a:t>
            </a:r>
            <a:r>
              <a:rPr lang="de-DE" dirty="0" err="1"/>
              <a:t>need</a:t>
            </a:r>
            <a:r>
              <a:rPr lang="de-DE" dirty="0"/>
              <a:t> </a:t>
            </a:r>
            <a:r>
              <a:rPr lang="de-DE" dirty="0" err="1"/>
              <a:t>to</a:t>
            </a:r>
            <a:r>
              <a:rPr lang="de-DE" dirty="0"/>
              <a:t> </a:t>
            </a:r>
            <a:r>
              <a:rPr lang="de-DE" dirty="0" err="1"/>
              <a:t>convince</a:t>
            </a:r>
            <a:r>
              <a:rPr lang="de-DE" dirty="0"/>
              <a:t> </a:t>
            </a:r>
            <a:r>
              <a:rPr lang="de-DE" dirty="0" err="1"/>
              <a:t>with</a:t>
            </a:r>
            <a:r>
              <a:rPr lang="de-DE" dirty="0"/>
              <a:t> the </a:t>
            </a:r>
            <a:r>
              <a:rPr lang="de-DE" dirty="0" err="1"/>
              <a:t>right</a:t>
            </a:r>
            <a:r>
              <a:rPr lang="de-DE" dirty="0"/>
              <a:t> </a:t>
            </a:r>
            <a:r>
              <a:rPr lang="de-DE" dirty="0" err="1"/>
              <a:t>messages</a:t>
            </a:r>
            <a:r>
              <a:rPr lang="de-DE" dirty="0"/>
              <a:t> and </a:t>
            </a:r>
            <a:r>
              <a:rPr lang="de-DE" dirty="0" err="1"/>
              <a:t>arouse</a:t>
            </a:r>
            <a:r>
              <a:rPr lang="de-DE" dirty="0"/>
              <a:t> </a:t>
            </a:r>
            <a:r>
              <a:rPr lang="de-DE" dirty="0" err="1"/>
              <a:t>emotions</a:t>
            </a:r>
            <a:r>
              <a:rPr lang="de-DE" dirty="0"/>
              <a:t>.</a:t>
            </a:r>
            <a:endParaRPr dirty="0"/>
          </a:p>
          <a:p>
            <a:pPr marL="0" lvl="0" indent="0" algn="l" rtl="0">
              <a:lnSpc>
                <a:spcPct val="100000"/>
              </a:lnSpc>
              <a:spcBef>
                <a:spcPts val="600"/>
              </a:spcBef>
              <a:spcAft>
                <a:spcPts val="0"/>
              </a:spcAft>
              <a:buClr>
                <a:srgbClr val="595A59"/>
              </a:buClr>
              <a:buSzPts val="1800"/>
              <a:buNone/>
            </a:pPr>
            <a:r>
              <a:rPr lang="de-DE" dirty="0"/>
              <a:t>The emotional </a:t>
            </a:r>
            <a:r>
              <a:rPr lang="de-DE" dirty="0" err="1"/>
              <a:t>aspect</a:t>
            </a:r>
            <a:r>
              <a:rPr lang="de-DE" dirty="0"/>
              <a:t> </a:t>
            </a:r>
            <a:r>
              <a:rPr lang="de-DE" dirty="0" err="1"/>
              <a:t>is</a:t>
            </a:r>
            <a:r>
              <a:rPr lang="de-DE" dirty="0"/>
              <a:t> </a:t>
            </a:r>
            <a:r>
              <a:rPr lang="de-DE" dirty="0" err="1"/>
              <a:t>particularly</a:t>
            </a:r>
            <a:r>
              <a:rPr lang="de-DE" dirty="0"/>
              <a:t> </a:t>
            </a:r>
            <a:r>
              <a:rPr lang="de-DE" dirty="0" err="1"/>
              <a:t>important</a:t>
            </a:r>
            <a:r>
              <a:rPr lang="de-DE" dirty="0"/>
              <a:t> in </a:t>
            </a:r>
            <a:r>
              <a:rPr lang="de-DE" dirty="0" err="1"/>
              <a:t>tourism</a:t>
            </a:r>
            <a:r>
              <a:rPr lang="de-DE" dirty="0"/>
              <a:t> </a:t>
            </a:r>
            <a:r>
              <a:rPr lang="de-DE" dirty="0" err="1"/>
              <a:t>because</a:t>
            </a:r>
            <a:r>
              <a:rPr lang="de-DE" dirty="0"/>
              <a:t> </a:t>
            </a:r>
            <a:r>
              <a:rPr lang="de-DE" dirty="0" err="1"/>
              <a:t>travel</a:t>
            </a:r>
            <a:r>
              <a:rPr lang="de-DE" dirty="0"/>
              <a:t> </a:t>
            </a:r>
            <a:r>
              <a:rPr lang="de-DE" dirty="0" err="1"/>
              <a:t>decisions</a:t>
            </a:r>
            <a:r>
              <a:rPr lang="de-DE" dirty="0"/>
              <a:t> </a:t>
            </a:r>
            <a:r>
              <a:rPr lang="de-DE" dirty="0" err="1"/>
              <a:t>are</a:t>
            </a:r>
            <a:r>
              <a:rPr lang="de-DE" dirty="0"/>
              <a:t> </a:t>
            </a:r>
            <a:r>
              <a:rPr lang="de-DE" dirty="0" err="1"/>
              <a:t>predominantly</a:t>
            </a:r>
            <a:r>
              <a:rPr lang="de-DE" dirty="0"/>
              <a:t> a matter of </a:t>
            </a:r>
            <a:r>
              <a:rPr lang="de-DE" dirty="0" err="1"/>
              <a:t>feeling</a:t>
            </a:r>
            <a:r>
              <a:rPr lang="de-DE" dirty="0"/>
              <a:t>.</a:t>
            </a:r>
            <a:endParaRPr dirty="0"/>
          </a:p>
        </p:txBody>
      </p:sp>
      <p:sp>
        <p:nvSpPr>
          <p:cNvPr id="1158" name="Google Shape;1158;p20"/>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The </a:t>
            </a:r>
            <a:r>
              <a:rPr lang="de-DE" dirty="0" err="1"/>
              <a:t>tourism</a:t>
            </a:r>
            <a:r>
              <a:rPr lang="de-DE" dirty="0"/>
              <a:t> </a:t>
            </a:r>
            <a:r>
              <a:rPr lang="de-DE" dirty="0" err="1"/>
              <a:t>product</a:t>
            </a:r>
            <a:r>
              <a:rPr lang="de-DE" dirty="0"/>
              <a:t>/</a:t>
            </a:r>
            <a:r>
              <a:rPr lang="de-DE" dirty="0" err="1"/>
              <a:t>service</a:t>
            </a:r>
            <a:r>
              <a:rPr lang="de-DE" dirty="0"/>
              <a:t> </a:t>
            </a:r>
            <a:r>
              <a:rPr lang="de-DE" dirty="0" err="1"/>
              <a:t>must</a:t>
            </a:r>
            <a:r>
              <a:rPr lang="de-DE" dirty="0"/>
              <a:t> </a:t>
            </a:r>
            <a:r>
              <a:rPr lang="de-DE" dirty="0" err="1"/>
              <a:t>be</a:t>
            </a:r>
            <a:r>
              <a:rPr lang="de-DE" dirty="0"/>
              <a:t> </a:t>
            </a:r>
            <a:r>
              <a:rPr lang="de-DE" dirty="0" err="1"/>
              <a:t>emotionally</a:t>
            </a:r>
            <a:r>
              <a:rPr lang="de-DE" dirty="0"/>
              <a:t> </a:t>
            </a:r>
            <a:r>
              <a:rPr lang="de-DE" dirty="0" err="1"/>
              <a:t>packaged</a:t>
            </a:r>
            <a:r>
              <a:rPr lang="de-DE" dirty="0"/>
              <a:t> in the </a:t>
            </a:r>
            <a:r>
              <a:rPr lang="de-DE" dirty="0" err="1"/>
              <a:t>next</a:t>
            </a:r>
            <a:r>
              <a:rPr lang="de-DE" dirty="0"/>
              <a:t> </a:t>
            </a:r>
            <a:r>
              <a:rPr lang="de-DE" dirty="0" err="1"/>
              <a:t>step</a:t>
            </a:r>
            <a:r>
              <a:rPr lang="de-DE" dirty="0"/>
              <a:t> </a:t>
            </a:r>
            <a:r>
              <a:rPr lang="de-DE" dirty="0" err="1"/>
              <a:t>to</a:t>
            </a:r>
            <a:r>
              <a:rPr lang="de-DE" dirty="0"/>
              <a:t> </a:t>
            </a:r>
            <a:r>
              <a:rPr lang="de-DE" dirty="0" err="1"/>
              <a:t>create</a:t>
            </a:r>
            <a:r>
              <a:rPr lang="de-DE" dirty="0"/>
              <a:t> </a:t>
            </a:r>
            <a:r>
              <a:rPr lang="de-DE" dirty="0" err="1"/>
              <a:t>desires</a:t>
            </a:r>
            <a:r>
              <a:rPr lang="de-DE" dirty="0"/>
              <a:t>.</a:t>
            </a:r>
            <a:endParaRPr dirty="0"/>
          </a:p>
        </p:txBody>
      </p:sp>
      <p:sp>
        <p:nvSpPr>
          <p:cNvPr id="1159" name="Google Shape;1159;p20"/>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rgbClr val="79527B"/>
              </a:buClr>
              <a:buSzPct val="100000"/>
              <a:buNone/>
            </a:pPr>
            <a:r>
              <a:rPr lang="de-DE"/>
              <a:t>3. Create desires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63"/>
        <p:cNvGrpSpPr/>
        <p:nvPr/>
      </p:nvGrpSpPr>
      <p:grpSpPr>
        <a:xfrm>
          <a:off x="0" y="0"/>
          <a:ext cx="0" cy="0"/>
          <a:chOff x="0" y="0"/>
          <a:chExt cx="0" cy="0"/>
        </a:xfrm>
      </p:grpSpPr>
      <p:grpSp>
        <p:nvGrpSpPr>
          <p:cNvPr id="1164" name="Google Shape;1164;p21"/>
          <p:cNvGrpSpPr/>
          <p:nvPr/>
        </p:nvGrpSpPr>
        <p:grpSpPr>
          <a:xfrm>
            <a:off x="3754644" y="2480388"/>
            <a:ext cx="8003761" cy="2929098"/>
            <a:chOff x="1794" y="843675"/>
            <a:chExt cx="8003761" cy="2929098"/>
          </a:xfrm>
        </p:grpSpPr>
        <p:sp>
          <p:nvSpPr>
            <p:cNvPr id="1165" name="Google Shape;1165;p21"/>
            <p:cNvSpPr/>
            <p:nvPr/>
          </p:nvSpPr>
          <p:spPr>
            <a:xfrm rot="5400000">
              <a:off x="296265" y="2163790"/>
              <a:ext cx="886991" cy="1475933"/>
            </a:xfrm>
            <a:prstGeom prst="corner">
              <a:avLst>
                <a:gd name="adj1" fmla="val 16120"/>
                <a:gd name="adj2" fmla="val 16110"/>
              </a:avLst>
            </a:prstGeom>
            <a:solidFill>
              <a:srgbClr val="056C6E"/>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1"/>
            <p:cNvSpPr/>
            <p:nvPr/>
          </p:nvSpPr>
          <p:spPr>
            <a:xfrm>
              <a:off x="148204" y="2604776"/>
              <a:ext cx="1332481" cy="116799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1"/>
            <p:cNvSpPr txBox="1"/>
            <p:nvPr/>
          </p:nvSpPr>
          <p:spPr>
            <a:xfrm>
              <a:off x="148204" y="2604776"/>
              <a:ext cx="1332481" cy="1167997"/>
            </a:xfrm>
            <a:prstGeom prst="rect">
              <a:avLst/>
            </a:prstGeom>
            <a:noFill/>
            <a:ln>
              <a:noFill/>
            </a:ln>
          </p:spPr>
          <p:txBody>
            <a:bodyPr spcFirstLastPara="1" wrap="square" lIns="72375" tIns="72375" rIns="72375" bIns="72375" anchor="t" anchorCtr="0">
              <a:noAutofit/>
            </a:bodyPr>
            <a:lstStyle/>
            <a:p>
              <a:pPr marL="0" marR="0" lvl="0" indent="0" algn="l" rtl="0">
                <a:lnSpc>
                  <a:spcPct val="90000"/>
                </a:lnSpc>
                <a:spcBef>
                  <a:spcPts val="0"/>
                </a:spcBef>
                <a:spcAft>
                  <a:spcPts val="0"/>
                </a:spcAft>
                <a:buClr>
                  <a:schemeClr val="dk1"/>
                </a:buClr>
                <a:buSzPts val="1900"/>
                <a:buFont typeface="Calibri"/>
                <a:buNone/>
              </a:pPr>
              <a:r>
                <a:rPr lang="de-DE" sz="1900">
                  <a:solidFill>
                    <a:schemeClr val="dk1"/>
                  </a:solidFill>
                  <a:latin typeface="Calibri"/>
                  <a:ea typeface="Calibri"/>
                  <a:cs typeface="Calibri"/>
                  <a:sym typeface="Calibri"/>
                </a:rPr>
                <a:t>Inspiration</a:t>
              </a:r>
              <a:endParaRPr/>
            </a:p>
          </p:txBody>
        </p:sp>
        <p:sp>
          <p:nvSpPr>
            <p:cNvPr id="1168" name="Google Shape;1168;p21"/>
            <p:cNvSpPr/>
            <p:nvPr/>
          </p:nvSpPr>
          <p:spPr>
            <a:xfrm>
              <a:off x="1229274" y="2055130"/>
              <a:ext cx="251411" cy="251411"/>
            </a:xfrm>
            <a:prstGeom prst="triangle">
              <a:avLst>
                <a:gd name="adj" fmla="val 100000"/>
              </a:avLst>
            </a:prstGeom>
            <a:solidFill>
              <a:srgbClr val="056C6E"/>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1"/>
            <p:cNvSpPr/>
            <p:nvPr/>
          </p:nvSpPr>
          <p:spPr>
            <a:xfrm rot="5400000">
              <a:off x="1927483" y="1760143"/>
              <a:ext cx="886991" cy="1475933"/>
            </a:xfrm>
            <a:prstGeom prst="corner">
              <a:avLst>
                <a:gd name="adj1" fmla="val 16120"/>
                <a:gd name="adj2" fmla="val 16110"/>
              </a:avLst>
            </a:prstGeom>
            <a:solidFill>
              <a:srgbClr val="056C6E"/>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1"/>
            <p:cNvSpPr/>
            <p:nvPr/>
          </p:nvSpPr>
          <p:spPr>
            <a:xfrm>
              <a:off x="1779422" y="2201129"/>
              <a:ext cx="1332481" cy="116799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1"/>
            <p:cNvSpPr txBox="1"/>
            <p:nvPr/>
          </p:nvSpPr>
          <p:spPr>
            <a:xfrm>
              <a:off x="1779422" y="2201129"/>
              <a:ext cx="1332481" cy="1167997"/>
            </a:xfrm>
            <a:prstGeom prst="rect">
              <a:avLst/>
            </a:prstGeom>
            <a:noFill/>
            <a:ln>
              <a:noFill/>
            </a:ln>
          </p:spPr>
          <p:txBody>
            <a:bodyPr spcFirstLastPara="1" wrap="square" lIns="72375" tIns="72375" rIns="72375" bIns="72375" anchor="t" anchorCtr="0">
              <a:noAutofit/>
            </a:bodyPr>
            <a:lstStyle/>
            <a:p>
              <a:pPr marL="0" marR="0" lvl="0" indent="0" algn="l" rtl="0">
                <a:lnSpc>
                  <a:spcPct val="90000"/>
                </a:lnSpc>
                <a:spcBef>
                  <a:spcPts val="0"/>
                </a:spcBef>
                <a:spcAft>
                  <a:spcPts val="0"/>
                </a:spcAft>
                <a:buClr>
                  <a:schemeClr val="dk1"/>
                </a:buClr>
                <a:buSzPts val="1900"/>
                <a:buFont typeface="Calibri"/>
                <a:buNone/>
              </a:pPr>
              <a:r>
                <a:rPr lang="de-DE" sz="1900">
                  <a:solidFill>
                    <a:schemeClr val="dk1"/>
                  </a:solidFill>
                  <a:latin typeface="Calibri"/>
                  <a:ea typeface="Calibri"/>
                  <a:cs typeface="Calibri"/>
                  <a:sym typeface="Calibri"/>
                </a:rPr>
                <a:t>Information</a:t>
              </a:r>
              <a:endParaRPr/>
            </a:p>
          </p:txBody>
        </p:sp>
        <p:sp>
          <p:nvSpPr>
            <p:cNvPr id="1172" name="Google Shape;1172;p21"/>
            <p:cNvSpPr/>
            <p:nvPr/>
          </p:nvSpPr>
          <p:spPr>
            <a:xfrm>
              <a:off x="2860491" y="1651483"/>
              <a:ext cx="251411" cy="251411"/>
            </a:xfrm>
            <a:prstGeom prst="triangle">
              <a:avLst>
                <a:gd name="adj" fmla="val 100000"/>
              </a:avLst>
            </a:prstGeom>
            <a:solidFill>
              <a:srgbClr val="056C6E"/>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1"/>
            <p:cNvSpPr/>
            <p:nvPr/>
          </p:nvSpPr>
          <p:spPr>
            <a:xfrm rot="5400000">
              <a:off x="3558700" y="1356497"/>
              <a:ext cx="886991" cy="1475933"/>
            </a:xfrm>
            <a:prstGeom prst="corner">
              <a:avLst>
                <a:gd name="adj1" fmla="val 16120"/>
                <a:gd name="adj2" fmla="val 16110"/>
              </a:avLst>
            </a:prstGeom>
            <a:solidFill>
              <a:srgbClr val="056C6E"/>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1"/>
            <p:cNvSpPr/>
            <p:nvPr/>
          </p:nvSpPr>
          <p:spPr>
            <a:xfrm>
              <a:off x="3410639" y="1797483"/>
              <a:ext cx="1332481" cy="116799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1"/>
            <p:cNvSpPr txBox="1"/>
            <p:nvPr/>
          </p:nvSpPr>
          <p:spPr>
            <a:xfrm>
              <a:off x="3410639" y="1797483"/>
              <a:ext cx="1332481" cy="1167997"/>
            </a:xfrm>
            <a:prstGeom prst="rect">
              <a:avLst/>
            </a:prstGeom>
            <a:noFill/>
            <a:ln>
              <a:noFill/>
            </a:ln>
          </p:spPr>
          <p:txBody>
            <a:bodyPr spcFirstLastPara="1" wrap="square" lIns="72375" tIns="72375" rIns="72375" bIns="72375" anchor="t" anchorCtr="0">
              <a:noAutofit/>
            </a:bodyPr>
            <a:lstStyle/>
            <a:p>
              <a:pPr marL="0" marR="0" lvl="0" indent="0" algn="l" rtl="0">
                <a:lnSpc>
                  <a:spcPct val="90000"/>
                </a:lnSpc>
                <a:spcBef>
                  <a:spcPts val="0"/>
                </a:spcBef>
                <a:spcAft>
                  <a:spcPts val="0"/>
                </a:spcAft>
                <a:buClr>
                  <a:schemeClr val="dk1"/>
                </a:buClr>
                <a:buSzPts val="1900"/>
                <a:buFont typeface="Calibri"/>
                <a:buNone/>
              </a:pPr>
              <a:r>
                <a:rPr lang="de-DE" sz="1900">
                  <a:solidFill>
                    <a:schemeClr val="dk1"/>
                  </a:solidFill>
                  <a:latin typeface="Calibri"/>
                  <a:ea typeface="Calibri"/>
                  <a:cs typeface="Calibri"/>
                  <a:sym typeface="Calibri"/>
                </a:rPr>
                <a:t>Getting a quote</a:t>
              </a:r>
              <a:endParaRPr sz="1900">
                <a:solidFill>
                  <a:schemeClr val="dk1"/>
                </a:solidFill>
                <a:latin typeface="Calibri"/>
                <a:ea typeface="Calibri"/>
                <a:cs typeface="Calibri"/>
                <a:sym typeface="Calibri"/>
              </a:endParaRPr>
            </a:p>
          </p:txBody>
        </p:sp>
        <p:sp>
          <p:nvSpPr>
            <p:cNvPr id="1176" name="Google Shape;1176;p21"/>
            <p:cNvSpPr/>
            <p:nvPr/>
          </p:nvSpPr>
          <p:spPr>
            <a:xfrm>
              <a:off x="4491709" y="1247837"/>
              <a:ext cx="251411" cy="251411"/>
            </a:xfrm>
            <a:prstGeom prst="triangle">
              <a:avLst>
                <a:gd name="adj" fmla="val 100000"/>
              </a:avLst>
            </a:prstGeom>
            <a:solidFill>
              <a:srgbClr val="056C6E"/>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1"/>
            <p:cNvSpPr/>
            <p:nvPr/>
          </p:nvSpPr>
          <p:spPr>
            <a:xfrm rot="5400000">
              <a:off x="5189917" y="952851"/>
              <a:ext cx="886991" cy="1475933"/>
            </a:xfrm>
            <a:prstGeom prst="corner">
              <a:avLst>
                <a:gd name="adj1" fmla="val 16120"/>
                <a:gd name="adj2" fmla="val 16110"/>
              </a:avLst>
            </a:prstGeom>
            <a:solidFill>
              <a:srgbClr val="056C6E"/>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1"/>
            <p:cNvSpPr/>
            <p:nvPr/>
          </p:nvSpPr>
          <p:spPr>
            <a:xfrm>
              <a:off x="5041856" y="1393837"/>
              <a:ext cx="1332481" cy="116799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1"/>
            <p:cNvSpPr txBox="1"/>
            <p:nvPr/>
          </p:nvSpPr>
          <p:spPr>
            <a:xfrm>
              <a:off x="5041856" y="1393837"/>
              <a:ext cx="1332481" cy="1167997"/>
            </a:xfrm>
            <a:prstGeom prst="rect">
              <a:avLst/>
            </a:prstGeom>
            <a:noFill/>
            <a:ln>
              <a:noFill/>
            </a:ln>
          </p:spPr>
          <p:txBody>
            <a:bodyPr spcFirstLastPara="1" wrap="square" lIns="72375" tIns="72375" rIns="72375" bIns="72375" anchor="t" anchorCtr="0">
              <a:noAutofit/>
            </a:bodyPr>
            <a:lstStyle/>
            <a:p>
              <a:pPr marL="0" marR="0" lvl="0" indent="0" algn="l" rtl="0">
                <a:lnSpc>
                  <a:spcPct val="90000"/>
                </a:lnSpc>
                <a:spcBef>
                  <a:spcPts val="0"/>
                </a:spcBef>
                <a:spcAft>
                  <a:spcPts val="0"/>
                </a:spcAft>
                <a:buClr>
                  <a:schemeClr val="dk1"/>
                </a:buClr>
                <a:buSzPts val="1900"/>
                <a:buFont typeface="Calibri"/>
                <a:buNone/>
              </a:pPr>
              <a:r>
                <a:rPr lang="de-DE" sz="1900">
                  <a:solidFill>
                    <a:schemeClr val="dk1"/>
                  </a:solidFill>
                  <a:latin typeface="Calibri"/>
                  <a:ea typeface="Calibri"/>
                  <a:cs typeface="Calibri"/>
                  <a:sym typeface="Calibri"/>
                </a:rPr>
                <a:t>Booking</a:t>
              </a:r>
              <a:endParaRPr/>
            </a:p>
          </p:txBody>
        </p:sp>
        <p:sp>
          <p:nvSpPr>
            <p:cNvPr id="1180" name="Google Shape;1180;p21"/>
            <p:cNvSpPr/>
            <p:nvPr/>
          </p:nvSpPr>
          <p:spPr>
            <a:xfrm>
              <a:off x="6122926" y="844191"/>
              <a:ext cx="251411" cy="251411"/>
            </a:xfrm>
            <a:prstGeom prst="triangle">
              <a:avLst>
                <a:gd name="adj" fmla="val 100000"/>
              </a:avLst>
            </a:prstGeom>
            <a:solidFill>
              <a:srgbClr val="056C6E"/>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21"/>
            <p:cNvSpPr/>
            <p:nvPr/>
          </p:nvSpPr>
          <p:spPr>
            <a:xfrm rot="5400000">
              <a:off x="6821135" y="549204"/>
              <a:ext cx="886991" cy="1475933"/>
            </a:xfrm>
            <a:prstGeom prst="corner">
              <a:avLst>
                <a:gd name="adj1" fmla="val 16120"/>
                <a:gd name="adj2" fmla="val 16110"/>
              </a:avLst>
            </a:prstGeom>
            <a:solidFill>
              <a:srgbClr val="056C6E"/>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21"/>
            <p:cNvSpPr/>
            <p:nvPr/>
          </p:nvSpPr>
          <p:spPr>
            <a:xfrm>
              <a:off x="6673074" y="990190"/>
              <a:ext cx="1332481" cy="116799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21"/>
            <p:cNvSpPr txBox="1"/>
            <p:nvPr/>
          </p:nvSpPr>
          <p:spPr>
            <a:xfrm>
              <a:off x="6673074" y="990190"/>
              <a:ext cx="1332481" cy="1167997"/>
            </a:xfrm>
            <a:prstGeom prst="rect">
              <a:avLst/>
            </a:prstGeom>
            <a:noFill/>
            <a:ln>
              <a:noFill/>
            </a:ln>
          </p:spPr>
          <p:txBody>
            <a:bodyPr spcFirstLastPara="1" wrap="square" lIns="72375" tIns="72375" rIns="72375" bIns="72375" anchor="t" anchorCtr="0">
              <a:noAutofit/>
            </a:bodyPr>
            <a:lstStyle/>
            <a:p>
              <a:pPr marL="0" marR="0" lvl="0" indent="0" algn="l" rtl="0">
                <a:lnSpc>
                  <a:spcPct val="90000"/>
                </a:lnSpc>
                <a:spcBef>
                  <a:spcPts val="0"/>
                </a:spcBef>
                <a:spcAft>
                  <a:spcPts val="0"/>
                </a:spcAft>
                <a:buClr>
                  <a:schemeClr val="dk1"/>
                </a:buClr>
                <a:buSzPts val="1900"/>
                <a:buFont typeface="Calibri"/>
                <a:buNone/>
              </a:pPr>
              <a:r>
                <a:rPr lang="de-DE" sz="1900">
                  <a:solidFill>
                    <a:schemeClr val="dk1"/>
                  </a:solidFill>
                  <a:latin typeface="Calibri"/>
                  <a:ea typeface="Calibri"/>
                  <a:cs typeface="Calibri"/>
                  <a:sym typeface="Calibri"/>
                </a:rPr>
                <a:t>Experience </a:t>
              </a:r>
              <a:endParaRPr/>
            </a:p>
            <a:p>
              <a:pPr marL="0" marR="0" lvl="0" indent="0" algn="l" rtl="0">
                <a:lnSpc>
                  <a:spcPct val="90000"/>
                </a:lnSpc>
                <a:spcBef>
                  <a:spcPts val="665"/>
                </a:spcBef>
                <a:spcAft>
                  <a:spcPts val="0"/>
                </a:spcAft>
                <a:buClr>
                  <a:schemeClr val="dk1"/>
                </a:buClr>
                <a:buSzPts val="1900"/>
                <a:buFont typeface="Calibri"/>
                <a:buNone/>
              </a:pPr>
              <a:endParaRPr sz="1900">
                <a:solidFill>
                  <a:schemeClr val="dk1"/>
                </a:solidFill>
                <a:latin typeface="Calibri"/>
                <a:ea typeface="Calibri"/>
                <a:cs typeface="Calibri"/>
                <a:sym typeface="Calibri"/>
              </a:endParaRPr>
            </a:p>
          </p:txBody>
        </p:sp>
      </p:grpSp>
      <p:sp>
        <p:nvSpPr>
          <p:cNvPr id="1184" name="Google Shape;1184;p21"/>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The </a:t>
            </a:r>
            <a:r>
              <a:rPr lang="de-DE" dirty="0" err="1"/>
              <a:t>better</a:t>
            </a:r>
            <a:r>
              <a:rPr lang="de-DE" dirty="0"/>
              <a:t> </a:t>
            </a:r>
            <a:r>
              <a:rPr lang="de-DE" dirty="0" err="1"/>
              <a:t>tourism</a:t>
            </a:r>
            <a:r>
              <a:rPr lang="de-DE" dirty="0"/>
              <a:t> SMEs </a:t>
            </a:r>
            <a:r>
              <a:rPr lang="de-DE" dirty="0" err="1"/>
              <a:t>know</a:t>
            </a:r>
            <a:r>
              <a:rPr lang="de-DE" dirty="0"/>
              <a:t> </a:t>
            </a:r>
            <a:r>
              <a:rPr lang="de-DE" dirty="0" err="1"/>
              <a:t>their</a:t>
            </a:r>
            <a:r>
              <a:rPr lang="de-DE" dirty="0"/>
              <a:t> </a:t>
            </a:r>
            <a:r>
              <a:rPr lang="de-DE" dirty="0" err="1"/>
              <a:t>target</a:t>
            </a:r>
            <a:r>
              <a:rPr lang="de-DE" dirty="0"/>
              <a:t> </a:t>
            </a:r>
            <a:r>
              <a:rPr lang="de-DE" dirty="0" err="1"/>
              <a:t>groups</a:t>
            </a:r>
            <a:r>
              <a:rPr lang="de-DE" dirty="0"/>
              <a:t> and </a:t>
            </a:r>
            <a:r>
              <a:rPr lang="de-DE" dirty="0" err="1"/>
              <a:t>their</a:t>
            </a:r>
            <a:r>
              <a:rPr lang="de-DE" dirty="0"/>
              <a:t> </a:t>
            </a:r>
            <a:r>
              <a:rPr lang="de-DE" dirty="0" err="1"/>
              <a:t>needs</a:t>
            </a:r>
            <a:r>
              <a:rPr lang="de-DE" dirty="0"/>
              <a:t>, </a:t>
            </a:r>
            <a:r>
              <a:rPr lang="de-DE" dirty="0" err="1"/>
              <a:t>wishes</a:t>
            </a:r>
            <a:r>
              <a:rPr lang="de-DE" dirty="0"/>
              <a:t> and </a:t>
            </a:r>
            <a:r>
              <a:rPr lang="de-DE" dirty="0" err="1"/>
              <a:t>behaviour</a:t>
            </a:r>
            <a:r>
              <a:rPr lang="de-DE" dirty="0"/>
              <a:t>, the </a:t>
            </a:r>
            <a:r>
              <a:rPr lang="de-DE" dirty="0" err="1"/>
              <a:t>more</a:t>
            </a:r>
            <a:r>
              <a:rPr lang="de-DE" dirty="0"/>
              <a:t> </a:t>
            </a:r>
            <a:r>
              <a:rPr lang="de-DE" dirty="0" err="1"/>
              <a:t>targeted</a:t>
            </a:r>
            <a:r>
              <a:rPr lang="de-DE" dirty="0"/>
              <a:t> the </a:t>
            </a:r>
            <a:r>
              <a:rPr lang="de-DE" dirty="0" err="1"/>
              <a:t>communication</a:t>
            </a:r>
            <a:r>
              <a:rPr lang="de-DE" dirty="0"/>
              <a:t> </a:t>
            </a:r>
            <a:r>
              <a:rPr lang="de-DE" dirty="0" err="1"/>
              <a:t>measures</a:t>
            </a:r>
            <a:r>
              <a:rPr lang="de-DE" dirty="0"/>
              <a:t> </a:t>
            </a:r>
            <a:r>
              <a:rPr lang="de-DE" dirty="0" err="1"/>
              <a:t>can</a:t>
            </a:r>
            <a:r>
              <a:rPr lang="de-DE" dirty="0"/>
              <a:t> </a:t>
            </a:r>
            <a:r>
              <a:rPr lang="de-DE" dirty="0" err="1"/>
              <a:t>be</a:t>
            </a:r>
            <a:r>
              <a:rPr lang="de-DE" dirty="0"/>
              <a:t>. </a:t>
            </a:r>
            <a:endParaRPr dirty="0"/>
          </a:p>
          <a:p>
            <a:pPr marL="0" lvl="0" indent="0" algn="l" rtl="0">
              <a:lnSpc>
                <a:spcPct val="100000"/>
              </a:lnSpc>
              <a:spcBef>
                <a:spcPts val="600"/>
              </a:spcBef>
              <a:spcAft>
                <a:spcPts val="0"/>
              </a:spcAft>
              <a:buClr>
                <a:srgbClr val="595A59"/>
              </a:buClr>
              <a:buSzPts val="1800"/>
              <a:buNone/>
            </a:pPr>
            <a:r>
              <a:rPr lang="de-DE" dirty="0"/>
              <a:t>The </a:t>
            </a:r>
            <a:r>
              <a:rPr lang="de-DE" dirty="0" err="1"/>
              <a:t>guest</a:t>
            </a:r>
            <a:r>
              <a:rPr lang="de-DE" dirty="0"/>
              <a:t> </a:t>
            </a:r>
            <a:r>
              <a:rPr lang="de-DE" dirty="0" err="1"/>
              <a:t>should</a:t>
            </a:r>
            <a:r>
              <a:rPr lang="de-DE" dirty="0"/>
              <a:t> </a:t>
            </a:r>
            <a:r>
              <a:rPr lang="de-DE" dirty="0" err="1"/>
              <a:t>be</a:t>
            </a:r>
            <a:r>
              <a:rPr lang="de-DE" dirty="0"/>
              <a:t> </a:t>
            </a:r>
            <a:r>
              <a:rPr lang="de-DE" dirty="0" err="1"/>
              <a:t>accompanied</a:t>
            </a:r>
            <a:r>
              <a:rPr lang="de-DE" dirty="0"/>
              <a:t> in the </a:t>
            </a:r>
            <a:r>
              <a:rPr lang="de-DE" dirty="0" err="1"/>
              <a:t>following</a:t>
            </a:r>
            <a:r>
              <a:rPr lang="de-DE" dirty="0"/>
              <a:t> </a:t>
            </a:r>
            <a:r>
              <a:rPr lang="de-DE" dirty="0" err="1"/>
              <a:t>phases</a:t>
            </a:r>
            <a:r>
              <a:rPr lang="de-DE" dirty="0"/>
              <a:t>:</a:t>
            </a:r>
            <a:endParaRPr dirty="0"/>
          </a:p>
        </p:txBody>
      </p:sp>
      <p:sp>
        <p:nvSpPr>
          <p:cNvPr id="1185" name="Google Shape;1185;p21"/>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The </a:t>
            </a:r>
            <a:r>
              <a:rPr lang="de-DE" dirty="0" err="1"/>
              <a:t>guest</a:t>
            </a:r>
            <a:r>
              <a:rPr lang="de-DE" dirty="0"/>
              <a:t> </a:t>
            </a:r>
            <a:r>
              <a:rPr lang="de-DE" dirty="0" err="1"/>
              <a:t>should</a:t>
            </a:r>
            <a:r>
              <a:rPr lang="de-DE" dirty="0"/>
              <a:t> </a:t>
            </a:r>
            <a:r>
              <a:rPr lang="de-DE" dirty="0" err="1"/>
              <a:t>be</a:t>
            </a:r>
            <a:r>
              <a:rPr lang="de-DE" dirty="0"/>
              <a:t> </a:t>
            </a:r>
            <a:r>
              <a:rPr lang="de-DE" dirty="0" err="1"/>
              <a:t>addressed</a:t>
            </a:r>
            <a:r>
              <a:rPr lang="de-DE" dirty="0"/>
              <a:t> </a:t>
            </a:r>
            <a:r>
              <a:rPr lang="de-DE" dirty="0" err="1"/>
              <a:t>with</a:t>
            </a:r>
            <a:r>
              <a:rPr lang="de-DE" dirty="0"/>
              <a:t> the </a:t>
            </a:r>
            <a:r>
              <a:rPr lang="de-DE" dirty="0" err="1"/>
              <a:t>appropriate</a:t>
            </a:r>
            <a:r>
              <a:rPr lang="de-DE" dirty="0"/>
              <a:t> </a:t>
            </a:r>
            <a:r>
              <a:rPr lang="de-DE" dirty="0" err="1"/>
              <a:t>communication</a:t>
            </a:r>
            <a:r>
              <a:rPr lang="de-DE" dirty="0"/>
              <a:t> in </a:t>
            </a:r>
            <a:r>
              <a:rPr lang="de-DE" dirty="0" err="1"/>
              <a:t>his</a:t>
            </a:r>
            <a:r>
              <a:rPr lang="de-DE" dirty="0"/>
              <a:t> different </a:t>
            </a:r>
            <a:r>
              <a:rPr lang="de-DE" dirty="0" err="1"/>
              <a:t>information</a:t>
            </a:r>
            <a:r>
              <a:rPr lang="de-DE" dirty="0"/>
              <a:t> </a:t>
            </a:r>
            <a:r>
              <a:rPr lang="de-DE" dirty="0" err="1"/>
              <a:t>phases</a:t>
            </a:r>
            <a:r>
              <a:rPr lang="de-DE" dirty="0"/>
              <a:t>.</a:t>
            </a:r>
            <a:endParaRPr dirty="0"/>
          </a:p>
        </p:txBody>
      </p:sp>
      <p:sp>
        <p:nvSpPr>
          <p:cNvPr id="1186" name="Google Shape;1186;p21"/>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9527B"/>
              </a:buClr>
              <a:buSzPts val="1800"/>
              <a:buNone/>
            </a:pPr>
            <a:r>
              <a:rPr lang="de-DE" sz="1500" dirty="0"/>
              <a:t>4. </a:t>
            </a:r>
            <a:r>
              <a:rPr lang="de-DE" sz="1500" dirty="0" err="1"/>
              <a:t>Communicate</a:t>
            </a:r>
            <a:r>
              <a:rPr lang="de-DE" sz="1500" dirty="0"/>
              <a:t> </a:t>
            </a:r>
            <a:r>
              <a:rPr lang="de-DE" sz="1500" dirty="0" err="1"/>
              <a:t>precisely</a:t>
            </a:r>
            <a:r>
              <a:rPr lang="de-DE" sz="1500" dirty="0"/>
              <a:t> </a:t>
            </a:r>
            <a:r>
              <a:rPr lang="de-DE" sz="1500" dirty="0" err="1"/>
              <a:t>with</a:t>
            </a:r>
            <a:r>
              <a:rPr lang="de-DE" sz="1500" dirty="0"/>
              <a:t> the </a:t>
            </a:r>
            <a:r>
              <a:rPr lang="de-DE" sz="1500" dirty="0" err="1"/>
              <a:t>guests</a:t>
            </a:r>
            <a:endParaRPr sz="1500" dirty="0"/>
          </a:p>
          <a:p>
            <a:pPr marL="0" lvl="0" indent="0" algn="l" rtl="0">
              <a:lnSpc>
                <a:spcPct val="90000"/>
              </a:lnSpc>
              <a:spcBef>
                <a:spcPts val="1000"/>
              </a:spcBef>
              <a:spcAft>
                <a:spcPts val="0"/>
              </a:spcAft>
              <a:buClr>
                <a:srgbClr val="79527B"/>
              </a:buClr>
              <a:buSzPts val="1800"/>
              <a:buNone/>
            </a:pPr>
            <a:r>
              <a:rPr lang="de-DE" dirty="0"/>
              <a:t> </a:t>
            </a: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grpSp>
        <p:nvGrpSpPr>
          <p:cNvPr id="1191" name="Google Shape;1191;p22"/>
          <p:cNvGrpSpPr/>
          <p:nvPr/>
        </p:nvGrpSpPr>
        <p:grpSpPr>
          <a:xfrm>
            <a:off x="5379654" y="1638232"/>
            <a:ext cx="4753740" cy="4580952"/>
            <a:chOff x="1626804" y="1519"/>
            <a:chExt cx="4753740" cy="4580952"/>
          </a:xfrm>
        </p:grpSpPr>
        <p:sp>
          <p:nvSpPr>
            <p:cNvPr id="1192" name="Google Shape;1192;p22"/>
            <p:cNvSpPr/>
            <p:nvPr/>
          </p:nvSpPr>
          <p:spPr>
            <a:xfrm>
              <a:off x="2103617" y="569172"/>
              <a:ext cx="3800115" cy="3800115"/>
            </a:xfrm>
            <a:prstGeom prst="blockArc">
              <a:avLst>
                <a:gd name="adj1" fmla="val 11880000"/>
                <a:gd name="adj2" fmla="val 16200000"/>
                <a:gd name="adj3" fmla="val 4636"/>
              </a:avLst>
            </a:prstGeom>
            <a:solidFill>
              <a:srgbClr val="C5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22"/>
            <p:cNvSpPr/>
            <p:nvPr/>
          </p:nvSpPr>
          <p:spPr>
            <a:xfrm>
              <a:off x="2103617" y="569172"/>
              <a:ext cx="3800115" cy="3800115"/>
            </a:xfrm>
            <a:prstGeom prst="blockArc">
              <a:avLst>
                <a:gd name="adj1" fmla="val 7560000"/>
                <a:gd name="adj2" fmla="val 11880000"/>
                <a:gd name="adj3" fmla="val 4636"/>
              </a:avLst>
            </a:prstGeom>
            <a:solidFill>
              <a:srgbClr val="C5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22"/>
            <p:cNvSpPr/>
            <p:nvPr/>
          </p:nvSpPr>
          <p:spPr>
            <a:xfrm>
              <a:off x="2103617" y="569172"/>
              <a:ext cx="3800115" cy="3800115"/>
            </a:xfrm>
            <a:prstGeom prst="blockArc">
              <a:avLst>
                <a:gd name="adj1" fmla="val 3240000"/>
                <a:gd name="adj2" fmla="val 7560000"/>
                <a:gd name="adj3" fmla="val 4636"/>
              </a:avLst>
            </a:prstGeom>
            <a:solidFill>
              <a:srgbClr val="C5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2"/>
            <p:cNvSpPr/>
            <p:nvPr/>
          </p:nvSpPr>
          <p:spPr>
            <a:xfrm>
              <a:off x="2103617" y="569172"/>
              <a:ext cx="3800115" cy="3800115"/>
            </a:xfrm>
            <a:prstGeom prst="blockArc">
              <a:avLst>
                <a:gd name="adj1" fmla="val 20520000"/>
                <a:gd name="adj2" fmla="val 3240000"/>
                <a:gd name="adj3" fmla="val 4636"/>
              </a:avLst>
            </a:prstGeom>
            <a:solidFill>
              <a:srgbClr val="C5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2"/>
            <p:cNvSpPr/>
            <p:nvPr/>
          </p:nvSpPr>
          <p:spPr>
            <a:xfrm>
              <a:off x="2103617" y="569172"/>
              <a:ext cx="3800115" cy="3800115"/>
            </a:xfrm>
            <a:prstGeom prst="blockArc">
              <a:avLst>
                <a:gd name="adj1" fmla="val 16200000"/>
                <a:gd name="adj2" fmla="val 20520000"/>
                <a:gd name="adj3" fmla="val 4636"/>
              </a:avLst>
            </a:prstGeom>
            <a:solidFill>
              <a:srgbClr val="C5C5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2"/>
            <p:cNvSpPr/>
            <p:nvPr/>
          </p:nvSpPr>
          <p:spPr>
            <a:xfrm>
              <a:off x="3129826" y="1595380"/>
              <a:ext cx="1747697" cy="1747697"/>
            </a:xfrm>
            <a:prstGeom prst="ellipse">
              <a:avLst/>
            </a:prstGeom>
            <a:solidFill>
              <a:srgbClr val="7952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2"/>
            <p:cNvSpPr txBox="1"/>
            <p:nvPr/>
          </p:nvSpPr>
          <p:spPr>
            <a:xfrm>
              <a:off x="3385770" y="1851324"/>
              <a:ext cx="1235809" cy="1235809"/>
            </a:xfrm>
            <a:prstGeom prst="rect">
              <a:avLst/>
            </a:prstGeom>
            <a:noFill/>
            <a:ln>
              <a:noFill/>
            </a:ln>
          </p:spPr>
          <p:txBody>
            <a:bodyPr spcFirstLastPara="1" wrap="square" lIns="25400" tIns="25400" rIns="25400" bIns="254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de-DE" sz="2000" b="1">
                  <a:solidFill>
                    <a:schemeClr val="lt1"/>
                  </a:solidFill>
                  <a:latin typeface="Calibri"/>
                  <a:ea typeface="Calibri"/>
                  <a:cs typeface="Calibri"/>
                  <a:sym typeface="Calibri"/>
                </a:rPr>
                <a:t>Addressing with all senses</a:t>
              </a:r>
              <a:endParaRPr sz="2000" b="1">
                <a:solidFill>
                  <a:schemeClr val="lt1"/>
                </a:solidFill>
                <a:latin typeface="Calibri"/>
                <a:ea typeface="Calibri"/>
                <a:cs typeface="Calibri"/>
                <a:sym typeface="Calibri"/>
              </a:endParaRPr>
            </a:p>
          </p:txBody>
        </p:sp>
        <p:sp>
          <p:nvSpPr>
            <p:cNvPr id="1199" name="Google Shape;1199;p22"/>
            <p:cNvSpPr/>
            <p:nvPr/>
          </p:nvSpPr>
          <p:spPr>
            <a:xfrm>
              <a:off x="3391980" y="1519"/>
              <a:ext cx="1223388" cy="1223388"/>
            </a:xfrm>
            <a:prstGeom prst="ellipse">
              <a:avLst/>
            </a:prstGeom>
            <a:solidFill>
              <a:srgbClr val="7952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2"/>
            <p:cNvSpPr txBox="1"/>
            <p:nvPr/>
          </p:nvSpPr>
          <p:spPr>
            <a:xfrm>
              <a:off x="3571141" y="180680"/>
              <a:ext cx="865066" cy="865066"/>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de-DE" sz="1600">
                  <a:solidFill>
                    <a:schemeClr val="lt1"/>
                  </a:solidFill>
                  <a:latin typeface="Calibri"/>
                  <a:ea typeface="Calibri"/>
                  <a:cs typeface="Calibri"/>
                  <a:sym typeface="Calibri"/>
                </a:rPr>
                <a:t>Light</a:t>
              </a:r>
              <a:endParaRPr/>
            </a:p>
          </p:txBody>
        </p:sp>
        <p:sp>
          <p:nvSpPr>
            <p:cNvPr id="1201" name="Google Shape;1201;p22"/>
            <p:cNvSpPr/>
            <p:nvPr/>
          </p:nvSpPr>
          <p:spPr>
            <a:xfrm>
              <a:off x="5157156" y="1283995"/>
              <a:ext cx="1223388" cy="1223388"/>
            </a:xfrm>
            <a:prstGeom prst="ellipse">
              <a:avLst/>
            </a:prstGeom>
            <a:solidFill>
              <a:srgbClr val="7952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2"/>
            <p:cNvSpPr txBox="1"/>
            <p:nvPr/>
          </p:nvSpPr>
          <p:spPr>
            <a:xfrm>
              <a:off x="5336317" y="1463156"/>
              <a:ext cx="865066" cy="865066"/>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de-DE" sz="1600">
                  <a:solidFill>
                    <a:schemeClr val="lt1"/>
                  </a:solidFill>
                  <a:latin typeface="Calibri"/>
                  <a:ea typeface="Calibri"/>
                  <a:cs typeface="Calibri"/>
                  <a:sym typeface="Calibri"/>
                </a:rPr>
                <a:t>Taste</a:t>
              </a:r>
              <a:endParaRPr/>
            </a:p>
          </p:txBody>
        </p:sp>
        <p:sp>
          <p:nvSpPr>
            <p:cNvPr id="1203" name="Google Shape;1203;p22"/>
            <p:cNvSpPr/>
            <p:nvPr/>
          </p:nvSpPr>
          <p:spPr>
            <a:xfrm>
              <a:off x="4482919" y="3359083"/>
              <a:ext cx="1223388" cy="1223388"/>
            </a:xfrm>
            <a:prstGeom prst="ellipse">
              <a:avLst/>
            </a:prstGeom>
            <a:solidFill>
              <a:srgbClr val="7952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2"/>
            <p:cNvSpPr txBox="1"/>
            <p:nvPr/>
          </p:nvSpPr>
          <p:spPr>
            <a:xfrm>
              <a:off x="4662080" y="3538244"/>
              <a:ext cx="865066" cy="865066"/>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de-DE" sz="1600">
                  <a:solidFill>
                    <a:schemeClr val="lt1"/>
                  </a:solidFill>
                  <a:latin typeface="Calibri"/>
                  <a:ea typeface="Calibri"/>
                  <a:cs typeface="Calibri"/>
                  <a:sym typeface="Calibri"/>
                </a:rPr>
                <a:t>Materials</a:t>
              </a:r>
              <a:endParaRPr/>
            </a:p>
          </p:txBody>
        </p:sp>
        <p:sp>
          <p:nvSpPr>
            <p:cNvPr id="1205" name="Google Shape;1205;p22"/>
            <p:cNvSpPr/>
            <p:nvPr/>
          </p:nvSpPr>
          <p:spPr>
            <a:xfrm>
              <a:off x="2301042" y="3359083"/>
              <a:ext cx="1223388" cy="1223388"/>
            </a:xfrm>
            <a:prstGeom prst="ellipse">
              <a:avLst/>
            </a:prstGeom>
            <a:solidFill>
              <a:srgbClr val="7952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2"/>
            <p:cNvSpPr txBox="1"/>
            <p:nvPr/>
          </p:nvSpPr>
          <p:spPr>
            <a:xfrm>
              <a:off x="2480203" y="3538244"/>
              <a:ext cx="865066" cy="865066"/>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de-DE" sz="1600">
                  <a:solidFill>
                    <a:schemeClr val="lt1"/>
                  </a:solidFill>
                  <a:latin typeface="Calibri"/>
                  <a:ea typeface="Calibri"/>
                  <a:cs typeface="Calibri"/>
                  <a:sym typeface="Calibri"/>
                </a:rPr>
                <a:t>Odour</a:t>
              </a:r>
              <a:endParaRPr sz="1600">
                <a:solidFill>
                  <a:schemeClr val="lt1"/>
                </a:solidFill>
                <a:latin typeface="Calibri"/>
                <a:ea typeface="Calibri"/>
                <a:cs typeface="Calibri"/>
                <a:sym typeface="Calibri"/>
              </a:endParaRPr>
            </a:p>
          </p:txBody>
        </p:sp>
        <p:sp>
          <p:nvSpPr>
            <p:cNvPr id="1207" name="Google Shape;1207;p22"/>
            <p:cNvSpPr/>
            <p:nvPr/>
          </p:nvSpPr>
          <p:spPr>
            <a:xfrm>
              <a:off x="1626804" y="1283995"/>
              <a:ext cx="1223388" cy="1223388"/>
            </a:xfrm>
            <a:prstGeom prst="ellipse">
              <a:avLst/>
            </a:prstGeom>
            <a:solidFill>
              <a:srgbClr val="7952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2"/>
            <p:cNvSpPr txBox="1"/>
            <p:nvPr/>
          </p:nvSpPr>
          <p:spPr>
            <a:xfrm>
              <a:off x="1805965" y="1463156"/>
              <a:ext cx="865066" cy="865066"/>
            </a:xfrm>
            <a:prstGeom prst="rect">
              <a:avLst/>
            </a:prstGeom>
            <a:noFill/>
            <a:ln>
              <a:noFill/>
            </a:ln>
          </p:spPr>
          <p:txBody>
            <a:bodyPr spcFirstLastPara="1" wrap="square" lIns="20300" tIns="20300" rIns="20300" bIns="20300" anchor="ctr" anchorCtr="0">
              <a:noAutofit/>
            </a:bodyPr>
            <a:lstStyle/>
            <a:p>
              <a:pPr marL="0" marR="0" lvl="0" indent="0" algn="ctr" rtl="0">
                <a:lnSpc>
                  <a:spcPct val="90000"/>
                </a:lnSpc>
                <a:spcBef>
                  <a:spcPts val="0"/>
                </a:spcBef>
                <a:spcAft>
                  <a:spcPts val="0"/>
                </a:spcAft>
                <a:buClr>
                  <a:schemeClr val="lt1"/>
                </a:buClr>
                <a:buSzPts val="1600"/>
                <a:buFont typeface="Calibri"/>
                <a:buNone/>
              </a:pPr>
              <a:r>
                <a:rPr lang="de-DE" sz="1600">
                  <a:solidFill>
                    <a:schemeClr val="lt1"/>
                  </a:solidFill>
                  <a:latin typeface="Calibri"/>
                  <a:ea typeface="Calibri"/>
                  <a:cs typeface="Calibri"/>
                  <a:sym typeface="Calibri"/>
                </a:rPr>
                <a:t>Sound</a:t>
              </a:r>
              <a:endParaRPr/>
            </a:p>
          </p:txBody>
        </p:sp>
      </p:grpSp>
      <p:sp>
        <p:nvSpPr>
          <p:cNvPr id="1209" name="Google Shape;1209;p22"/>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The </a:t>
            </a:r>
            <a:r>
              <a:rPr lang="de-DE" dirty="0" err="1"/>
              <a:t>product</a:t>
            </a:r>
            <a:r>
              <a:rPr lang="de-DE" dirty="0"/>
              <a:t>/</a:t>
            </a:r>
            <a:r>
              <a:rPr lang="de-DE" dirty="0" err="1"/>
              <a:t>service</a:t>
            </a:r>
            <a:r>
              <a:rPr lang="de-DE" dirty="0"/>
              <a:t> </a:t>
            </a:r>
            <a:r>
              <a:rPr lang="de-DE" dirty="0" err="1"/>
              <a:t>must</a:t>
            </a:r>
            <a:r>
              <a:rPr lang="de-DE" dirty="0"/>
              <a:t> </a:t>
            </a:r>
            <a:r>
              <a:rPr lang="de-DE" dirty="0" err="1"/>
              <a:t>be</a:t>
            </a:r>
            <a:r>
              <a:rPr lang="de-DE" dirty="0"/>
              <a:t> </a:t>
            </a:r>
            <a:r>
              <a:rPr lang="de-DE" dirty="0" err="1"/>
              <a:t>experienced</a:t>
            </a:r>
            <a:r>
              <a:rPr lang="de-DE" dirty="0"/>
              <a:t> </a:t>
            </a:r>
            <a:r>
              <a:rPr lang="de-DE" dirty="0" err="1"/>
              <a:t>with</a:t>
            </a:r>
            <a:r>
              <a:rPr lang="de-DE" dirty="0"/>
              <a:t> all the </a:t>
            </a:r>
            <a:r>
              <a:rPr lang="de-DE" dirty="0" err="1"/>
              <a:t>senses</a:t>
            </a:r>
            <a:r>
              <a:rPr lang="de-DE" dirty="0"/>
              <a:t>. This </a:t>
            </a:r>
            <a:r>
              <a:rPr lang="de-DE" dirty="0" err="1"/>
              <a:t>creates</a:t>
            </a:r>
            <a:r>
              <a:rPr lang="de-DE" dirty="0"/>
              <a:t> </a:t>
            </a:r>
            <a:r>
              <a:rPr lang="de-DE" dirty="0" err="1"/>
              <a:t>enthusiasm</a:t>
            </a:r>
            <a:r>
              <a:rPr lang="de-DE" dirty="0"/>
              <a:t> </a:t>
            </a:r>
            <a:r>
              <a:rPr lang="de-DE" dirty="0" err="1"/>
              <a:t>among</a:t>
            </a:r>
            <a:r>
              <a:rPr lang="de-DE" dirty="0"/>
              <a:t> the </a:t>
            </a:r>
            <a:r>
              <a:rPr lang="de-DE" dirty="0" err="1"/>
              <a:t>guests</a:t>
            </a:r>
            <a:r>
              <a:rPr lang="de-DE" dirty="0"/>
              <a:t>, </a:t>
            </a:r>
            <a:r>
              <a:rPr lang="de-DE" dirty="0" err="1"/>
              <a:t>which</a:t>
            </a:r>
            <a:r>
              <a:rPr lang="de-DE" dirty="0"/>
              <a:t> </a:t>
            </a:r>
            <a:r>
              <a:rPr lang="de-DE" dirty="0" err="1"/>
              <a:t>ensures</a:t>
            </a:r>
            <a:r>
              <a:rPr lang="de-DE" dirty="0"/>
              <a:t> </a:t>
            </a:r>
            <a:r>
              <a:rPr lang="de-DE" dirty="0" err="1"/>
              <a:t>that</a:t>
            </a:r>
            <a:r>
              <a:rPr lang="de-DE" dirty="0"/>
              <a:t> </a:t>
            </a:r>
            <a:r>
              <a:rPr lang="de-DE" dirty="0" err="1"/>
              <a:t>they</a:t>
            </a:r>
            <a:r>
              <a:rPr lang="de-DE" dirty="0"/>
              <a:t> </a:t>
            </a:r>
            <a:r>
              <a:rPr lang="de-DE" dirty="0" err="1"/>
              <a:t>come</a:t>
            </a:r>
            <a:r>
              <a:rPr lang="de-DE" dirty="0"/>
              <a:t> back and </a:t>
            </a:r>
            <a:r>
              <a:rPr lang="de-DE" dirty="0" err="1"/>
              <a:t>become</a:t>
            </a:r>
            <a:r>
              <a:rPr lang="de-DE" dirty="0"/>
              <a:t> </a:t>
            </a:r>
            <a:r>
              <a:rPr lang="de-DE" dirty="0" err="1"/>
              <a:t>credible</a:t>
            </a:r>
            <a:r>
              <a:rPr lang="de-DE" dirty="0"/>
              <a:t> </a:t>
            </a:r>
            <a:r>
              <a:rPr lang="de-DE" dirty="0" err="1"/>
              <a:t>ambassadors</a:t>
            </a:r>
            <a:r>
              <a:rPr lang="de-DE" dirty="0"/>
              <a:t>.</a:t>
            </a:r>
            <a:endParaRPr dirty="0"/>
          </a:p>
        </p:txBody>
      </p:sp>
      <p:sp>
        <p:nvSpPr>
          <p:cNvPr id="1210" name="Google Shape;1210;p22"/>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9527B"/>
              </a:buClr>
              <a:buSzPct val="100000"/>
              <a:buNone/>
            </a:pPr>
            <a:r>
              <a:rPr lang="de-DE" dirty="0" err="1"/>
              <a:t>To</a:t>
            </a:r>
            <a:r>
              <a:rPr lang="de-DE" dirty="0"/>
              <a:t> </a:t>
            </a:r>
            <a:r>
              <a:rPr lang="de-DE" dirty="0" err="1"/>
              <a:t>reach</a:t>
            </a:r>
            <a:r>
              <a:rPr lang="de-DE" dirty="0"/>
              <a:t> the </a:t>
            </a:r>
            <a:r>
              <a:rPr lang="de-DE" dirty="0" err="1"/>
              <a:t>guests</a:t>
            </a:r>
            <a:r>
              <a:rPr lang="de-DE" dirty="0"/>
              <a:t> </a:t>
            </a:r>
            <a:r>
              <a:rPr lang="de-DE" dirty="0" err="1"/>
              <a:t>emotionally</a:t>
            </a:r>
            <a:r>
              <a:rPr lang="de-DE" dirty="0"/>
              <a:t>, </a:t>
            </a:r>
            <a:r>
              <a:rPr lang="de-DE" dirty="0" err="1"/>
              <a:t>they</a:t>
            </a:r>
            <a:r>
              <a:rPr lang="de-DE" dirty="0"/>
              <a:t> </a:t>
            </a:r>
            <a:r>
              <a:rPr lang="de-DE" dirty="0" err="1"/>
              <a:t>must</a:t>
            </a:r>
            <a:r>
              <a:rPr lang="de-DE" dirty="0"/>
              <a:t> </a:t>
            </a:r>
            <a:r>
              <a:rPr lang="de-DE" dirty="0" err="1"/>
              <a:t>be</a:t>
            </a:r>
            <a:r>
              <a:rPr lang="de-DE" dirty="0"/>
              <a:t> </a:t>
            </a:r>
            <a:r>
              <a:rPr lang="de-DE" dirty="0" err="1"/>
              <a:t>addressed</a:t>
            </a:r>
            <a:r>
              <a:rPr lang="de-DE" dirty="0"/>
              <a:t> </a:t>
            </a:r>
            <a:r>
              <a:rPr lang="de-DE" dirty="0" err="1"/>
              <a:t>with</a:t>
            </a:r>
            <a:r>
              <a:rPr lang="de-DE" dirty="0"/>
              <a:t> all </a:t>
            </a:r>
            <a:r>
              <a:rPr lang="de-DE" dirty="0" err="1"/>
              <a:t>their</a:t>
            </a:r>
            <a:r>
              <a:rPr lang="de-DE" dirty="0"/>
              <a:t> </a:t>
            </a:r>
            <a:r>
              <a:rPr lang="de-DE" dirty="0" err="1"/>
              <a:t>senses</a:t>
            </a:r>
            <a:r>
              <a:rPr lang="de-DE" dirty="0"/>
              <a:t>. </a:t>
            </a:r>
            <a:r>
              <a:rPr lang="de-DE" dirty="0" err="1"/>
              <a:t>If</a:t>
            </a:r>
            <a:r>
              <a:rPr lang="de-DE" dirty="0"/>
              <a:t> </a:t>
            </a:r>
            <a:r>
              <a:rPr lang="de-DE" dirty="0" err="1"/>
              <a:t>this</a:t>
            </a:r>
            <a:r>
              <a:rPr lang="de-DE" dirty="0"/>
              <a:t> </a:t>
            </a:r>
            <a:r>
              <a:rPr lang="de-DE" dirty="0" err="1"/>
              <a:t>succeeds</a:t>
            </a:r>
            <a:r>
              <a:rPr lang="de-DE" dirty="0"/>
              <a:t>, </a:t>
            </a:r>
            <a:r>
              <a:rPr lang="de-DE" dirty="0" err="1"/>
              <a:t>it</a:t>
            </a:r>
            <a:r>
              <a:rPr lang="de-DE" dirty="0"/>
              <a:t> </a:t>
            </a:r>
            <a:r>
              <a:rPr lang="de-DE" dirty="0" err="1"/>
              <a:t>is</a:t>
            </a:r>
            <a:r>
              <a:rPr lang="de-DE" dirty="0"/>
              <a:t> </a:t>
            </a:r>
            <a:r>
              <a:rPr lang="de-DE" dirty="0" err="1"/>
              <a:t>reflected</a:t>
            </a:r>
            <a:r>
              <a:rPr lang="de-DE" dirty="0"/>
              <a:t> in </a:t>
            </a:r>
            <a:r>
              <a:rPr lang="de-DE" dirty="0" err="1"/>
              <a:t>customer</a:t>
            </a:r>
            <a:r>
              <a:rPr lang="de-DE" dirty="0"/>
              <a:t> </a:t>
            </a:r>
            <a:r>
              <a:rPr lang="de-DE" dirty="0" err="1"/>
              <a:t>loyalty</a:t>
            </a:r>
            <a:r>
              <a:rPr lang="de-DE" dirty="0"/>
              <a:t>, </a:t>
            </a:r>
            <a:r>
              <a:rPr lang="de-DE" dirty="0" err="1"/>
              <a:t>repeat</a:t>
            </a:r>
            <a:r>
              <a:rPr lang="de-DE" dirty="0"/>
              <a:t> </a:t>
            </a:r>
            <a:r>
              <a:rPr lang="de-DE" dirty="0" err="1"/>
              <a:t>purchases</a:t>
            </a:r>
            <a:r>
              <a:rPr lang="de-DE" dirty="0"/>
              <a:t> </a:t>
            </a:r>
            <a:r>
              <a:rPr lang="de-DE" dirty="0" err="1"/>
              <a:t>or</a:t>
            </a:r>
            <a:r>
              <a:rPr lang="de-DE" dirty="0"/>
              <a:t> </a:t>
            </a:r>
            <a:r>
              <a:rPr lang="de-DE" dirty="0" err="1"/>
              <a:t>bookings</a:t>
            </a:r>
            <a:r>
              <a:rPr lang="de-DE" dirty="0"/>
              <a:t> and </a:t>
            </a:r>
            <a:r>
              <a:rPr lang="de-DE" dirty="0" err="1"/>
              <a:t>recommendations</a:t>
            </a:r>
            <a:r>
              <a:rPr lang="de-DE" dirty="0"/>
              <a:t>.</a:t>
            </a:r>
            <a:endParaRPr dirty="0"/>
          </a:p>
        </p:txBody>
      </p:sp>
      <p:sp>
        <p:nvSpPr>
          <p:cNvPr id="1211" name="Google Shape;1211;p22"/>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dirty="0"/>
              <a:t>5. </a:t>
            </a:r>
            <a:r>
              <a:rPr lang="de-DE" dirty="0" err="1"/>
              <a:t>Immerse</a:t>
            </a:r>
            <a:r>
              <a:rPr lang="de-DE" dirty="0"/>
              <a:t> </a:t>
            </a:r>
            <a:r>
              <a:rPr lang="de-DE" dirty="0" err="1"/>
              <a:t>guests</a:t>
            </a:r>
            <a:r>
              <a:rPr lang="de-DE" dirty="0"/>
              <a:t> in </a:t>
            </a:r>
            <a:r>
              <a:rPr lang="de-DE" dirty="0" err="1"/>
              <a:t>worlds</a:t>
            </a:r>
            <a:r>
              <a:rPr lang="de-DE" dirty="0"/>
              <a:t> of </a:t>
            </a:r>
            <a:r>
              <a:rPr lang="de-DE" dirty="0" err="1"/>
              <a:t>life</a:t>
            </a:r>
            <a:endParaRPr dirty="0"/>
          </a:p>
          <a:p>
            <a:pPr marL="0" lvl="0" indent="0" algn="l" rtl="0">
              <a:lnSpc>
                <a:spcPct val="90000"/>
              </a:lnSpc>
              <a:spcBef>
                <a:spcPts val="1000"/>
              </a:spcBef>
              <a:spcAft>
                <a:spcPts val="0"/>
              </a:spcAft>
              <a:buClr>
                <a:srgbClr val="79527B"/>
              </a:buClr>
              <a:buSzPct val="100000"/>
              <a:buNone/>
            </a:pPr>
            <a:endParaRPr dirty="0"/>
          </a:p>
          <a:p>
            <a:pPr marL="0" lvl="0" indent="0" algn="l" rtl="0">
              <a:lnSpc>
                <a:spcPct val="90000"/>
              </a:lnSpc>
              <a:spcBef>
                <a:spcPts val="1000"/>
              </a:spcBef>
              <a:spcAft>
                <a:spcPts val="0"/>
              </a:spcAft>
              <a:buClr>
                <a:srgbClr val="79527B"/>
              </a:buClr>
              <a:buSzPct val="100000"/>
              <a:buNone/>
            </a:pPr>
            <a:endParaRPr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15"/>
        <p:cNvGrpSpPr/>
        <p:nvPr/>
      </p:nvGrpSpPr>
      <p:grpSpPr>
        <a:xfrm>
          <a:off x="0" y="0"/>
          <a:ext cx="0" cy="0"/>
          <a:chOff x="0" y="0"/>
          <a:chExt cx="0" cy="0"/>
        </a:xfrm>
      </p:grpSpPr>
      <p:sp>
        <p:nvSpPr>
          <p:cNvPr id="1216" name="Google Shape;1216;p23"/>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ct val="100000"/>
              <a:buNone/>
            </a:pPr>
            <a:r>
              <a:rPr lang="de-DE" dirty="0" err="1"/>
              <a:t>Influencing</a:t>
            </a:r>
            <a:r>
              <a:rPr lang="de-DE" dirty="0"/>
              <a:t> </a:t>
            </a:r>
            <a:r>
              <a:rPr lang="de-DE" dirty="0" err="1"/>
              <a:t>factors</a:t>
            </a:r>
            <a:r>
              <a:rPr lang="de-DE" dirty="0"/>
              <a:t> of the </a:t>
            </a:r>
            <a:r>
              <a:rPr lang="de-DE" dirty="0" err="1"/>
              <a:t>resilience</a:t>
            </a:r>
            <a:r>
              <a:rPr lang="de-DE" dirty="0"/>
              <a:t> of </a:t>
            </a:r>
            <a:r>
              <a:rPr lang="de-DE" dirty="0" err="1"/>
              <a:t>tourism</a:t>
            </a:r>
            <a:r>
              <a:rPr lang="de-DE" dirty="0"/>
              <a:t> SMEs</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grpSp>
        <p:nvGrpSpPr>
          <p:cNvPr id="1239" name="Google Shape;1239;p25"/>
          <p:cNvGrpSpPr/>
          <p:nvPr/>
        </p:nvGrpSpPr>
        <p:grpSpPr>
          <a:xfrm>
            <a:off x="3929117" y="1804212"/>
            <a:ext cx="7804095" cy="4499268"/>
            <a:chOff x="-1" y="0"/>
            <a:chExt cx="7804095" cy="4499268"/>
          </a:xfrm>
        </p:grpSpPr>
        <p:sp>
          <p:nvSpPr>
            <p:cNvPr id="1240" name="Google Shape;1240;p25"/>
            <p:cNvSpPr/>
            <p:nvPr/>
          </p:nvSpPr>
          <p:spPr>
            <a:xfrm rot="-5400000">
              <a:off x="826206" y="-826206"/>
              <a:ext cx="2249634" cy="3902047"/>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5"/>
            <p:cNvSpPr txBox="1"/>
            <p:nvPr/>
          </p:nvSpPr>
          <p:spPr>
            <a:xfrm>
              <a:off x="0" y="0"/>
              <a:ext cx="3902047" cy="1687225"/>
            </a:xfrm>
            <a:prstGeom prst="rect">
              <a:avLst/>
            </a:prstGeom>
            <a:noFill/>
            <a:ln>
              <a:noFill/>
            </a:ln>
          </p:spPr>
          <p:txBody>
            <a:bodyPr spcFirstLastPara="1" wrap="square" lIns="192000" tIns="192000" rIns="192000" bIns="192000" anchor="ctr" anchorCtr="0">
              <a:noAutofit/>
            </a:bodyPr>
            <a:lstStyle/>
            <a:p>
              <a:pPr marL="0" marR="0" lvl="0" indent="0" algn="ctr" rtl="0">
                <a:lnSpc>
                  <a:spcPct val="90000"/>
                </a:lnSpc>
                <a:spcBef>
                  <a:spcPts val="0"/>
                </a:spcBef>
                <a:spcAft>
                  <a:spcPts val="0"/>
                </a:spcAft>
                <a:buClr>
                  <a:srgbClr val="595A59"/>
                </a:buClr>
                <a:buSzPts val="2700"/>
                <a:buFont typeface="Calibri"/>
                <a:buNone/>
              </a:pPr>
              <a:r>
                <a:rPr lang="de-DE" sz="2700">
                  <a:solidFill>
                    <a:srgbClr val="595A59"/>
                  </a:solidFill>
                  <a:latin typeface="Calibri"/>
                  <a:ea typeface="Calibri"/>
                  <a:cs typeface="Calibri"/>
                  <a:sym typeface="Calibri"/>
                </a:rPr>
                <a:t>Innovation &amp; Entrepreneurship</a:t>
              </a:r>
              <a:endParaRPr/>
            </a:p>
          </p:txBody>
        </p:sp>
        <p:sp>
          <p:nvSpPr>
            <p:cNvPr id="1242" name="Google Shape;1242;p25"/>
            <p:cNvSpPr/>
            <p:nvPr/>
          </p:nvSpPr>
          <p:spPr>
            <a:xfrm>
              <a:off x="3902047" y="0"/>
              <a:ext cx="3902047" cy="2249634"/>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5"/>
            <p:cNvSpPr txBox="1"/>
            <p:nvPr/>
          </p:nvSpPr>
          <p:spPr>
            <a:xfrm>
              <a:off x="3902047" y="0"/>
              <a:ext cx="3902047" cy="1687225"/>
            </a:xfrm>
            <a:prstGeom prst="rect">
              <a:avLst/>
            </a:prstGeom>
            <a:noFill/>
            <a:ln>
              <a:noFill/>
            </a:ln>
          </p:spPr>
          <p:txBody>
            <a:bodyPr spcFirstLastPara="1" wrap="square" lIns="192000" tIns="192000" rIns="192000" bIns="192000" anchor="ctr" anchorCtr="0">
              <a:noAutofit/>
            </a:bodyPr>
            <a:lstStyle/>
            <a:p>
              <a:pPr marL="0" marR="0" lvl="0" indent="0" algn="ctr" rtl="0">
                <a:lnSpc>
                  <a:spcPct val="90000"/>
                </a:lnSpc>
                <a:spcBef>
                  <a:spcPts val="0"/>
                </a:spcBef>
                <a:spcAft>
                  <a:spcPts val="0"/>
                </a:spcAft>
                <a:buClr>
                  <a:srgbClr val="595A59"/>
                </a:buClr>
                <a:buSzPts val="2700"/>
                <a:buFont typeface="Calibri"/>
                <a:buNone/>
              </a:pPr>
              <a:r>
                <a:rPr lang="de-DE" sz="2700">
                  <a:solidFill>
                    <a:srgbClr val="595A59"/>
                  </a:solidFill>
                  <a:latin typeface="Calibri"/>
                  <a:ea typeface="Calibri"/>
                  <a:cs typeface="Calibri"/>
                  <a:sym typeface="Calibri"/>
                </a:rPr>
                <a:t>Processes </a:t>
              </a:r>
              <a:endParaRPr/>
            </a:p>
            <a:p>
              <a:pPr marL="0" marR="0" lvl="0" indent="0" algn="ctr" rtl="0">
                <a:lnSpc>
                  <a:spcPct val="90000"/>
                </a:lnSpc>
                <a:spcBef>
                  <a:spcPts val="945"/>
                </a:spcBef>
                <a:spcAft>
                  <a:spcPts val="0"/>
                </a:spcAft>
                <a:buClr>
                  <a:srgbClr val="595A59"/>
                </a:buClr>
                <a:buSzPts val="2700"/>
                <a:buFont typeface="Calibri"/>
                <a:buNone/>
              </a:pPr>
              <a:r>
                <a:rPr lang="de-DE" sz="2700">
                  <a:solidFill>
                    <a:srgbClr val="595A59"/>
                  </a:solidFill>
                  <a:latin typeface="Calibri"/>
                  <a:ea typeface="Calibri"/>
                  <a:cs typeface="Calibri"/>
                  <a:sym typeface="Calibri"/>
                </a:rPr>
                <a:t>(Preparation &amp; Planning)</a:t>
              </a:r>
              <a:endParaRPr/>
            </a:p>
          </p:txBody>
        </p:sp>
        <p:sp>
          <p:nvSpPr>
            <p:cNvPr id="1244" name="Google Shape;1244;p25"/>
            <p:cNvSpPr/>
            <p:nvPr/>
          </p:nvSpPr>
          <p:spPr>
            <a:xfrm rot="10800000">
              <a:off x="0" y="2249634"/>
              <a:ext cx="3902047" cy="2249634"/>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5"/>
            <p:cNvSpPr txBox="1"/>
            <p:nvPr/>
          </p:nvSpPr>
          <p:spPr>
            <a:xfrm>
              <a:off x="0" y="2812042"/>
              <a:ext cx="3902047" cy="1687225"/>
            </a:xfrm>
            <a:prstGeom prst="rect">
              <a:avLst/>
            </a:prstGeom>
            <a:noFill/>
            <a:ln>
              <a:noFill/>
            </a:ln>
          </p:spPr>
          <p:txBody>
            <a:bodyPr spcFirstLastPara="1" wrap="square" lIns="192000" tIns="192000" rIns="192000" bIns="192000" anchor="ctr" anchorCtr="0">
              <a:noAutofit/>
            </a:bodyPr>
            <a:lstStyle/>
            <a:p>
              <a:pPr marL="0" marR="0" lvl="0" indent="0" algn="ctr" rtl="0">
                <a:lnSpc>
                  <a:spcPct val="90000"/>
                </a:lnSpc>
                <a:spcBef>
                  <a:spcPts val="0"/>
                </a:spcBef>
                <a:spcAft>
                  <a:spcPts val="0"/>
                </a:spcAft>
                <a:buClr>
                  <a:srgbClr val="595A59"/>
                </a:buClr>
                <a:buSzPts val="2700"/>
                <a:buFont typeface="Calibri"/>
                <a:buNone/>
              </a:pPr>
              <a:r>
                <a:rPr lang="de-DE" sz="2700">
                  <a:solidFill>
                    <a:srgbClr val="595A59"/>
                  </a:solidFill>
                  <a:latin typeface="Calibri"/>
                  <a:ea typeface="Calibri"/>
                  <a:cs typeface="Calibri"/>
                  <a:sym typeface="Calibri"/>
                </a:rPr>
                <a:t>Networks &amp; Cooperation</a:t>
              </a:r>
              <a:endParaRPr sz="2700">
                <a:solidFill>
                  <a:srgbClr val="595A59"/>
                </a:solidFill>
                <a:latin typeface="Calibri"/>
                <a:ea typeface="Calibri"/>
                <a:cs typeface="Calibri"/>
                <a:sym typeface="Calibri"/>
              </a:endParaRPr>
            </a:p>
          </p:txBody>
        </p:sp>
        <p:sp>
          <p:nvSpPr>
            <p:cNvPr id="1246" name="Google Shape;1246;p25"/>
            <p:cNvSpPr/>
            <p:nvPr/>
          </p:nvSpPr>
          <p:spPr>
            <a:xfrm rot="5400000">
              <a:off x="4728254" y="1423427"/>
              <a:ext cx="2249634" cy="3902047"/>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5"/>
            <p:cNvSpPr txBox="1"/>
            <p:nvPr/>
          </p:nvSpPr>
          <p:spPr>
            <a:xfrm>
              <a:off x="3902047" y="2812042"/>
              <a:ext cx="3902047" cy="1687225"/>
            </a:xfrm>
            <a:prstGeom prst="rect">
              <a:avLst/>
            </a:prstGeom>
            <a:noFill/>
            <a:ln>
              <a:noFill/>
            </a:ln>
          </p:spPr>
          <p:txBody>
            <a:bodyPr spcFirstLastPara="1" wrap="square" lIns="192000" tIns="192000" rIns="192000" bIns="192000" anchor="ctr" anchorCtr="0">
              <a:noAutofit/>
            </a:bodyPr>
            <a:lstStyle/>
            <a:p>
              <a:pPr marL="0" marR="0" lvl="0" indent="0" algn="ctr" rtl="0">
                <a:lnSpc>
                  <a:spcPct val="100000"/>
                </a:lnSpc>
                <a:spcBef>
                  <a:spcPts val="0"/>
                </a:spcBef>
                <a:spcAft>
                  <a:spcPts val="0"/>
                </a:spcAft>
                <a:buClr>
                  <a:srgbClr val="595A59"/>
                </a:buClr>
                <a:buSzPts val="2700"/>
                <a:buFont typeface="Calibri"/>
                <a:buNone/>
              </a:pPr>
              <a:r>
                <a:rPr lang="de-DE" sz="2700">
                  <a:solidFill>
                    <a:srgbClr val="595A59"/>
                  </a:solidFill>
                  <a:latin typeface="Calibri"/>
                  <a:ea typeface="Calibri"/>
                  <a:cs typeface="Calibri"/>
                  <a:sym typeface="Calibri"/>
                </a:rPr>
                <a:t>Human Resources</a:t>
              </a:r>
              <a:endParaRPr/>
            </a:p>
          </p:txBody>
        </p:sp>
        <p:sp>
          <p:nvSpPr>
            <p:cNvPr id="1248" name="Google Shape;1248;p25"/>
            <p:cNvSpPr/>
            <p:nvPr/>
          </p:nvSpPr>
          <p:spPr>
            <a:xfrm>
              <a:off x="2731433" y="1687225"/>
              <a:ext cx="2341228" cy="1124817"/>
            </a:xfrm>
            <a:prstGeom prst="roundRect">
              <a:avLst>
                <a:gd name="adj" fmla="val 16667"/>
              </a:avLst>
            </a:prstGeom>
            <a:solidFill>
              <a:schemeClr val="dk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5"/>
            <p:cNvSpPr txBox="1"/>
            <p:nvPr/>
          </p:nvSpPr>
          <p:spPr>
            <a:xfrm>
              <a:off x="2786342" y="1742134"/>
              <a:ext cx="2231410" cy="1014999"/>
            </a:xfrm>
            <a:prstGeom prst="rect">
              <a:avLst/>
            </a:prstGeom>
            <a:noFill/>
            <a:ln>
              <a:noFill/>
            </a:ln>
          </p:spPr>
          <p:txBody>
            <a:bodyPr spcFirstLastPara="1" wrap="square" lIns="102850" tIns="102850" rIns="102850" bIns="102850" anchor="ctr" anchorCtr="0">
              <a:noAutofit/>
            </a:bodyPr>
            <a:lstStyle/>
            <a:p>
              <a:pPr marL="0" marR="0" lvl="0" indent="0" algn="ctr" rtl="0">
                <a:lnSpc>
                  <a:spcPct val="90000"/>
                </a:lnSpc>
                <a:spcBef>
                  <a:spcPts val="0"/>
                </a:spcBef>
                <a:spcAft>
                  <a:spcPts val="0"/>
                </a:spcAft>
                <a:buClr>
                  <a:schemeClr val="lt1"/>
                </a:buClr>
                <a:buSzPts val="2700"/>
                <a:buFont typeface="Calibri"/>
                <a:buNone/>
              </a:pPr>
              <a:r>
                <a:rPr lang="de-DE" sz="2700" b="1">
                  <a:solidFill>
                    <a:schemeClr val="lt1"/>
                  </a:solidFill>
                  <a:latin typeface="Calibri"/>
                  <a:ea typeface="Calibri"/>
                  <a:cs typeface="Calibri"/>
                  <a:sym typeface="Calibri"/>
                </a:rPr>
                <a:t>Resilience</a:t>
              </a:r>
              <a:endParaRPr sz="2700" b="1">
                <a:solidFill>
                  <a:schemeClr val="lt1"/>
                </a:solidFill>
                <a:latin typeface="Calibri"/>
                <a:ea typeface="Calibri"/>
                <a:cs typeface="Calibri"/>
                <a:sym typeface="Calibri"/>
              </a:endParaRPr>
            </a:p>
          </p:txBody>
        </p:sp>
      </p:grpSp>
      <p:sp>
        <p:nvSpPr>
          <p:cNvPr id="1250" name="Google Shape;1250;p25"/>
          <p:cNvSpPr txBox="1">
            <a:spLocks noGrp="1"/>
          </p:cNvSpPr>
          <p:nvPr>
            <p:ph type="body" idx="2"/>
          </p:nvPr>
        </p:nvSpPr>
        <p:spPr>
          <a:xfrm>
            <a:off x="389965" y="1637402"/>
            <a:ext cx="3189996" cy="4615272"/>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err="1"/>
              <a:t>Recently</a:t>
            </a:r>
            <a:r>
              <a:rPr lang="de-DE" dirty="0"/>
              <a:t>, </a:t>
            </a:r>
            <a:r>
              <a:rPr lang="de-DE" dirty="0" err="1"/>
              <a:t>research</a:t>
            </a:r>
            <a:r>
              <a:rPr lang="de-DE" dirty="0"/>
              <a:t> on </a:t>
            </a:r>
            <a:r>
              <a:rPr lang="de-DE" dirty="0" err="1"/>
              <a:t>corporate</a:t>
            </a:r>
            <a:r>
              <a:rPr lang="de-DE" dirty="0"/>
              <a:t> </a:t>
            </a:r>
            <a:r>
              <a:rPr lang="de-DE" dirty="0" err="1"/>
              <a:t>resilience</a:t>
            </a:r>
            <a:r>
              <a:rPr lang="de-DE" dirty="0"/>
              <a:t> </a:t>
            </a:r>
            <a:r>
              <a:rPr lang="de-DE" dirty="0" err="1"/>
              <a:t>has</a:t>
            </a:r>
            <a:r>
              <a:rPr lang="de-DE" dirty="0"/>
              <a:t> </a:t>
            </a:r>
            <a:r>
              <a:rPr lang="de-DE" dirty="0" err="1"/>
              <a:t>come</a:t>
            </a:r>
            <a:r>
              <a:rPr lang="de-DE" dirty="0"/>
              <a:t> </a:t>
            </a:r>
            <a:r>
              <a:rPr lang="de-DE" dirty="0" err="1"/>
              <a:t>to</a:t>
            </a:r>
            <a:r>
              <a:rPr lang="de-DE" dirty="0"/>
              <a:t> the </a:t>
            </a:r>
            <a:r>
              <a:rPr lang="de-DE" dirty="0" err="1"/>
              <a:t>fore</a:t>
            </a:r>
            <a:r>
              <a:rPr lang="de-DE" dirty="0"/>
              <a:t>. </a:t>
            </a:r>
            <a:r>
              <a:rPr lang="de-DE" dirty="0" err="1"/>
              <a:t>It</a:t>
            </a:r>
            <a:r>
              <a:rPr lang="de-DE" dirty="0"/>
              <a:t> </a:t>
            </a:r>
            <a:r>
              <a:rPr lang="de-DE" dirty="0" err="1"/>
              <a:t>focuses</a:t>
            </a:r>
            <a:r>
              <a:rPr lang="de-DE" dirty="0"/>
              <a:t> </a:t>
            </a:r>
            <a:r>
              <a:rPr lang="de-DE" dirty="0" err="1"/>
              <a:t>mainly</a:t>
            </a:r>
            <a:r>
              <a:rPr lang="de-DE" dirty="0"/>
              <a:t> on </a:t>
            </a:r>
            <a:r>
              <a:rPr lang="de-DE" dirty="0" err="1"/>
              <a:t>three</a:t>
            </a:r>
            <a:r>
              <a:rPr lang="de-DE" dirty="0"/>
              <a:t> </a:t>
            </a:r>
            <a:r>
              <a:rPr lang="de-DE" dirty="0" err="1"/>
              <a:t>elements</a:t>
            </a:r>
            <a:r>
              <a:rPr lang="de-DE" dirty="0"/>
              <a:t>:</a:t>
            </a:r>
            <a:endParaRPr dirty="0"/>
          </a:p>
          <a:p>
            <a:pPr marL="342900" lvl="0" indent="-342900" algn="l" rtl="0">
              <a:lnSpc>
                <a:spcPct val="100000"/>
              </a:lnSpc>
              <a:spcBef>
                <a:spcPts val="600"/>
              </a:spcBef>
              <a:spcAft>
                <a:spcPts val="0"/>
              </a:spcAft>
              <a:buClr>
                <a:srgbClr val="595A59"/>
              </a:buClr>
              <a:buSzPts val="1800"/>
              <a:buAutoNum type="arabicParenR"/>
            </a:pPr>
            <a:r>
              <a:rPr lang="de-DE" dirty="0"/>
              <a:t>the </a:t>
            </a:r>
            <a:r>
              <a:rPr lang="de-DE" dirty="0" err="1"/>
              <a:t>ability</a:t>
            </a:r>
            <a:r>
              <a:rPr lang="de-DE" dirty="0"/>
              <a:t> </a:t>
            </a:r>
            <a:r>
              <a:rPr lang="de-DE" dirty="0" err="1"/>
              <a:t>to</a:t>
            </a:r>
            <a:r>
              <a:rPr lang="de-DE" dirty="0"/>
              <a:t> </a:t>
            </a:r>
            <a:r>
              <a:rPr lang="de-DE" dirty="0" err="1"/>
              <a:t>adjust</a:t>
            </a:r>
            <a:r>
              <a:rPr lang="de-DE" dirty="0"/>
              <a:t> </a:t>
            </a:r>
            <a:endParaRPr dirty="0"/>
          </a:p>
          <a:p>
            <a:pPr marL="342900" lvl="0" indent="-342900" algn="l" rtl="0">
              <a:lnSpc>
                <a:spcPct val="100000"/>
              </a:lnSpc>
              <a:spcBef>
                <a:spcPts val="600"/>
              </a:spcBef>
              <a:spcAft>
                <a:spcPts val="0"/>
              </a:spcAft>
              <a:buClr>
                <a:srgbClr val="595A59"/>
              </a:buClr>
              <a:buSzPts val="1800"/>
              <a:buAutoNum type="arabicParenR"/>
            </a:pPr>
            <a:r>
              <a:rPr lang="de-DE" dirty="0" err="1"/>
              <a:t>recover</a:t>
            </a:r>
            <a:r>
              <a:rPr lang="de-DE" dirty="0"/>
              <a:t> and </a:t>
            </a:r>
            <a:endParaRPr dirty="0"/>
          </a:p>
          <a:p>
            <a:pPr marL="342900" lvl="0" indent="-342900" algn="l" rtl="0">
              <a:lnSpc>
                <a:spcPct val="100000"/>
              </a:lnSpc>
              <a:spcBef>
                <a:spcPts val="600"/>
              </a:spcBef>
              <a:spcAft>
                <a:spcPts val="0"/>
              </a:spcAft>
              <a:buClr>
                <a:srgbClr val="595A59"/>
              </a:buClr>
              <a:buSzPts val="1800"/>
              <a:buAutoNum type="arabicParenR"/>
            </a:pPr>
            <a:r>
              <a:rPr lang="de-DE" dirty="0" err="1"/>
              <a:t>adapt</a:t>
            </a:r>
            <a:endParaRPr dirty="0"/>
          </a:p>
          <a:p>
            <a:pPr marL="0" lvl="0" indent="0" algn="l" rtl="0">
              <a:lnSpc>
                <a:spcPct val="100000"/>
              </a:lnSpc>
              <a:spcBef>
                <a:spcPts val="600"/>
              </a:spcBef>
              <a:spcAft>
                <a:spcPts val="0"/>
              </a:spcAft>
              <a:buClr>
                <a:srgbClr val="595A59"/>
              </a:buClr>
              <a:buSzPts val="1800"/>
              <a:buNone/>
            </a:pPr>
            <a:r>
              <a:rPr lang="de-DE" dirty="0"/>
              <a:t>The </a:t>
            </a:r>
            <a:r>
              <a:rPr lang="de-DE" dirty="0" err="1"/>
              <a:t>resilience</a:t>
            </a:r>
            <a:r>
              <a:rPr lang="de-DE" dirty="0"/>
              <a:t> of </a:t>
            </a:r>
            <a:r>
              <a:rPr lang="de-DE" dirty="0" err="1"/>
              <a:t>tourism</a:t>
            </a:r>
            <a:r>
              <a:rPr lang="de-DE" dirty="0"/>
              <a:t> </a:t>
            </a:r>
            <a:r>
              <a:rPr lang="de-DE" dirty="0" err="1"/>
              <a:t>businesses</a:t>
            </a:r>
            <a:r>
              <a:rPr lang="de-DE" dirty="0"/>
              <a:t> </a:t>
            </a:r>
            <a:r>
              <a:rPr lang="de-DE" dirty="0" err="1"/>
              <a:t>is</a:t>
            </a:r>
            <a:r>
              <a:rPr lang="de-DE" dirty="0"/>
              <a:t> </a:t>
            </a:r>
            <a:r>
              <a:rPr lang="de-DE" dirty="0" err="1"/>
              <a:t>essentially</a:t>
            </a:r>
            <a:r>
              <a:rPr lang="de-DE" dirty="0"/>
              <a:t> </a:t>
            </a:r>
            <a:r>
              <a:rPr lang="de-DE" dirty="0" err="1"/>
              <a:t>influenced</a:t>
            </a:r>
            <a:r>
              <a:rPr lang="de-DE" dirty="0"/>
              <a:t> </a:t>
            </a:r>
            <a:r>
              <a:rPr lang="de-DE" dirty="0" err="1"/>
              <a:t>by</a:t>
            </a:r>
            <a:r>
              <a:rPr lang="de-DE" dirty="0"/>
              <a:t> </a:t>
            </a:r>
            <a:r>
              <a:rPr lang="de-DE" dirty="0" err="1"/>
              <a:t>four</a:t>
            </a:r>
            <a:r>
              <a:rPr lang="de-DE" dirty="0"/>
              <a:t> </a:t>
            </a:r>
            <a:r>
              <a:rPr lang="de-DE" dirty="0" err="1"/>
              <a:t>factors</a:t>
            </a:r>
            <a:r>
              <a:rPr lang="de-DE" dirty="0"/>
              <a:t>:</a:t>
            </a:r>
            <a:endParaRPr dirty="0"/>
          </a:p>
        </p:txBody>
      </p:sp>
      <p:sp>
        <p:nvSpPr>
          <p:cNvPr id="1251" name="Google Shape;1251;p25"/>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9527B"/>
              </a:buClr>
              <a:buSzPct val="100000"/>
              <a:buNone/>
            </a:pPr>
            <a:r>
              <a:rPr lang="de-DE" dirty="0"/>
              <a:t>Human </a:t>
            </a:r>
            <a:r>
              <a:rPr lang="de-DE" dirty="0" err="1"/>
              <a:t>resources</a:t>
            </a:r>
            <a:r>
              <a:rPr lang="de-DE" dirty="0"/>
              <a:t>, </a:t>
            </a:r>
            <a:r>
              <a:rPr lang="de-DE" dirty="0" err="1"/>
              <a:t>processes</a:t>
            </a:r>
            <a:r>
              <a:rPr lang="de-DE" dirty="0"/>
              <a:t>, </a:t>
            </a:r>
            <a:r>
              <a:rPr lang="de-DE" dirty="0" err="1"/>
              <a:t>networks</a:t>
            </a:r>
            <a:r>
              <a:rPr lang="de-DE" dirty="0"/>
              <a:t> and </a:t>
            </a:r>
            <a:r>
              <a:rPr lang="de-DE" dirty="0" err="1"/>
              <a:t>innovation</a:t>
            </a:r>
            <a:r>
              <a:rPr lang="de-DE" dirty="0"/>
              <a:t> </a:t>
            </a:r>
            <a:r>
              <a:rPr lang="de-DE" dirty="0" err="1"/>
              <a:t>are</a:t>
            </a:r>
            <a:r>
              <a:rPr lang="de-DE" dirty="0"/>
              <a:t> </a:t>
            </a:r>
            <a:r>
              <a:rPr lang="de-DE" dirty="0" err="1"/>
              <a:t>influencing</a:t>
            </a:r>
            <a:r>
              <a:rPr lang="de-DE" dirty="0"/>
              <a:t> </a:t>
            </a:r>
            <a:r>
              <a:rPr lang="de-DE" dirty="0" err="1"/>
              <a:t>factors</a:t>
            </a:r>
            <a:r>
              <a:rPr lang="de-DE" dirty="0"/>
              <a:t> </a:t>
            </a:r>
            <a:r>
              <a:rPr lang="de-DE" dirty="0" err="1"/>
              <a:t>for</a:t>
            </a:r>
            <a:r>
              <a:rPr lang="de-DE" dirty="0"/>
              <a:t> the </a:t>
            </a:r>
            <a:r>
              <a:rPr lang="de-DE" dirty="0" err="1"/>
              <a:t>resilience</a:t>
            </a:r>
            <a:r>
              <a:rPr lang="de-DE" dirty="0"/>
              <a:t> of </a:t>
            </a:r>
            <a:r>
              <a:rPr lang="de-DE" dirty="0" err="1"/>
              <a:t>tourism</a:t>
            </a:r>
            <a:r>
              <a:rPr lang="de-DE" dirty="0"/>
              <a:t> </a:t>
            </a:r>
            <a:r>
              <a:rPr lang="de-DE" dirty="0" err="1"/>
              <a:t>enterprises</a:t>
            </a:r>
            <a:r>
              <a:rPr lang="de-DE" dirty="0"/>
              <a:t>.</a:t>
            </a:r>
            <a:endParaRPr dirty="0"/>
          </a:p>
        </p:txBody>
      </p:sp>
      <p:sp>
        <p:nvSpPr>
          <p:cNvPr id="1252" name="Google Shape;1252;p25"/>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9527B"/>
              </a:buClr>
              <a:buSzPct val="100000"/>
              <a:buNone/>
            </a:pPr>
            <a:r>
              <a:rPr lang="de-DE" sz="1500" dirty="0" err="1"/>
              <a:t>Influencing</a:t>
            </a:r>
            <a:r>
              <a:rPr lang="de-DE" sz="1500" dirty="0"/>
              <a:t> </a:t>
            </a:r>
            <a:r>
              <a:rPr lang="de-DE" sz="1500" dirty="0" err="1"/>
              <a:t>factors</a:t>
            </a:r>
            <a:r>
              <a:rPr lang="de-DE" sz="1500" dirty="0"/>
              <a:t> </a:t>
            </a:r>
            <a:r>
              <a:rPr lang="de-DE" sz="1500" dirty="0" err="1"/>
              <a:t>for</a:t>
            </a:r>
            <a:r>
              <a:rPr lang="de-DE" sz="1500" dirty="0"/>
              <a:t> </a:t>
            </a:r>
            <a:r>
              <a:rPr lang="de-DE" sz="1500" dirty="0" err="1"/>
              <a:t>resilience</a:t>
            </a:r>
            <a:endParaRPr sz="1500" dirty="0"/>
          </a:p>
        </p:txBody>
      </p:sp>
      <p:sp>
        <p:nvSpPr>
          <p:cNvPr id="1253" name="Google Shape;1253;p25"/>
          <p:cNvSpPr txBo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595A59"/>
              </a:buClr>
              <a:buSzPts val="1800"/>
              <a:buFont typeface="Arial"/>
              <a:buNone/>
            </a:pPr>
            <a:endParaRPr/>
          </a:p>
          <a:p>
            <a:pPr marL="0" marR="0" lvl="0" indent="0" algn="l" rtl="0">
              <a:lnSpc>
                <a:spcPct val="90000"/>
              </a:lnSpc>
              <a:spcBef>
                <a:spcPts val="1000"/>
              </a:spcBef>
              <a:spcAft>
                <a:spcPts val="0"/>
              </a:spcAft>
              <a:buClr>
                <a:srgbClr val="595A59"/>
              </a:buClr>
              <a:buSzPts val="1800"/>
              <a:buFont typeface="Arial"/>
              <a:buNone/>
            </a:pPr>
            <a:endParaRPr sz="1800">
              <a:solidFill>
                <a:srgbClr val="595A59"/>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57"/>
        <p:cNvGrpSpPr/>
        <p:nvPr/>
      </p:nvGrpSpPr>
      <p:grpSpPr>
        <a:xfrm>
          <a:off x="0" y="0"/>
          <a:ext cx="0" cy="0"/>
          <a:chOff x="0" y="0"/>
          <a:chExt cx="0" cy="0"/>
        </a:xfrm>
      </p:grpSpPr>
      <p:grpSp>
        <p:nvGrpSpPr>
          <p:cNvPr id="1258" name="Google Shape;1258;p26"/>
          <p:cNvGrpSpPr/>
          <p:nvPr/>
        </p:nvGrpSpPr>
        <p:grpSpPr>
          <a:xfrm>
            <a:off x="428539" y="4385675"/>
            <a:ext cx="2822663" cy="1627340"/>
            <a:chOff x="0" y="0"/>
            <a:chExt cx="2822663" cy="1627340"/>
          </a:xfrm>
        </p:grpSpPr>
        <p:sp>
          <p:nvSpPr>
            <p:cNvPr id="1259" name="Google Shape;1259;p26"/>
            <p:cNvSpPr/>
            <p:nvPr/>
          </p:nvSpPr>
          <p:spPr>
            <a:xfrm rot="-5400000">
              <a:off x="298830" y="-298830"/>
              <a:ext cx="813670" cy="1411331"/>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6"/>
            <p:cNvSpPr txBox="1"/>
            <p:nvPr/>
          </p:nvSpPr>
          <p:spPr>
            <a:xfrm>
              <a:off x="0" y="0"/>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a:solidFill>
                    <a:srgbClr val="595A59"/>
                  </a:solidFill>
                  <a:latin typeface="Calibri"/>
                  <a:ea typeface="Calibri"/>
                  <a:cs typeface="Calibri"/>
                  <a:sym typeface="Calibri"/>
                </a:rPr>
                <a:t>Innovation &amp; Entrepreneurship</a:t>
              </a:r>
              <a:endParaRPr/>
            </a:p>
          </p:txBody>
        </p:sp>
        <p:sp>
          <p:nvSpPr>
            <p:cNvPr id="1261" name="Google Shape;1261;p26"/>
            <p:cNvSpPr/>
            <p:nvPr/>
          </p:nvSpPr>
          <p:spPr>
            <a:xfrm>
              <a:off x="1411331" y="0"/>
              <a:ext cx="1411331" cy="813670"/>
            </a:xfrm>
            <a:prstGeom prst="round1Rect">
              <a:avLst>
                <a:gd name="adj" fmla="val 16667"/>
              </a:avLst>
            </a:prstGeom>
            <a:solidFill>
              <a:srgbClr val="7952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6"/>
            <p:cNvSpPr txBox="1"/>
            <p:nvPr/>
          </p:nvSpPr>
          <p:spPr>
            <a:xfrm>
              <a:off x="1411331" y="0"/>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chemeClr val="lt1"/>
                </a:buClr>
                <a:buSzPts val="900"/>
                <a:buFont typeface="Calibri"/>
                <a:buNone/>
              </a:pPr>
              <a:r>
                <a:rPr lang="de-DE" sz="900">
                  <a:solidFill>
                    <a:schemeClr val="lt1"/>
                  </a:solidFill>
                  <a:latin typeface="Calibri"/>
                  <a:ea typeface="Calibri"/>
                  <a:cs typeface="Calibri"/>
                  <a:sym typeface="Calibri"/>
                </a:rPr>
                <a:t>Processes </a:t>
              </a:r>
              <a:endParaRPr/>
            </a:p>
            <a:p>
              <a:pPr marL="0" marR="0" lvl="0" indent="0" algn="ctr" rtl="0">
                <a:lnSpc>
                  <a:spcPct val="90000"/>
                </a:lnSpc>
                <a:spcBef>
                  <a:spcPts val="315"/>
                </a:spcBef>
                <a:spcAft>
                  <a:spcPts val="0"/>
                </a:spcAft>
                <a:buClr>
                  <a:schemeClr val="lt1"/>
                </a:buClr>
                <a:buSzPts val="900"/>
                <a:buFont typeface="Calibri"/>
                <a:buNone/>
              </a:pPr>
              <a:r>
                <a:rPr lang="de-DE" sz="900">
                  <a:solidFill>
                    <a:schemeClr val="lt1"/>
                  </a:solidFill>
                  <a:latin typeface="Calibri"/>
                  <a:ea typeface="Calibri"/>
                  <a:cs typeface="Calibri"/>
                  <a:sym typeface="Calibri"/>
                </a:rPr>
                <a:t>(Preparation &amp; Planning)</a:t>
              </a:r>
              <a:endParaRPr/>
            </a:p>
          </p:txBody>
        </p:sp>
        <p:sp>
          <p:nvSpPr>
            <p:cNvPr id="1263" name="Google Shape;1263;p26"/>
            <p:cNvSpPr/>
            <p:nvPr/>
          </p:nvSpPr>
          <p:spPr>
            <a:xfrm rot="10800000">
              <a:off x="0" y="813670"/>
              <a:ext cx="1411331" cy="813670"/>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6"/>
            <p:cNvSpPr txBox="1"/>
            <p:nvPr/>
          </p:nvSpPr>
          <p:spPr>
            <a:xfrm>
              <a:off x="0" y="1017087"/>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a:solidFill>
                    <a:srgbClr val="595A59"/>
                  </a:solidFill>
                  <a:latin typeface="Calibri"/>
                  <a:ea typeface="Calibri"/>
                  <a:cs typeface="Calibri"/>
                  <a:sym typeface="Calibri"/>
                </a:rPr>
                <a:t>Networks &amp; Cooperation</a:t>
              </a:r>
              <a:endParaRPr sz="900">
                <a:solidFill>
                  <a:srgbClr val="595A59"/>
                </a:solidFill>
                <a:latin typeface="Calibri"/>
                <a:ea typeface="Calibri"/>
                <a:cs typeface="Calibri"/>
                <a:sym typeface="Calibri"/>
              </a:endParaRPr>
            </a:p>
          </p:txBody>
        </p:sp>
        <p:sp>
          <p:nvSpPr>
            <p:cNvPr id="1265" name="Google Shape;1265;p26"/>
            <p:cNvSpPr/>
            <p:nvPr/>
          </p:nvSpPr>
          <p:spPr>
            <a:xfrm rot="5400000">
              <a:off x="1710161" y="514839"/>
              <a:ext cx="813670" cy="1411331"/>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6"/>
            <p:cNvSpPr txBox="1"/>
            <p:nvPr/>
          </p:nvSpPr>
          <p:spPr>
            <a:xfrm>
              <a:off x="1411331" y="1017087"/>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a:solidFill>
                    <a:srgbClr val="595A59"/>
                  </a:solidFill>
                  <a:latin typeface="Calibri"/>
                  <a:ea typeface="Calibri"/>
                  <a:cs typeface="Calibri"/>
                  <a:sym typeface="Calibri"/>
                </a:rPr>
                <a:t>Human Resources</a:t>
              </a:r>
              <a:endParaRPr/>
            </a:p>
          </p:txBody>
        </p:sp>
        <p:sp>
          <p:nvSpPr>
            <p:cNvPr id="1267" name="Google Shape;1267;p26"/>
            <p:cNvSpPr/>
            <p:nvPr/>
          </p:nvSpPr>
          <p:spPr>
            <a:xfrm>
              <a:off x="987931" y="610252"/>
              <a:ext cx="846798" cy="406835"/>
            </a:xfrm>
            <a:prstGeom prst="roundRect">
              <a:avLst>
                <a:gd name="adj" fmla="val 16667"/>
              </a:avLst>
            </a:prstGeom>
            <a:solidFill>
              <a:schemeClr val="dk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26"/>
            <p:cNvSpPr txBox="1"/>
            <p:nvPr/>
          </p:nvSpPr>
          <p:spPr>
            <a:xfrm>
              <a:off x="1007791" y="630112"/>
              <a:ext cx="807078" cy="367115"/>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lt1"/>
                </a:buClr>
                <a:buSzPts val="900"/>
                <a:buFont typeface="Calibri"/>
                <a:buNone/>
              </a:pPr>
              <a:r>
                <a:rPr lang="de-DE" sz="900" b="1">
                  <a:solidFill>
                    <a:schemeClr val="lt1"/>
                  </a:solidFill>
                  <a:latin typeface="Calibri"/>
                  <a:ea typeface="Calibri"/>
                  <a:cs typeface="Calibri"/>
                  <a:sym typeface="Calibri"/>
                </a:rPr>
                <a:t>Resilience</a:t>
              </a:r>
              <a:endParaRPr sz="900" b="1">
                <a:solidFill>
                  <a:schemeClr val="lt1"/>
                </a:solidFill>
                <a:latin typeface="Calibri"/>
                <a:ea typeface="Calibri"/>
                <a:cs typeface="Calibri"/>
                <a:sym typeface="Calibri"/>
              </a:endParaRPr>
            </a:p>
          </p:txBody>
        </p:sp>
      </p:grpSp>
      <p:sp>
        <p:nvSpPr>
          <p:cNvPr id="1269" name="Google Shape;1269;p26"/>
          <p:cNvSpPr txBox="1">
            <a:spLocks noGrp="1"/>
          </p:cNvSpPr>
          <p:nvPr>
            <p:ph type="body" idx="2"/>
          </p:nvPr>
        </p:nvSpPr>
        <p:spPr>
          <a:xfrm>
            <a:off x="389965" y="1637402"/>
            <a:ext cx="3189996" cy="274827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err="1"/>
              <a:t>Planning</a:t>
            </a:r>
            <a:r>
              <a:rPr lang="de-DE" dirty="0"/>
              <a:t> &amp; </a:t>
            </a:r>
            <a:r>
              <a:rPr lang="de-DE" dirty="0" err="1"/>
              <a:t>preparation</a:t>
            </a:r>
            <a:r>
              <a:rPr lang="de-DE" dirty="0"/>
              <a:t> </a:t>
            </a:r>
            <a:r>
              <a:rPr lang="de-DE" dirty="0" err="1"/>
              <a:t>are</a:t>
            </a:r>
            <a:r>
              <a:rPr lang="de-DE" dirty="0"/>
              <a:t> essential </a:t>
            </a:r>
            <a:r>
              <a:rPr lang="de-DE" dirty="0" err="1"/>
              <a:t>to</a:t>
            </a:r>
            <a:r>
              <a:rPr lang="de-DE" dirty="0"/>
              <a:t> </a:t>
            </a:r>
            <a:r>
              <a:rPr lang="de-DE" dirty="0" err="1"/>
              <a:t>be</a:t>
            </a:r>
            <a:r>
              <a:rPr lang="de-DE" dirty="0"/>
              <a:t> </a:t>
            </a:r>
            <a:r>
              <a:rPr lang="de-DE" dirty="0" err="1"/>
              <a:t>efficient</a:t>
            </a:r>
            <a:r>
              <a:rPr lang="de-DE" dirty="0"/>
              <a:t> in </a:t>
            </a:r>
            <a:r>
              <a:rPr lang="de-DE" dirty="0" err="1"/>
              <a:t>response</a:t>
            </a:r>
            <a:r>
              <a:rPr lang="de-DE" dirty="0"/>
              <a:t> and </a:t>
            </a:r>
            <a:r>
              <a:rPr lang="de-DE" dirty="0" err="1"/>
              <a:t>to</a:t>
            </a:r>
            <a:r>
              <a:rPr lang="de-DE" dirty="0"/>
              <a:t> </a:t>
            </a:r>
            <a:r>
              <a:rPr lang="de-DE" dirty="0" err="1"/>
              <a:t>ensure</a:t>
            </a:r>
            <a:r>
              <a:rPr lang="de-DE" dirty="0"/>
              <a:t> </a:t>
            </a:r>
            <a:r>
              <a:rPr lang="de-DE" dirty="0" err="1"/>
              <a:t>continuity</a:t>
            </a:r>
            <a:r>
              <a:rPr lang="de-DE" dirty="0"/>
              <a:t> of </a:t>
            </a:r>
            <a:r>
              <a:rPr lang="de-DE" dirty="0" err="1"/>
              <a:t>operations</a:t>
            </a:r>
            <a:r>
              <a:rPr lang="de-DE" dirty="0"/>
              <a:t> in the </a:t>
            </a:r>
            <a:r>
              <a:rPr lang="de-DE" dirty="0" err="1"/>
              <a:t>event</a:t>
            </a:r>
            <a:r>
              <a:rPr lang="de-DE" dirty="0"/>
              <a:t> of </a:t>
            </a:r>
            <a:r>
              <a:rPr lang="de-DE" dirty="0" err="1"/>
              <a:t>disaster</a:t>
            </a:r>
            <a:r>
              <a:rPr lang="de-DE" dirty="0"/>
              <a:t>.</a:t>
            </a:r>
            <a:endParaRPr dirty="0"/>
          </a:p>
          <a:p>
            <a:pPr marL="0" lvl="0" indent="0" algn="l" rtl="0">
              <a:lnSpc>
                <a:spcPct val="100000"/>
              </a:lnSpc>
              <a:spcBef>
                <a:spcPts val="600"/>
              </a:spcBef>
              <a:spcAft>
                <a:spcPts val="0"/>
              </a:spcAft>
              <a:buClr>
                <a:srgbClr val="595A59"/>
              </a:buClr>
              <a:buSzPts val="1800"/>
              <a:buNone/>
            </a:pPr>
            <a:r>
              <a:rPr lang="de-DE" dirty="0"/>
              <a:t>A </a:t>
            </a:r>
            <a:r>
              <a:rPr lang="de-DE" dirty="0" err="1"/>
              <a:t>business</a:t>
            </a:r>
            <a:r>
              <a:rPr lang="de-DE" dirty="0"/>
              <a:t> </a:t>
            </a:r>
            <a:r>
              <a:rPr lang="de-DE" dirty="0" err="1"/>
              <a:t>continuity</a:t>
            </a:r>
            <a:r>
              <a:rPr lang="de-DE" dirty="0"/>
              <a:t> </a:t>
            </a:r>
            <a:r>
              <a:rPr lang="de-DE" dirty="0" err="1"/>
              <a:t>planning</a:t>
            </a:r>
            <a:r>
              <a:rPr lang="de-DE" dirty="0"/>
              <a:t> </a:t>
            </a:r>
            <a:r>
              <a:rPr lang="de-DE" dirty="0" err="1"/>
              <a:t>should</a:t>
            </a:r>
            <a:r>
              <a:rPr lang="de-DE" dirty="0"/>
              <a:t> </a:t>
            </a:r>
            <a:r>
              <a:rPr lang="de-DE" dirty="0" err="1"/>
              <a:t>be</a:t>
            </a:r>
            <a:r>
              <a:rPr lang="de-DE" dirty="0"/>
              <a:t> </a:t>
            </a:r>
            <a:r>
              <a:rPr lang="de-DE" dirty="0" err="1"/>
              <a:t>carried</a:t>
            </a:r>
            <a:r>
              <a:rPr lang="de-DE" dirty="0"/>
              <a:t> out </a:t>
            </a:r>
            <a:r>
              <a:rPr lang="de-DE" dirty="0" err="1"/>
              <a:t>to</a:t>
            </a:r>
            <a:r>
              <a:rPr lang="de-DE" dirty="0"/>
              <a:t> deal </a:t>
            </a:r>
            <a:r>
              <a:rPr lang="de-DE" dirty="0" err="1"/>
              <a:t>with</a:t>
            </a:r>
            <a:r>
              <a:rPr lang="de-DE" dirty="0"/>
              <a:t> potential </a:t>
            </a:r>
            <a:r>
              <a:rPr lang="de-DE" dirty="0" err="1"/>
              <a:t>threats</a:t>
            </a:r>
            <a:r>
              <a:rPr lang="de-DE" dirty="0"/>
              <a:t>.</a:t>
            </a:r>
            <a:endParaRPr dirty="0"/>
          </a:p>
        </p:txBody>
      </p:sp>
      <p:sp>
        <p:nvSpPr>
          <p:cNvPr id="1270" name="Google Shape;1270;p26"/>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Business </a:t>
            </a:r>
            <a:r>
              <a:rPr lang="de-DE" dirty="0" err="1"/>
              <a:t>continuity</a:t>
            </a:r>
            <a:r>
              <a:rPr lang="de-DE" dirty="0"/>
              <a:t> </a:t>
            </a:r>
            <a:r>
              <a:rPr lang="de-DE" dirty="0" err="1"/>
              <a:t>planning</a:t>
            </a:r>
            <a:r>
              <a:rPr lang="de-DE" dirty="0"/>
              <a:t> </a:t>
            </a:r>
            <a:r>
              <a:rPr lang="de-DE" dirty="0" err="1"/>
              <a:t>aims</a:t>
            </a:r>
            <a:r>
              <a:rPr lang="de-DE" dirty="0"/>
              <a:t> at </a:t>
            </a:r>
            <a:r>
              <a:rPr lang="de-DE" dirty="0" err="1"/>
              <a:t>creating</a:t>
            </a:r>
            <a:r>
              <a:rPr lang="de-DE" dirty="0"/>
              <a:t> </a:t>
            </a:r>
            <a:r>
              <a:rPr lang="de-DE" dirty="0" err="1"/>
              <a:t>systems</a:t>
            </a:r>
            <a:r>
              <a:rPr lang="de-DE" dirty="0"/>
              <a:t> of </a:t>
            </a:r>
            <a:r>
              <a:rPr lang="de-DE" dirty="0" err="1"/>
              <a:t>prevention</a:t>
            </a:r>
            <a:r>
              <a:rPr lang="de-DE" dirty="0"/>
              <a:t> and </a:t>
            </a:r>
            <a:r>
              <a:rPr lang="de-DE" dirty="0" err="1"/>
              <a:t>recovery</a:t>
            </a:r>
            <a:r>
              <a:rPr lang="de-DE" dirty="0"/>
              <a:t> </a:t>
            </a:r>
            <a:r>
              <a:rPr lang="de-DE" dirty="0" err="1"/>
              <a:t>to</a:t>
            </a:r>
            <a:r>
              <a:rPr lang="de-DE" dirty="0"/>
              <a:t> deal </a:t>
            </a:r>
            <a:r>
              <a:rPr lang="de-DE" dirty="0" err="1"/>
              <a:t>with</a:t>
            </a:r>
            <a:r>
              <a:rPr lang="de-DE" dirty="0"/>
              <a:t> potential </a:t>
            </a:r>
            <a:r>
              <a:rPr lang="de-DE" dirty="0" err="1"/>
              <a:t>threats</a:t>
            </a:r>
            <a:r>
              <a:rPr lang="de-DE" dirty="0"/>
              <a:t> </a:t>
            </a:r>
            <a:r>
              <a:rPr lang="de-DE" dirty="0" err="1"/>
              <a:t>to</a:t>
            </a:r>
            <a:r>
              <a:rPr lang="de-DE" dirty="0"/>
              <a:t> a </a:t>
            </a:r>
            <a:r>
              <a:rPr lang="de-DE" dirty="0" err="1"/>
              <a:t>company</a:t>
            </a:r>
            <a:r>
              <a:rPr lang="de-DE" dirty="0"/>
              <a:t>. </a:t>
            </a:r>
            <a:r>
              <a:rPr lang="de-DE" dirty="0" err="1"/>
              <a:t>It</a:t>
            </a:r>
            <a:r>
              <a:rPr lang="de-DE" dirty="0"/>
              <a:t> also </a:t>
            </a:r>
            <a:r>
              <a:rPr lang="de-DE" dirty="0" err="1"/>
              <a:t>enables</a:t>
            </a:r>
            <a:r>
              <a:rPr lang="de-DE" dirty="0"/>
              <a:t> </a:t>
            </a:r>
            <a:r>
              <a:rPr lang="de-DE" dirty="0" err="1"/>
              <a:t>ongoing</a:t>
            </a:r>
            <a:r>
              <a:rPr lang="de-DE" dirty="0"/>
              <a:t> </a:t>
            </a:r>
            <a:r>
              <a:rPr lang="de-DE" dirty="0" err="1"/>
              <a:t>operations</a:t>
            </a:r>
            <a:r>
              <a:rPr lang="de-DE" dirty="0"/>
              <a:t> </a:t>
            </a:r>
            <a:r>
              <a:rPr lang="de-DE" dirty="0" err="1"/>
              <a:t>before</a:t>
            </a:r>
            <a:r>
              <a:rPr lang="de-DE" dirty="0"/>
              <a:t> and </a:t>
            </a:r>
            <a:r>
              <a:rPr lang="de-DE" dirty="0" err="1"/>
              <a:t>during</a:t>
            </a:r>
            <a:r>
              <a:rPr lang="de-DE" dirty="0"/>
              <a:t> </a:t>
            </a:r>
            <a:r>
              <a:rPr lang="de-DE" dirty="0" err="1"/>
              <a:t>execution</a:t>
            </a:r>
            <a:r>
              <a:rPr lang="de-DE" dirty="0"/>
              <a:t> of </a:t>
            </a:r>
            <a:r>
              <a:rPr lang="de-DE" dirty="0" err="1"/>
              <a:t>disaster</a:t>
            </a:r>
            <a:r>
              <a:rPr lang="de-DE" dirty="0"/>
              <a:t> </a:t>
            </a:r>
            <a:r>
              <a:rPr lang="de-DE" dirty="0" err="1"/>
              <a:t>recovery</a:t>
            </a:r>
            <a:r>
              <a:rPr lang="de-DE" dirty="0"/>
              <a:t>.</a:t>
            </a:r>
            <a:endParaRPr dirty="0"/>
          </a:p>
          <a:p>
            <a:pPr marL="0" lvl="0" indent="0" algn="l" rtl="0">
              <a:lnSpc>
                <a:spcPct val="90000"/>
              </a:lnSpc>
              <a:spcBef>
                <a:spcPts val="1000"/>
              </a:spcBef>
              <a:spcAft>
                <a:spcPts val="0"/>
              </a:spcAft>
              <a:buClr>
                <a:srgbClr val="79527B"/>
              </a:buClr>
              <a:buSzPts val="2000"/>
              <a:buNone/>
            </a:pPr>
            <a:endParaRPr dirty="0"/>
          </a:p>
        </p:txBody>
      </p:sp>
      <p:sp>
        <p:nvSpPr>
          <p:cNvPr id="1271" name="Google Shape;1271;p26"/>
          <p:cNvSpPr txBox="1">
            <a:spLocks noGrp="1"/>
          </p:cNvSpPr>
          <p:nvPr>
            <p:ph type="body" idx="4"/>
          </p:nvPr>
        </p:nvSpPr>
        <p:spPr>
          <a:xfrm>
            <a:off x="370937" y="1214616"/>
            <a:ext cx="11489369" cy="2604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9527B"/>
              </a:buClr>
              <a:buSzPct val="100000"/>
              <a:buNone/>
            </a:pPr>
            <a:r>
              <a:rPr lang="de-DE" sz="1500" dirty="0" err="1"/>
              <a:t>Processes</a:t>
            </a:r>
            <a:r>
              <a:rPr lang="de-DE" sz="1500" dirty="0"/>
              <a:t> (</a:t>
            </a:r>
            <a:r>
              <a:rPr lang="de-DE" sz="1500" dirty="0" err="1"/>
              <a:t>Preparation</a:t>
            </a:r>
            <a:r>
              <a:rPr lang="de-DE" sz="1500" dirty="0"/>
              <a:t> &amp; </a:t>
            </a:r>
            <a:r>
              <a:rPr lang="de-DE" sz="1500" dirty="0" err="1"/>
              <a:t>Planning</a:t>
            </a:r>
            <a:r>
              <a:rPr lang="de-DE" sz="1500" dirty="0"/>
              <a:t>)</a:t>
            </a:r>
            <a:endParaRPr sz="1500" dirty="0"/>
          </a:p>
        </p:txBody>
      </p:sp>
      <p:sp>
        <p:nvSpPr>
          <p:cNvPr id="2" name="Gleichschenkliges Dreieck 1">
            <a:extLst>
              <a:ext uri="{FF2B5EF4-FFF2-40B4-BE49-F238E27FC236}">
                <a16:creationId xmlns:a16="http://schemas.microsoft.com/office/drawing/2014/main" id="{6CDE05EB-F1A2-1E65-C4F4-781A8D61CFD8}"/>
              </a:ext>
            </a:extLst>
          </p:cNvPr>
          <p:cNvSpPr/>
          <p:nvPr/>
        </p:nvSpPr>
        <p:spPr>
          <a:xfrm rot="6744925">
            <a:off x="5376324" y="3947994"/>
            <a:ext cx="547902" cy="160824"/>
          </a:xfrm>
          <a:prstGeom prst="triangle">
            <a:avLst/>
          </a:prstGeom>
          <a:solidFill>
            <a:srgbClr val="96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Gleichschenkliges Dreieck 2">
            <a:extLst>
              <a:ext uri="{FF2B5EF4-FFF2-40B4-BE49-F238E27FC236}">
                <a16:creationId xmlns:a16="http://schemas.microsoft.com/office/drawing/2014/main" id="{7FAA4DE9-C891-77B2-BDD8-5A0211B9BA98}"/>
              </a:ext>
            </a:extLst>
          </p:cNvPr>
          <p:cNvSpPr/>
          <p:nvPr/>
        </p:nvSpPr>
        <p:spPr>
          <a:xfrm rot="2277494">
            <a:off x="5646135" y="4901272"/>
            <a:ext cx="547902" cy="160824"/>
          </a:xfrm>
          <a:prstGeom prst="triangle">
            <a:avLst/>
          </a:prstGeom>
          <a:solidFill>
            <a:srgbClr val="C3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 name="Gleichschenkliges Dreieck 3">
            <a:extLst>
              <a:ext uri="{FF2B5EF4-FFF2-40B4-BE49-F238E27FC236}">
                <a16:creationId xmlns:a16="http://schemas.microsoft.com/office/drawing/2014/main" id="{8F98C6B7-5154-7522-FB81-FB88DE30E325}"/>
              </a:ext>
            </a:extLst>
          </p:cNvPr>
          <p:cNvSpPr/>
          <p:nvPr/>
        </p:nvSpPr>
        <p:spPr>
          <a:xfrm rot="19361863">
            <a:off x="6620051" y="4922293"/>
            <a:ext cx="547902" cy="160824"/>
          </a:xfrm>
          <a:prstGeom prst="triangle">
            <a:avLst/>
          </a:prstGeom>
          <a:solidFill>
            <a:srgbClr val="7F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Gleichschenkliges Dreieck 4">
            <a:extLst>
              <a:ext uri="{FF2B5EF4-FFF2-40B4-BE49-F238E27FC236}">
                <a16:creationId xmlns:a16="http://schemas.microsoft.com/office/drawing/2014/main" id="{8797C1BC-D3C4-6804-756E-D7FF1D5015B6}"/>
              </a:ext>
            </a:extLst>
          </p:cNvPr>
          <p:cNvSpPr/>
          <p:nvPr/>
        </p:nvSpPr>
        <p:spPr>
          <a:xfrm rot="14949942">
            <a:off x="6910913" y="3977873"/>
            <a:ext cx="547902" cy="160824"/>
          </a:xfrm>
          <a:prstGeom prst="triangle">
            <a:avLst/>
          </a:prstGeom>
          <a:solidFill>
            <a:srgbClr val="9E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Gleichschenkliges Dreieck 5">
            <a:extLst>
              <a:ext uri="{FF2B5EF4-FFF2-40B4-BE49-F238E27FC236}">
                <a16:creationId xmlns:a16="http://schemas.microsoft.com/office/drawing/2014/main" id="{02D57D62-D88D-0530-6F18-33F202BAB85D}"/>
              </a:ext>
            </a:extLst>
          </p:cNvPr>
          <p:cNvSpPr/>
          <p:nvPr/>
        </p:nvSpPr>
        <p:spPr>
          <a:xfrm rot="10800000">
            <a:off x="6139215" y="3425374"/>
            <a:ext cx="547902" cy="160824"/>
          </a:xfrm>
          <a:prstGeom prst="triangl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nvGrpSpPr>
          <p:cNvPr id="7" name="Gruppieren 6">
            <a:extLst>
              <a:ext uri="{FF2B5EF4-FFF2-40B4-BE49-F238E27FC236}">
                <a16:creationId xmlns:a16="http://schemas.microsoft.com/office/drawing/2014/main" id="{C1328817-31CE-9026-1A4F-444BF4E5C94A}"/>
              </a:ext>
            </a:extLst>
          </p:cNvPr>
          <p:cNvGrpSpPr/>
          <p:nvPr/>
        </p:nvGrpSpPr>
        <p:grpSpPr>
          <a:xfrm>
            <a:off x="4325685" y="1996104"/>
            <a:ext cx="4175999" cy="4176000"/>
            <a:chOff x="5230592" y="1881035"/>
            <a:chExt cx="4175999" cy="4176000"/>
          </a:xfrm>
        </p:grpSpPr>
        <p:sp>
          <p:nvSpPr>
            <p:cNvPr id="8" name="Freeform 48">
              <a:extLst>
                <a:ext uri="{FF2B5EF4-FFF2-40B4-BE49-F238E27FC236}">
                  <a16:creationId xmlns:a16="http://schemas.microsoft.com/office/drawing/2014/main" id="{102BF891-54C3-F281-32BA-D57E374880AB}"/>
                </a:ext>
              </a:extLst>
            </p:cNvPr>
            <p:cNvSpPr/>
            <p:nvPr/>
          </p:nvSpPr>
          <p:spPr>
            <a:xfrm>
              <a:off x="6412947" y="1881035"/>
              <a:ext cx="1814615" cy="1603190"/>
            </a:xfrm>
            <a:custGeom>
              <a:avLst/>
              <a:gdLst>
                <a:gd name="connsiteX0" fmla="*/ 2167432 w 4342825"/>
                <a:gd name="connsiteY0" fmla="*/ 0 h 3836832"/>
                <a:gd name="connsiteX1" fmla="*/ 4342825 w 4342825"/>
                <a:gd name="connsiteY1" fmla="*/ 2179445 h 3836832"/>
                <a:gd name="connsiteX2" fmla="*/ 3196076 w 4342825"/>
                <a:gd name="connsiteY2" fmla="*/ 3836832 h 3836832"/>
                <a:gd name="connsiteX3" fmla="*/ 3130926 w 4342825"/>
                <a:gd name="connsiteY3" fmla="*/ 3797252 h 3836832"/>
                <a:gd name="connsiteX4" fmla="*/ 2167432 w 4342825"/>
                <a:gd name="connsiteY4" fmla="*/ 3553287 h 3836832"/>
                <a:gd name="connsiteX5" fmla="*/ 1203938 w 4342825"/>
                <a:gd name="connsiteY5" fmla="*/ 3797252 h 3836832"/>
                <a:gd name="connsiteX6" fmla="*/ 1143466 w 4342825"/>
                <a:gd name="connsiteY6" fmla="*/ 3833990 h 3836832"/>
                <a:gd name="connsiteX7" fmla="*/ 0 w 4342825"/>
                <a:gd name="connsiteY7" fmla="*/ 2171469 h 3836832"/>
                <a:gd name="connsiteX8" fmla="*/ 2167432 w 4342825"/>
                <a:gd name="connsiteY8" fmla="*/ 0 h 3836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42825" h="3836832">
                  <a:moveTo>
                    <a:pt x="2167432" y="0"/>
                  </a:moveTo>
                  <a:lnTo>
                    <a:pt x="4342825" y="2179445"/>
                  </a:lnTo>
                  <a:lnTo>
                    <a:pt x="3196076" y="3836832"/>
                  </a:lnTo>
                  <a:lnTo>
                    <a:pt x="3130926" y="3797252"/>
                  </a:lnTo>
                  <a:cubicBezTo>
                    <a:pt x="2844515" y="3641665"/>
                    <a:pt x="2516294" y="3553287"/>
                    <a:pt x="2167432" y="3553287"/>
                  </a:cubicBezTo>
                  <a:cubicBezTo>
                    <a:pt x="1818570" y="3553287"/>
                    <a:pt x="1490349" y="3641665"/>
                    <a:pt x="1203938" y="3797252"/>
                  </a:cubicBezTo>
                  <a:lnTo>
                    <a:pt x="1143466" y="3833990"/>
                  </a:lnTo>
                  <a:lnTo>
                    <a:pt x="0" y="2171469"/>
                  </a:lnTo>
                  <a:lnTo>
                    <a:pt x="2167432" y="0"/>
                  </a:lnTo>
                  <a:close/>
                </a:path>
              </a:pathLst>
            </a:cu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p>
          </p:txBody>
        </p:sp>
        <p:sp>
          <p:nvSpPr>
            <p:cNvPr id="9" name="Freeform 45">
              <a:extLst>
                <a:ext uri="{FF2B5EF4-FFF2-40B4-BE49-F238E27FC236}">
                  <a16:creationId xmlns:a16="http://schemas.microsoft.com/office/drawing/2014/main" id="{1E4D7AC8-C5BF-C45C-DC02-CEBCAE3F4DB3}"/>
                </a:ext>
              </a:extLst>
            </p:cNvPr>
            <p:cNvSpPr/>
            <p:nvPr/>
          </p:nvSpPr>
          <p:spPr>
            <a:xfrm>
              <a:off x="5230592" y="2843454"/>
              <a:ext cx="1586881" cy="1816774"/>
            </a:xfrm>
            <a:custGeom>
              <a:avLst/>
              <a:gdLst>
                <a:gd name="connsiteX0" fmla="*/ 2665085 w 3797804"/>
                <a:gd name="connsiteY0" fmla="*/ 0 h 4347993"/>
                <a:gd name="connsiteX1" fmla="*/ 3797804 w 3797804"/>
                <a:gd name="connsiteY1" fmla="*/ 1646897 h 4347993"/>
                <a:gd name="connsiteX2" fmla="*/ 3711341 w 3797804"/>
                <a:gd name="connsiteY2" fmla="*/ 1711553 h 4347993"/>
                <a:gd name="connsiteX3" fmla="*/ 2975759 w 3797804"/>
                <a:gd name="connsiteY3" fmla="*/ 3271321 h 4347993"/>
                <a:gd name="connsiteX4" fmla="*/ 3016826 w 3797804"/>
                <a:gd name="connsiteY4" fmla="*/ 3678693 h 4347993"/>
                <a:gd name="connsiteX5" fmla="*/ 3037068 w 3797804"/>
                <a:gd name="connsiteY5" fmla="*/ 3757418 h 4347993"/>
                <a:gd name="connsiteX6" fmla="*/ 1292243 w 3797804"/>
                <a:gd name="connsiteY6" fmla="*/ 4347993 h 4347993"/>
                <a:gd name="connsiteX7" fmla="*/ 0 w 3797804"/>
                <a:gd name="connsiteY7" fmla="*/ 1514136 h 4347993"/>
                <a:gd name="connsiteX8" fmla="*/ 2665085 w 3797804"/>
                <a:gd name="connsiteY8" fmla="*/ 0 h 43479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7804" h="4347993">
                  <a:moveTo>
                    <a:pt x="2665085" y="0"/>
                  </a:moveTo>
                  <a:lnTo>
                    <a:pt x="3797804" y="1646897"/>
                  </a:lnTo>
                  <a:lnTo>
                    <a:pt x="3711341" y="1711553"/>
                  </a:lnTo>
                  <a:cubicBezTo>
                    <a:pt x="3262103" y="2082298"/>
                    <a:pt x="2975759" y="2643370"/>
                    <a:pt x="2975759" y="3271321"/>
                  </a:cubicBezTo>
                  <a:cubicBezTo>
                    <a:pt x="2975759" y="3410866"/>
                    <a:pt x="2989899" y="3547108"/>
                    <a:pt x="3016826" y="3678693"/>
                  </a:cubicBezTo>
                  <a:lnTo>
                    <a:pt x="3037068" y="3757418"/>
                  </a:lnTo>
                  <a:lnTo>
                    <a:pt x="1292243" y="4347993"/>
                  </a:lnTo>
                  <a:lnTo>
                    <a:pt x="0" y="1514136"/>
                  </a:lnTo>
                  <a:lnTo>
                    <a:pt x="2665085" y="0"/>
                  </a:lnTo>
                  <a:close/>
                </a:path>
              </a:pathLst>
            </a:custGeom>
            <a:solidFill>
              <a:srgbClr val="96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p>
          </p:txBody>
        </p:sp>
        <p:sp>
          <p:nvSpPr>
            <p:cNvPr id="10" name="Freeform 44">
              <a:extLst>
                <a:ext uri="{FF2B5EF4-FFF2-40B4-BE49-F238E27FC236}">
                  <a16:creationId xmlns:a16="http://schemas.microsoft.com/office/drawing/2014/main" id="{A7E23FCB-DE9E-08AF-AB22-2EFA1B1E84E7}"/>
                </a:ext>
              </a:extLst>
            </p:cNvPr>
            <p:cNvSpPr/>
            <p:nvPr/>
          </p:nvSpPr>
          <p:spPr>
            <a:xfrm>
              <a:off x="7821542" y="2845743"/>
              <a:ext cx="1585049" cy="1814282"/>
            </a:xfrm>
            <a:custGeom>
              <a:avLst/>
              <a:gdLst>
                <a:gd name="connsiteX0" fmla="*/ 1137971 w 3793416"/>
                <a:gd name="connsiteY0" fmla="*/ 0 h 4342028"/>
                <a:gd name="connsiteX1" fmla="*/ 3793416 w 3793416"/>
                <a:gd name="connsiteY1" fmla="*/ 1508659 h 4342028"/>
                <a:gd name="connsiteX2" fmla="*/ 2501395 w 3793416"/>
                <a:gd name="connsiteY2" fmla="*/ 4342028 h 4342028"/>
                <a:gd name="connsiteX3" fmla="*/ 756418 w 3793416"/>
                <a:gd name="connsiteY3" fmla="*/ 3751669 h 4342028"/>
                <a:gd name="connsiteX4" fmla="*/ 776590 w 3793416"/>
                <a:gd name="connsiteY4" fmla="*/ 3673216 h 4342028"/>
                <a:gd name="connsiteX5" fmla="*/ 817657 w 3793416"/>
                <a:gd name="connsiteY5" fmla="*/ 3265844 h 4342028"/>
                <a:gd name="connsiteX6" fmla="*/ 82075 w 3793416"/>
                <a:gd name="connsiteY6" fmla="*/ 1706076 h 4342028"/>
                <a:gd name="connsiteX7" fmla="*/ 0 w 3793416"/>
                <a:gd name="connsiteY7" fmla="*/ 1644701 h 4342028"/>
                <a:gd name="connsiteX8" fmla="*/ 1137971 w 3793416"/>
                <a:gd name="connsiteY8" fmla="*/ 0 h 4342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93416" h="4342028">
                  <a:moveTo>
                    <a:pt x="1137971" y="0"/>
                  </a:moveTo>
                  <a:lnTo>
                    <a:pt x="3793416" y="1508659"/>
                  </a:lnTo>
                  <a:lnTo>
                    <a:pt x="2501395" y="4342028"/>
                  </a:lnTo>
                  <a:lnTo>
                    <a:pt x="756418" y="3751669"/>
                  </a:lnTo>
                  <a:lnTo>
                    <a:pt x="776590" y="3673216"/>
                  </a:lnTo>
                  <a:cubicBezTo>
                    <a:pt x="803517" y="3541631"/>
                    <a:pt x="817657" y="3405389"/>
                    <a:pt x="817657" y="3265844"/>
                  </a:cubicBezTo>
                  <a:cubicBezTo>
                    <a:pt x="817657" y="2637893"/>
                    <a:pt x="531313" y="2076821"/>
                    <a:pt x="82075" y="1706076"/>
                  </a:cubicBezTo>
                  <a:lnTo>
                    <a:pt x="0" y="1644701"/>
                  </a:lnTo>
                  <a:lnTo>
                    <a:pt x="1137971" y="0"/>
                  </a:lnTo>
                  <a:close/>
                </a:path>
              </a:pathLst>
            </a:custGeom>
            <a:solidFill>
              <a:srgbClr val="9E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p>
          </p:txBody>
        </p:sp>
        <p:sp>
          <p:nvSpPr>
            <p:cNvPr id="11" name="Freeform 42">
              <a:extLst>
                <a:ext uri="{FF2B5EF4-FFF2-40B4-BE49-F238E27FC236}">
                  <a16:creationId xmlns:a16="http://schemas.microsoft.com/office/drawing/2014/main" id="{D300CAF1-E6C0-99B5-20E6-416FA29B7894}"/>
                </a:ext>
              </a:extLst>
            </p:cNvPr>
            <p:cNvSpPr/>
            <p:nvPr/>
          </p:nvSpPr>
          <p:spPr>
            <a:xfrm>
              <a:off x="7362530" y="4497487"/>
              <a:ext cx="1475499" cy="1559547"/>
            </a:xfrm>
            <a:custGeom>
              <a:avLst/>
              <a:gdLst>
                <a:gd name="connsiteX0" fmla="*/ 1793799 w 3531238"/>
                <a:gd name="connsiteY0" fmla="*/ 0 h 3732384"/>
                <a:gd name="connsiteX1" fmla="*/ 3531238 w 3531238"/>
                <a:gd name="connsiteY1" fmla="*/ 587808 h 3732384"/>
                <a:gd name="connsiteX2" fmla="*/ 2983224 w 3531238"/>
                <a:gd name="connsiteY2" fmla="*/ 3732384 h 3732384"/>
                <a:gd name="connsiteX3" fmla="*/ 0 w 3531238"/>
                <a:gd name="connsiteY3" fmla="*/ 3312947 h 3732384"/>
                <a:gd name="connsiteX4" fmla="*/ 0 w 3531238"/>
                <a:gd name="connsiteY4" fmla="*/ 1328844 h 3732384"/>
                <a:gd name="connsiteX5" fmla="*/ 101514 w 3531238"/>
                <a:gd name="connsiteY5" fmla="*/ 1323718 h 3732384"/>
                <a:gd name="connsiteX6" fmla="*/ 1757342 w 3531238"/>
                <a:gd name="connsiteY6" fmla="*/ 99608 h 3732384"/>
                <a:gd name="connsiteX7" fmla="*/ 1793799 w 3531238"/>
                <a:gd name="connsiteY7" fmla="*/ 0 h 3732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238" h="3732384">
                  <a:moveTo>
                    <a:pt x="1793799" y="0"/>
                  </a:moveTo>
                  <a:lnTo>
                    <a:pt x="3531238" y="587808"/>
                  </a:lnTo>
                  <a:lnTo>
                    <a:pt x="2983224" y="3732384"/>
                  </a:lnTo>
                  <a:lnTo>
                    <a:pt x="0" y="3312947"/>
                  </a:lnTo>
                  <a:lnTo>
                    <a:pt x="0" y="1328844"/>
                  </a:lnTo>
                  <a:lnTo>
                    <a:pt x="101514" y="1323718"/>
                  </a:lnTo>
                  <a:cubicBezTo>
                    <a:pt x="848983" y="1247808"/>
                    <a:pt x="1476056" y="764641"/>
                    <a:pt x="1757342" y="99608"/>
                  </a:cubicBezTo>
                  <a:lnTo>
                    <a:pt x="1793799" y="0"/>
                  </a:lnTo>
                  <a:close/>
                </a:path>
              </a:pathLst>
            </a:custGeom>
            <a:solidFill>
              <a:srgbClr val="7F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p>
          </p:txBody>
        </p:sp>
        <p:sp>
          <p:nvSpPr>
            <p:cNvPr id="12" name="Freeform 41">
              <a:extLst>
                <a:ext uri="{FF2B5EF4-FFF2-40B4-BE49-F238E27FC236}">
                  <a16:creationId xmlns:a16="http://schemas.microsoft.com/office/drawing/2014/main" id="{7EDD3DF8-753F-375C-F97D-3A0C6F91B02E}"/>
                </a:ext>
              </a:extLst>
            </p:cNvPr>
            <p:cNvSpPr/>
            <p:nvPr/>
          </p:nvSpPr>
          <p:spPr>
            <a:xfrm>
              <a:off x="5799193" y="4497599"/>
              <a:ext cx="1475461" cy="1559436"/>
            </a:xfrm>
            <a:custGeom>
              <a:avLst/>
              <a:gdLst>
                <a:gd name="connsiteX0" fmla="*/ 1737443 w 3531147"/>
                <a:gd name="connsiteY0" fmla="*/ 0 h 3732119"/>
                <a:gd name="connsiteX1" fmla="*/ 1773803 w 3531147"/>
                <a:gd name="connsiteY1" fmla="*/ 99343 h 3732119"/>
                <a:gd name="connsiteX2" fmla="*/ 3429631 w 3531147"/>
                <a:gd name="connsiteY2" fmla="*/ 1323453 h 3732119"/>
                <a:gd name="connsiteX3" fmla="*/ 3531147 w 3531147"/>
                <a:gd name="connsiteY3" fmla="*/ 1328579 h 3732119"/>
                <a:gd name="connsiteX4" fmla="*/ 3531147 w 3531147"/>
                <a:gd name="connsiteY4" fmla="*/ 3312682 h 3732119"/>
                <a:gd name="connsiteX5" fmla="*/ 547921 w 3531147"/>
                <a:gd name="connsiteY5" fmla="*/ 3732119 h 3732119"/>
                <a:gd name="connsiteX6" fmla="*/ 0 w 3531147"/>
                <a:gd name="connsiteY6" fmla="*/ 588077 h 3732119"/>
                <a:gd name="connsiteX7" fmla="*/ 1737443 w 3531147"/>
                <a:gd name="connsiteY7" fmla="*/ 0 h 3732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31147" h="3732119">
                  <a:moveTo>
                    <a:pt x="1737443" y="0"/>
                  </a:moveTo>
                  <a:lnTo>
                    <a:pt x="1773803" y="99343"/>
                  </a:lnTo>
                  <a:cubicBezTo>
                    <a:pt x="2055089" y="764376"/>
                    <a:pt x="2682162" y="1247543"/>
                    <a:pt x="3429631" y="1323453"/>
                  </a:cubicBezTo>
                  <a:lnTo>
                    <a:pt x="3531147" y="1328579"/>
                  </a:lnTo>
                  <a:lnTo>
                    <a:pt x="3531147" y="3312682"/>
                  </a:lnTo>
                  <a:lnTo>
                    <a:pt x="547921" y="3732119"/>
                  </a:lnTo>
                  <a:lnTo>
                    <a:pt x="0" y="588077"/>
                  </a:lnTo>
                  <a:lnTo>
                    <a:pt x="1737443" y="0"/>
                  </a:lnTo>
                  <a:close/>
                </a:path>
              </a:pathLst>
            </a:custGeom>
            <a:solidFill>
              <a:srgbClr val="C3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7" dirty="0"/>
            </a:p>
          </p:txBody>
        </p:sp>
      </p:grpSp>
      <p:sp>
        <p:nvSpPr>
          <p:cNvPr id="13" name="Gleichschenkliges Dreieck 12">
            <a:extLst>
              <a:ext uri="{FF2B5EF4-FFF2-40B4-BE49-F238E27FC236}">
                <a16:creationId xmlns:a16="http://schemas.microsoft.com/office/drawing/2014/main" id="{FDB9F7B4-FCEF-1CDF-682F-EFE50FBB0828}"/>
              </a:ext>
            </a:extLst>
          </p:cNvPr>
          <p:cNvSpPr/>
          <p:nvPr/>
        </p:nvSpPr>
        <p:spPr>
          <a:xfrm rot="3377529">
            <a:off x="5488431" y="3164144"/>
            <a:ext cx="547902" cy="1608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Gleichschenkliges Dreieck 13">
            <a:extLst>
              <a:ext uri="{FF2B5EF4-FFF2-40B4-BE49-F238E27FC236}">
                <a16:creationId xmlns:a16="http://schemas.microsoft.com/office/drawing/2014/main" id="{C8AB15A9-B95F-9477-0D05-D50DD217B230}"/>
              </a:ext>
            </a:extLst>
          </p:cNvPr>
          <p:cNvSpPr/>
          <p:nvPr/>
        </p:nvSpPr>
        <p:spPr>
          <a:xfrm rot="7510862">
            <a:off x="6885348" y="3260013"/>
            <a:ext cx="547902" cy="1608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Gleichschenkliges Dreieck 14">
            <a:extLst>
              <a:ext uri="{FF2B5EF4-FFF2-40B4-BE49-F238E27FC236}">
                <a16:creationId xmlns:a16="http://schemas.microsoft.com/office/drawing/2014/main" id="{F9EC29E3-325D-9910-50AF-0374B13EA1ED}"/>
              </a:ext>
            </a:extLst>
          </p:cNvPr>
          <p:cNvSpPr/>
          <p:nvPr/>
        </p:nvSpPr>
        <p:spPr>
          <a:xfrm rot="11958181">
            <a:off x="7270025" y="4655910"/>
            <a:ext cx="547902" cy="1608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Gleichschenkliges Dreieck 15">
            <a:extLst>
              <a:ext uri="{FF2B5EF4-FFF2-40B4-BE49-F238E27FC236}">
                <a16:creationId xmlns:a16="http://schemas.microsoft.com/office/drawing/2014/main" id="{171A6651-668A-2C4C-D0DD-8502985DA7B7}"/>
              </a:ext>
            </a:extLst>
          </p:cNvPr>
          <p:cNvSpPr/>
          <p:nvPr/>
        </p:nvSpPr>
        <p:spPr>
          <a:xfrm rot="16200000">
            <a:off x="6073794" y="5498385"/>
            <a:ext cx="547902" cy="1608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Gleichschenkliges Dreieck 16">
            <a:extLst>
              <a:ext uri="{FF2B5EF4-FFF2-40B4-BE49-F238E27FC236}">
                <a16:creationId xmlns:a16="http://schemas.microsoft.com/office/drawing/2014/main" id="{5FBBCE32-E8D4-D5D8-6AC6-30C6ACDD14A3}"/>
              </a:ext>
            </a:extLst>
          </p:cNvPr>
          <p:cNvSpPr/>
          <p:nvPr/>
        </p:nvSpPr>
        <p:spPr>
          <a:xfrm rot="20444859">
            <a:off x="4978973" y="4543352"/>
            <a:ext cx="547902" cy="160824"/>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feld 17">
            <a:extLst>
              <a:ext uri="{FF2B5EF4-FFF2-40B4-BE49-F238E27FC236}">
                <a16:creationId xmlns:a16="http://schemas.microsoft.com/office/drawing/2014/main" id="{24FB96F6-CE51-A918-9DAC-6BDCF6F9AF93}"/>
              </a:ext>
            </a:extLst>
          </p:cNvPr>
          <p:cNvSpPr txBox="1"/>
          <p:nvPr/>
        </p:nvSpPr>
        <p:spPr>
          <a:xfrm>
            <a:off x="5956461" y="4077967"/>
            <a:ext cx="928460" cy="1015663"/>
          </a:xfrm>
          <a:prstGeom prst="rect">
            <a:avLst/>
          </a:prstGeom>
          <a:noFill/>
        </p:spPr>
        <p:txBody>
          <a:bodyPr wrap="none" rtlCol="0">
            <a:spAutoFit/>
          </a:bodyPr>
          <a:lstStyle/>
          <a:p>
            <a:pPr algn="ctr"/>
            <a:r>
              <a:rPr lang="en-GB" sz="3000" dirty="0">
                <a:solidFill>
                  <a:srgbClr val="595A59"/>
                </a:solidFill>
              </a:rPr>
              <a:t>BCM</a:t>
            </a:r>
            <a:br>
              <a:rPr lang="en-GB" sz="3000" dirty="0"/>
            </a:br>
            <a:endParaRPr lang="en-GB" sz="3000" dirty="0"/>
          </a:p>
        </p:txBody>
      </p:sp>
      <p:sp>
        <p:nvSpPr>
          <p:cNvPr id="19" name="Gleichschenkliges Dreieck 18">
            <a:extLst>
              <a:ext uri="{FF2B5EF4-FFF2-40B4-BE49-F238E27FC236}">
                <a16:creationId xmlns:a16="http://schemas.microsoft.com/office/drawing/2014/main" id="{47858366-4713-5AC2-93EB-CC47B3B75D94}"/>
              </a:ext>
            </a:extLst>
          </p:cNvPr>
          <p:cNvSpPr/>
          <p:nvPr/>
        </p:nvSpPr>
        <p:spPr>
          <a:xfrm rot="17954094">
            <a:off x="5713869" y="4021040"/>
            <a:ext cx="295974" cy="169770"/>
          </a:xfrm>
          <a:prstGeom prst="triangle">
            <a:avLst/>
          </a:prstGeom>
          <a:solidFill>
            <a:srgbClr val="966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Gleichschenkliges Dreieck 19">
            <a:extLst>
              <a:ext uri="{FF2B5EF4-FFF2-40B4-BE49-F238E27FC236}">
                <a16:creationId xmlns:a16="http://schemas.microsoft.com/office/drawing/2014/main" id="{CBD09241-639A-F6F0-7266-C0FA50E15D7B}"/>
              </a:ext>
            </a:extLst>
          </p:cNvPr>
          <p:cNvSpPr/>
          <p:nvPr/>
        </p:nvSpPr>
        <p:spPr>
          <a:xfrm>
            <a:off x="6265179" y="3659606"/>
            <a:ext cx="295974" cy="169770"/>
          </a:xfrm>
          <a:prstGeom prst="triangle">
            <a:avLst/>
          </a:prstGeom>
          <a:solidFill>
            <a:srgbClr val="F279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Gleichschenkliges Dreieck 20">
            <a:extLst>
              <a:ext uri="{FF2B5EF4-FFF2-40B4-BE49-F238E27FC236}">
                <a16:creationId xmlns:a16="http://schemas.microsoft.com/office/drawing/2014/main" id="{0706F0E4-FA48-188E-6E53-C7792E3BE9B4}"/>
              </a:ext>
            </a:extLst>
          </p:cNvPr>
          <p:cNvSpPr/>
          <p:nvPr/>
        </p:nvSpPr>
        <p:spPr>
          <a:xfrm rot="4113044">
            <a:off x="6833029" y="4033957"/>
            <a:ext cx="295974" cy="169770"/>
          </a:xfrm>
          <a:prstGeom prst="triangle">
            <a:avLst/>
          </a:prstGeom>
          <a:solidFill>
            <a:srgbClr val="9ED4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Gleichschenkliges Dreieck 21">
            <a:extLst>
              <a:ext uri="{FF2B5EF4-FFF2-40B4-BE49-F238E27FC236}">
                <a16:creationId xmlns:a16="http://schemas.microsoft.com/office/drawing/2014/main" id="{82A04ED4-EE6C-C157-068F-52DC919F0D3B}"/>
              </a:ext>
            </a:extLst>
          </p:cNvPr>
          <p:cNvSpPr/>
          <p:nvPr/>
        </p:nvSpPr>
        <p:spPr>
          <a:xfrm rot="8312684">
            <a:off x="6606335" y="4740213"/>
            <a:ext cx="295974" cy="169770"/>
          </a:xfrm>
          <a:prstGeom prst="triangle">
            <a:avLst/>
          </a:prstGeom>
          <a:solidFill>
            <a:srgbClr val="7FB3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Gleichschenkliges Dreieck 22">
            <a:extLst>
              <a:ext uri="{FF2B5EF4-FFF2-40B4-BE49-F238E27FC236}">
                <a16:creationId xmlns:a16="http://schemas.microsoft.com/office/drawing/2014/main" id="{17A5FB8E-8EA9-3287-4B4B-2836C3A9625B}"/>
              </a:ext>
            </a:extLst>
          </p:cNvPr>
          <p:cNvSpPr/>
          <p:nvPr/>
        </p:nvSpPr>
        <p:spPr>
          <a:xfrm rot="13143450">
            <a:off x="5918257" y="4724786"/>
            <a:ext cx="295974" cy="169770"/>
          </a:xfrm>
          <a:prstGeom prst="triangle">
            <a:avLst/>
          </a:prstGeom>
          <a:solidFill>
            <a:srgbClr val="C3A7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feld 23">
            <a:extLst>
              <a:ext uri="{FF2B5EF4-FFF2-40B4-BE49-F238E27FC236}">
                <a16:creationId xmlns:a16="http://schemas.microsoft.com/office/drawing/2014/main" id="{DC298C22-AB58-A4AD-933B-F151290DE5A9}"/>
              </a:ext>
            </a:extLst>
          </p:cNvPr>
          <p:cNvSpPr txBox="1"/>
          <p:nvPr/>
        </p:nvSpPr>
        <p:spPr>
          <a:xfrm>
            <a:off x="5820891" y="2538228"/>
            <a:ext cx="1184555" cy="830997"/>
          </a:xfrm>
          <a:prstGeom prst="rect">
            <a:avLst/>
          </a:prstGeom>
          <a:noFill/>
        </p:spPr>
        <p:txBody>
          <a:bodyPr wrap="none" rtlCol="0">
            <a:spAutoFit/>
          </a:bodyPr>
          <a:lstStyle/>
          <a:p>
            <a:pPr algn="ct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Understand</a:t>
            </a:r>
            <a:b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your</a:t>
            </a:r>
            <a:b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business</a:t>
            </a:r>
          </a:p>
        </p:txBody>
      </p:sp>
      <p:sp>
        <p:nvSpPr>
          <p:cNvPr id="25" name="Textfeld 24">
            <a:extLst>
              <a:ext uri="{FF2B5EF4-FFF2-40B4-BE49-F238E27FC236}">
                <a16:creationId xmlns:a16="http://schemas.microsoft.com/office/drawing/2014/main" id="{6D87EAE5-4B65-0F96-F43E-E87B98E11FE8}"/>
              </a:ext>
            </a:extLst>
          </p:cNvPr>
          <p:cNvSpPr txBox="1"/>
          <p:nvPr/>
        </p:nvSpPr>
        <p:spPr>
          <a:xfrm>
            <a:off x="7185897" y="3468282"/>
            <a:ext cx="1048942" cy="830997"/>
          </a:xfrm>
          <a:prstGeom prst="rect">
            <a:avLst/>
          </a:prstGeom>
          <a:noFill/>
        </p:spPr>
        <p:txBody>
          <a:bodyPr wrap="none" rtlCol="0">
            <a:spAutoFit/>
          </a:bodyPr>
          <a:lstStyle/>
          <a:p>
            <a:pPr algn="ct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Business</a:t>
            </a:r>
            <a:b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continuity</a:t>
            </a:r>
            <a:b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strategies</a:t>
            </a:r>
          </a:p>
        </p:txBody>
      </p:sp>
      <p:sp>
        <p:nvSpPr>
          <p:cNvPr id="26" name="Textfeld 25">
            <a:extLst>
              <a:ext uri="{FF2B5EF4-FFF2-40B4-BE49-F238E27FC236}">
                <a16:creationId xmlns:a16="http://schemas.microsoft.com/office/drawing/2014/main" id="{96AE78F4-B65F-8540-53A7-B3D99F57CC71}"/>
              </a:ext>
            </a:extLst>
          </p:cNvPr>
          <p:cNvSpPr txBox="1"/>
          <p:nvPr/>
        </p:nvSpPr>
        <p:spPr>
          <a:xfrm>
            <a:off x="6502111" y="4981684"/>
            <a:ext cx="1481176" cy="1077218"/>
          </a:xfrm>
          <a:prstGeom prst="rect">
            <a:avLst/>
          </a:prstGeom>
          <a:noFill/>
        </p:spPr>
        <p:txBody>
          <a:bodyPr wrap="none" rtlCol="0">
            <a:spAutoFit/>
          </a:bodyPr>
          <a:lstStyle/>
          <a:p>
            <a:pPr algn="ct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Develop</a:t>
            </a:r>
            <a:b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and implement</a:t>
            </a:r>
            <a:b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a BCM </a:t>
            </a:r>
            <a:b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response</a:t>
            </a:r>
          </a:p>
        </p:txBody>
      </p:sp>
      <p:sp>
        <p:nvSpPr>
          <p:cNvPr id="27" name="Textfeld 26">
            <a:extLst>
              <a:ext uri="{FF2B5EF4-FFF2-40B4-BE49-F238E27FC236}">
                <a16:creationId xmlns:a16="http://schemas.microsoft.com/office/drawing/2014/main" id="{47EEEE89-AE87-FF35-09E7-107C15821BF7}"/>
              </a:ext>
            </a:extLst>
          </p:cNvPr>
          <p:cNvSpPr txBox="1"/>
          <p:nvPr/>
        </p:nvSpPr>
        <p:spPr>
          <a:xfrm>
            <a:off x="4947865" y="4982647"/>
            <a:ext cx="1247457" cy="1077218"/>
          </a:xfrm>
          <a:prstGeom prst="rect">
            <a:avLst/>
          </a:prstGeom>
          <a:noFill/>
        </p:spPr>
        <p:txBody>
          <a:bodyPr wrap="none" rtlCol="0">
            <a:spAutoFit/>
          </a:bodyPr>
          <a:lstStyle/>
          <a:p>
            <a:pPr algn="ct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Building and</a:t>
            </a:r>
            <a:b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embedding</a:t>
            </a:r>
            <a:b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BCM </a:t>
            </a:r>
            <a:b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culture</a:t>
            </a:r>
          </a:p>
        </p:txBody>
      </p:sp>
      <p:sp>
        <p:nvSpPr>
          <p:cNvPr id="28" name="Textfeld 27">
            <a:extLst>
              <a:ext uri="{FF2B5EF4-FFF2-40B4-BE49-F238E27FC236}">
                <a16:creationId xmlns:a16="http://schemas.microsoft.com/office/drawing/2014/main" id="{E671AEE3-F1DF-0E84-F319-34F97199FFA7}"/>
              </a:ext>
            </a:extLst>
          </p:cNvPr>
          <p:cNvSpPr txBox="1"/>
          <p:nvPr/>
        </p:nvSpPr>
        <p:spPr>
          <a:xfrm>
            <a:off x="4420720" y="3430813"/>
            <a:ext cx="1292726" cy="830997"/>
          </a:xfrm>
          <a:prstGeom prst="rect">
            <a:avLst/>
          </a:prstGeom>
          <a:noFill/>
        </p:spPr>
        <p:txBody>
          <a:bodyPr wrap="none" rtlCol="0">
            <a:spAutoFit/>
          </a:bodyPr>
          <a:lstStyle/>
          <a:p>
            <a:pPr algn="ct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Exercising,</a:t>
            </a:r>
            <a:b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maintenance</a:t>
            </a:r>
            <a:b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br>
            <a:r>
              <a:rPr lang="en-GB" sz="1600" b="1" dirty="0">
                <a:solidFill>
                  <a:schemeClr val="bg1"/>
                </a:solidFill>
                <a:latin typeface="Calibri" panose="020F0502020204030204" pitchFamily="34" charset="0"/>
                <a:ea typeface="Calibri" panose="020F0502020204030204" pitchFamily="34" charset="0"/>
                <a:cs typeface="Calibri" panose="020F0502020204030204" pitchFamily="34" charset="0"/>
              </a:rPr>
              <a:t>and audit</a:t>
            </a:r>
          </a:p>
        </p:txBody>
      </p:sp>
      <p:sp>
        <p:nvSpPr>
          <p:cNvPr id="30" name="Rechteck 29">
            <a:extLst>
              <a:ext uri="{FF2B5EF4-FFF2-40B4-BE49-F238E27FC236}">
                <a16:creationId xmlns:a16="http://schemas.microsoft.com/office/drawing/2014/main" id="{4D926855-FE6E-8D49-5E95-C778165D548B}"/>
              </a:ext>
            </a:extLst>
          </p:cNvPr>
          <p:cNvSpPr/>
          <p:nvPr/>
        </p:nvSpPr>
        <p:spPr>
          <a:xfrm>
            <a:off x="9370276" y="2713669"/>
            <a:ext cx="2305100" cy="655556"/>
          </a:xfrm>
          <a:prstGeom prst="rect">
            <a:avLst/>
          </a:prstGeom>
          <a:solidFill>
            <a:srgbClr val="85D2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2000" dirty="0"/>
              <a:t>REMEMBER</a:t>
            </a:r>
          </a:p>
        </p:txBody>
      </p:sp>
      <p:sp>
        <p:nvSpPr>
          <p:cNvPr id="31" name="Google Shape;1269;p26">
            <a:extLst>
              <a:ext uri="{FF2B5EF4-FFF2-40B4-BE49-F238E27FC236}">
                <a16:creationId xmlns:a16="http://schemas.microsoft.com/office/drawing/2014/main" id="{CA56ACF0-B54E-8278-7062-9208945067E2}"/>
              </a:ext>
            </a:extLst>
          </p:cNvPr>
          <p:cNvSpPr txBox="1">
            <a:spLocks/>
          </p:cNvSpPr>
          <p:nvPr/>
        </p:nvSpPr>
        <p:spPr>
          <a:xfrm>
            <a:off x="9370276" y="3449135"/>
            <a:ext cx="2273643" cy="1573001"/>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RPr/>
            </a:defPPr>
            <a:lvl1pPr marL="0" indent="0">
              <a:buClr>
                <a:srgbClr val="595A59"/>
              </a:buClr>
              <a:buSzPts val="1800"/>
              <a:buNone/>
              <a:defRPr>
                <a:solidFill>
                  <a:srgbClr val="595A59"/>
                </a:solidFill>
                <a:latin typeface="Calibri"/>
                <a:ea typeface="Calibri"/>
                <a:cs typeface="Calibri"/>
              </a:defRPr>
            </a:lvl1pPr>
            <a:lvl2pPr marL="914400" indent="-342900">
              <a:spcBef>
                <a:spcPts val="600"/>
              </a:spcBef>
              <a:buClr>
                <a:srgbClr val="595A59"/>
              </a:buClr>
              <a:buSzPts val="1800"/>
              <a:buChar char="•"/>
              <a:defRPr sz="1800">
                <a:solidFill>
                  <a:srgbClr val="595A59"/>
                </a:solidFill>
                <a:latin typeface="Calibri"/>
                <a:ea typeface="Calibri"/>
                <a:cs typeface="Calibri"/>
              </a:defRPr>
            </a:lvl2pPr>
            <a:lvl3pPr marL="1371600" indent="-342900">
              <a:spcBef>
                <a:spcPts val="600"/>
              </a:spcBef>
              <a:buClr>
                <a:srgbClr val="595A59"/>
              </a:buClr>
              <a:buSzPts val="1800"/>
              <a:buChar char="•"/>
              <a:defRPr sz="1800">
                <a:solidFill>
                  <a:srgbClr val="595A59"/>
                </a:solidFill>
                <a:latin typeface="Calibri"/>
                <a:ea typeface="Calibri"/>
                <a:cs typeface="Calibri"/>
              </a:defRPr>
            </a:lvl3pPr>
            <a:lvl4pPr marL="1828800" indent="-342900">
              <a:spcBef>
                <a:spcPts val="600"/>
              </a:spcBef>
              <a:buClr>
                <a:srgbClr val="595A59"/>
              </a:buClr>
              <a:buSzPts val="1800"/>
              <a:buChar char="•"/>
              <a:defRPr sz="1800">
                <a:solidFill>
                  <a:srgbClr val="595A59"/>
                </a:solidFill>
                <a:latin typeface="Calibri"/>
                <a:ea typeface="Calibri"/>
                <a:cs typeface="Calibri"/>
              </a:defRPr>
            </a:lvl4pPr>
            <a:lvl5pPr marL="2286000" indent="-342900">
              <a:spcBef>
                <a:spcPts val="600"/>
              </a:spcBef>
              <a:buClr>
                <a:srgbClr val="595A59"/>
              </a:buClr>
              <a:buSzPts val="1800"/>
              <a:buChar char="•"/>
              <a:defRPr sz="1800">
                <a:solidFill>
                  <a:srgbClr val="595A59"/>
                </a:solidFill>
                <a:latin typeface="Calibri"/>
                <a:ea typeface="Calibri"/>
                <a:cs typeface="Calibri"/>
              </a:defRPr>
            </a:lvl5pPr>
            <a:lvl6pPr marL="2743200" indent="-342900">
              <a:lnSpc>
                <a:spcPct val="90000"/>
              </a:lnSpc>
              <a:spcBef>
                <a:spcPts val="500"/>
              </a:spcBef>
              <a:buClr>
                <a:schemeClr val="dk1"/>
              </a:buClr>
              <a:buSzPts val="1800"/>
              <a:buChar char="•"/>
              <a:defRPr sz="1800">
                <a:solidFill>
                  <a:schemeClr val="dk1"/>
                </a:solidFill>
                <a:latin typeface="Calibri"/>
                <a:ea typeface="Calibri"/>
                <a:cs typeface="Calibri"/>
              </a:defRPr>
            </a:lvl6pPr>
            <a:lvl7pPr marL="3200400" indent="-342900">
              <a:lnSpc>
                <a:spcPct val="90000"/>
              </a:lnSpc>
              <a:spcBef>
                <a:spcPts val="500"/>
              </a:spcBef>
              <a:buClr>
                <a:schemeClr val="dk1"/>
              </a:buClr>
              <a:buSzPts val="1800"/>
              <a:buChar char="•"/>
              <a:defRPr sz="1800">
                <a:solidFill>
                  <a:schemeClr val="dk1"/>
                </a:solidFill>
                <a:latin typeface="Calibri"/>
                <a:ea typeface="Calibri"/>
                <a:cs typeface="Calibri"/>
              </a:defRPr>
            </a:lvl7pPr>
            <a:lvl8pPr marL="3657600" indent="-342900">
              <a:lnSpc>
                <a:spcPct val="90000"/>
              </a:lnSpc>
              <a:spcBef>
                <a:spcPts val="500"/>
              </a:spcBef>
              <a:buClr>
                <a:schemeClr val="dk1"/>
              </a:buClr>
              <a:buSzPts val="1800"/>
              <a:buChar char="•"/>
              <a:defRPr sz="1800">
                <a:solidFill>
                  <a:schemeClr val="dk1"/>
                </a:solidFill>
                <a:latin typeface="Calibri"/>
                <a:ea typeface="Calibri"/>
                <a:cs typeface="Calibri"/>
              </a:defRPr>
            </a:lvl8pPr>
            <a:lvl9pPr marL="4114800" indent="-342900">
              <a:lnSpc>
                <a:spcPct val="90000"/>
              </a:lnSpc>
              <a:spcBef>
                <a:spcPts val="500"/>
              </a:spcBef>
              <a:buClr>
                <a:schemeClr val="dk1"/>
              </a:buClr>
              <a:buSzPts val="1800"/>
              <a:buChar char="•"/>
              <a:defRPr sz="1800">
                <a:solidFill>
                  <a:schemeClr val="dk1"/>
                </a:solidFill>
                <a:latin typeface="Calibri"/>
                <a:ea typeface="Calibri"/>
                <a:cs typeface="Calibri"/>
              </a:defRPr>
            </a:lvl9pPr>
          </a:lstStyle>
          <a:p>
            <a:pPr>
              <a:spcBef>
                <a:spcPts val="600"/>
              </a:spcBef>
            </a:pPr>
            <a:r>
              <a:rPr lang="en-GB" dirty="0"/>
              <a:t>We have dealt with the business continuity management cycle in Module 2.</a:t>
            </a:r>
          </a:p>
          <a:p>
            <a:pPr>
              <a:spcBef>
                <a:spcPts val="600"/>
              </a:spcBef>
            </a:pPr>
            <a:r>
              <a:rPr lang="en-GB" dirty="0"/>
              <a:t>Feel free to look there again to refresh your knowledge if needed.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27"/>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r>
              <a:rPr lang="de-DE" b="1" dirty="0"/>
              <a:t>Studies </a:t>
            </a:r>
            <a:r>
              <a:rPr lang="de-DE" b="1" dirty="0" err="1"/>
              <a:t>show</a:t>
            </a:r>
            <a:r>
              <a:rPr lang="de-DE" b="1" dirty="0"/>
              <a:t> </a:t>
            </a:r>
            <a:r>
              <a:rPr lang="de-DE" b="1" dirty="0" err="1"/>
              <a:t>that</a:t>
            </a:r>
            <a:r>
              <a:rPr lang="de-DE" b="1" dirty="0"/>
              <a:t> </a:t>
            </a:r>
            <a:r>
              <a:rPr lang="de-DE" b="1" dirty="0" err="1"/>
              <a:t>there</a:t>
            </a:r>
            <a:r>
              <a:rPr lang="de-DE" b="1" dirty="0"/>
              <a:t> </a:t>
            </a:r>
            <a:r>
              <a:rPr lang="de-DE" b="1" dirty="0" err="1"/>
              <a:t>is</a:t>
            </a:r>
            <a:r>
              <a:rPr lang="de-DE" b="1" dirty="0"/>
              <a:t> a positive </a:t>
            </a:r>
            <a:r>
              <a:rPr lang="de-DE" b="1" dirty="0" err="1"/>
              <a:t>relationship</a:t>
            </a:r>
            <a:r>
              <a:rPr lang="de-DE" b="1" dirty="0"/>
              <a:t> </a:t>
            </a:r>
            <a:r>
              <a:rPr lang="de-DE" b="1" dirty="0" err="1"/>
              <a:t>between</a:t>
            </a:r>
            <a:r>
              <a:rPr lang="de-DE" b="1" dirty="0"/>
              <a:t> </a:t>
            </a:r>
            <a:r>
              <a:rPr lang="de-DE" b="1" dirty="0" err="1"/>
              <a:t>employee</a:t>
            </a:r>
            <a:r>
              <a:rPr lang="de-DE" b="1" dirty="0"/>
              <a:t> </a:t>
            </a:r>
            <a:r>
              <a:rPr lang="de-DE" b="1" dirty="0" err="1"/>
              <a:t>resilience</a:t>
            </a:r>
            <a:r>
              <a:rPr lang="de-DE" b="1" dirty="0"/>
              <a:t> and organisational </a:t>
            </a:r>
            <a:r>
              <a:rPr lang="de-DE" b="1" dirty="0" err="1"/>
              <a:t>resilience</a:t>
            </a:r>
            <a:endParaRPr dirty="0"/>
          </a:p>
          <a:p>
            <a:pPr marL="285750" lvl="0" indent="-285750" algn="l" rtl="0">
              <a:lnSpc>
                <a:spcPct val="90000"/>
              </a:lnSpc>
              <a:spcBef>
                <a:spcPts val="1000"/>
              </a:spcBef>
              <a:spcAft>
                <a:spcPts val="0"/>
              </a:spcAft>
              <a:buClr>
                <a:srgbClr val="595A59"/>
              </a:buClr>
              <a:buSzPts val="1800"/>
              <a:buFont typeface="Noto Sans Symbols"/>
              <a:buChar char="⮚"/>
            </a:pPr>
            <a:r>
              <a:rPr lang="de-DE" dirty="0"/>
              <a:t>Resilient </a:t>
            </a:r>
            <a:r>
              <a:rPr lang="de-DE" dirty="0" err="1"/>
              <a:t>employees</a:t>
            </a:r>
            <a:r>
              <a:rPr lang="de-DE" dirty="0"/>
              <a:t> </a:t>
            </a:r>
            <a:r>
              <a:rPr lang="de-DE" dirty="0" err="1"/>
              <a:t>are</a:t>
            </a:r>
            <a:r>
              <a:rPr lang="de-DE" dirty="0"/>
              <a:t> </a:t>
            </a:r>
            <a:r>
              <a:rPr lang="de-DE" dirty="0" err="1"/>
              <a:t>considered</a:t>
            </a:r>
            <a:r>
              <a:rPr lang="de-DE" dirty="0"/>
              <a:t> </a:t>
            </a:r>
            <a:r>
              <a:rPr lang="de-DE" dirty="0" err="1"/>
              <a:t>to</a:t>
            </a:r>
            <a:r>
              <a:rPr lang="de-DE" dirty="0"/>
              <a:t> </a:t>
            </a:r>
            <a:r>
              <a:rPr lang="de-DE" dirty="0" err="1"/>
              <a:t>be</a:t>
            </a:r>
            <a:r>
              <a:rPr lang="de-DE" dirty="0"/>
              <a:t> </a:t>
            </a:r>
            <a:r>
              <a:rPr lang="de-DE" dirty="0" err="1"/>
              <a:t>better</a:t>
            </a:r>
            <a:r>
              <a:rPr lang="de-DE" dirty="0"/>
              <a:t> </a:t>
            </a:r>
            <a:r>
              <a:rPr lang="de-DE" dirty="0" err="1"/>
              <a:t>equipped</a:t>
            </a:r>
            <a:r>
              <a:rPr lang="de-DE" dirty="0"/>
              <a:t> </a:t>
            </a:r>
            <a:r>
              <a:rPr lang="de-DE" dirty="0" err="1"/>
              <a:t>to</a:t>
            </a:r>
            <a:r>
              <a:rPr lang="de-DE" dirty="0"/>
              <a:t> </a:t>
            </a:r>
            <a:r>
              <a:rPr lang="de-DE" dirty="0" err="1"/>
              <a:t>navigate</a:t>
            </a:r>
            <a:r>
              <a:rPr lang="de-DE" dirty="0"/>
              <a:t> </a:t>
            </a:r>
            <a:r>
              <a:rPr lang="de-DE" dirty="0" err="1"/>
              <a:t>through</a:t>
            </a:r>
            <a:r>
              <a:rPr lang="de-DE" dirty="0"/>
              <a:t> turbulent and </a:t>
            </a:r>
            <a:r>
              <a:rPr lang="de-DE" dirty="0" err="1"/>
              <a:t>stressful</a:t>
            </a:r>
            <a:r>
              <a:rPr lang="de-DE" dirty="0"/>
              <a:t> </a:t>
            </a:r>
            <a:r>
              <a:rPr lang="de-DE" dirty="0" err="1"/>
              <a:t>workplace</a:t>
            </a:r>
            <a:endParaRPr dirty="0"/>
          </a:p>
          <a:p>
            <a:pPr marL="285750" lvl="0" indent="-285750" algn="l" rtl="0">
              <a:lnSpc>
                <a:spcPct val="90000"/>
              </a:lnSpc>
              <a:spcBef>
                <a:spcPts val="1000"/>
              </a:spcBef>
              <a:spcAft>
                <a:spcPts val="0"/>
              </a:spcAft>
              <a:buClr>
                <a:srgbClr val="595A59"/>
              </a:buClr>
              <a:buSzPts val="1800"/>
              <a:buFont typeface="Noto Sans Symbols"/>
              <a:buChar char="⮚"/>
            </a:pPr>
            <a:r>
              <a:rPr lang="de-DE" dirty="0"/>
              <a:t>Companies </a:t>
            </a:r>
            <a:r>
              <a:rPr lang="de-DE" dirty="0" err="1"/>
              <a:t>that</a:t>
            </a:r>
            <a:r>
              <a:rPr lang="de-DE" dirty="0"/>
              <a:t> care </a:t>
            </a:r>
            <a:r>
              <a:rPr lang="de-DE" dirty="0" err="1"/>
              <a:t>about</a:t>
            </a:r>
            <a:r>
              <a:rPr lang="de-DE" dirty="0"/>
              <a:t> the well-</a:t>
            </a:r>
            <a:r>
              <a:rPr lang="de-DE" dirty="0" err="1"/>
              <a:t>being</a:t>
            </a:r>
            <a:r>
              <a:rPr lang="de-DE" dirty="0"/>
              <a:t> of </a:t>
            </a:r>
            <a:r>
              <a:rPr lang="de-DE" dirty="0" err="1"/>
              <a:t>their</a:t>
            </a:r>
            <a:r>
              <a:rPr lang="de-DE" dirty="0"/>
              <a:t> </a:t>
            </a:r>
            <a:r>
              <a:rPr lang="de-DE" dirty="0" err="1"/>
              <a:t>employees</a:t>
            </a:r>
            <a:r>
              <a:rPr lang="de-DE" dirty="0"/>
              <a:t> </a:t>
            </a:r>
            <a:r>
              <a:rPr lang="de-DE" dirty="0" err="1"/>
              <a:t>are</a:t>
            </a:r>
            <a:r>
              <a:rPr lang="de-DE" dirty="0"/>
              <a:t> </a:t>
            </a:r>
            <a:r>
              <a:rPr lang="de-DE" dirty="0" err="1"/>
              <a:t>better</a:t>
            </a:r>
            <a:r>
              <a:rPr lang="de-DE" dirty="0"/>
              <a:t> </a:t>
            </a:r>
            <a:r>
              <a:rPr lang="de-DE" dirty="0" err="1"/>
              <a:t>equipped</a:t>
            </a:r>
            <a:r>
              <a:rPr lang="de-DE" dirty="0"/>
              <a:t> </a:t>
            </a:r>
            <a:r>
              <a:rPr lang="de-DE" dirty="0" err="1"/>
              <a:t>to</a:t>
            </a:r>
            <a:r>
              <a:rPr lang="de-DE" dirty="0"/>
              <a:t> deal </a:t>
            </a:r>
            <a:r>
              <a:rPr lang="de-DE" dirty="0" err="1"/>
              <a:t>with</a:t>
            </a:r>
            <a:r>
              <a:rPr lang="de-DE" dirty="0"/>
              <a:t> </a:t>
            </a:r>
            <a:r>
              <a:rPr lang="de-DE" dirty="0" err="1"/>
              <a:t>crises</a:t>
            </a:r>
            <a:endParaRPr dirty="0"/>
          </a:p>
          <a:p>
            <a:pPr marL="0" lvl="0" indent="0" algn="l" rtl="0">
              <a:lnSpc>
                <a:spcPct val="90000"/>
              </a:lnSpc>
              <a:spcBef>
                <a:spcPts val="1000"/>
              </a:spcBef>
              <a:spcAft>
                <a:spcPts val="0"/>
              </a:spcAft>
              <a:buClr>
                <a:srgbClr val="595A59"/>
              </a:buClr>
              <a:buSzPts val="1800"/>
              <a:buNone/>
            </a:pPr>
            <a:endParaRPr dirty="0"/>
          </a:p>
          <a:p>
            <a:pPr marL="0" lvl="0" indent="0" algn="l" rtl="0">
              <a:lnSpc>
                <a:spcPct val="90000"/>
              </a:lnSpc>
              <a:spcBef>
                <a:spcPts val="1000"/>
              </a:spcBef>
              <a:spcAft>
                <a:spcPts val="0"/>
              </a:spcAft>
              <a:buClr>
                <a:srgbClr val="595A59"/>
              </a:buClr>
              <a:buSzPts val="1800"/>
              <a:buNone/>
            </a:pPr>
            <a:r>
              <a:rPr lang="de-DE" b="1" dirty="0" err="1"/>
              <a:t>How</a:t>
            </a:r>
            <a:r>
              <a:rPr lang="de-DE" b="1" dirty="0"/>
              <a:t> </a:t>
            </a:r>
            <a:r>
              <a:rPr lang="de-DE" b="1" dirty="0" err="1"/>
              <a:t>can</a:t>
            </a:r>
            <a:r>
              <a:rPr lang="de-DE" b="1" dirty="0"/>
              <a:t> </a:t>
            </a:r>
            <a:r>
              <a:rPr lang="de-DE" b="1" dirty="0" err="1"/>
              <a:t>you</a:t>
            </a:r>
            <a:r>
              <a:rPr lang="de-DE" b="1" dirty="0"/>
              <a:t> </a:t>
            </a:r>
            <a:r>
              <a:rPr lang="de-DE" b="1" dirty="0" err="1"/>
              <a:t>as</a:t>
            </a:r>
            <a:r>
              <a:rPr lang="de-DE" b="1" dirty="0"/>
              <a:t> a </a:t>
            </a:r>
            <a:r>
              <a:rPr lang="de-DE" b="1" dirty="0" err="1"/>
              <a:t>manager</a:t>
            </a:r>
            <a:r>
              <a:rPr lang="de-DE" b="1" dirty="0"/>
              <a:t> promote </a:t>
            </a:r>
            <a:r>
              <a:rPr lang="de-DE" b="1" dirty="0" err="1"/>
              <a:t>resilience</a:t>
            </a:r>
            <a:r>
              <a:rPr lang="de-DE" b="1" dirty="0"/>
              <a:t> in </a:t>
            </a:r>
            <a:r>
              <a:rPr lang="de-DE" b="1" dirty="0" err="1"/>
              <a:t>your</a:t>
            </a:r>
            <a:r>
              <a:rPr lang="de-DE" b="1" dirty="0"/>
              <a:t> </a:t>
            </a:r>
            <a:r>
              <a:rPr lang="de-DE" b="1" dirty="0" err="1"/>
              <a:t>employees</a:t>
            </a:r>
            <a:r>
              <a:rPr lang="de-DE" b="1" dirty="0"/>
              <a:t>?</a:t>
            </a:r>
            <a:endParaRPr dirty="0"/>
          </a:p>
        </p:txBody>
      </p:sp>
      <p:sp>
        <p:nvSpPr>
          <p:cNvPr id="1279" name="Google Shape;1279;p27"/>
          <p:cNvSpPr txBox="1">
            <a:spLocks noGrp="1"/>
          </p:cNvSpPr>
          <p:nvPr>
            <p:ph type="body" idx="2"/>
          </p:nvPr>
        </p:nvSpPr>
        <p:spPr>
          <a:xfrm>
            <a:off x="389965" y="1637402"/>
            <a:ext cx="3189996" cy="274827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err="1"/>
              <a:t>Employees</a:t>
            </a:r>
            <a:r>
              <a:rPr lang="de-DE" dirty="0"/>
              <a:t> </a:t>
            </a:r>
            <a:r>
              <a:rPr lang="de-DE" dirty="0" err="1"/>
              <a:t>can</a:t>
            </a:r>
            <a:r>
              <a:rPr lang="de-DE" dirty="0"/>
              <a:t> </a:t>
            </a:r>
            <a:r>
              <a:rPr lang="de-DE" dirty="0" err="1"/>
              <a:t>influence</a:t>
            </a:r>
            <a:r>
              <a:rPr lang="de-DE" dirty="0"/>
              <a:t> the </a:t>
            </a:r>
            <a:r>
              <a:rPr lang="de-DE" dirty="0" err="1"/>
              <a:t>resilience</a:t>
            </a:r>
            <a:r>
              <a:rPr lang="de-DE" dirty="0"/>
              <a:t> of the </a:t>
            </a:r>
            <a:r>
              <a:rPr lang="de-DE" dirty="0" err="1"/>
              <a:t>company</a:t>
            </a:r>
            <a:r>
              <a:rPr lang="de-DE" dirty="0"/>
              <a:t>. </a:t>
            </a:r>
            <a:endParaRPr dirty="0"/>
          </a:p>
        </p:txBody>
      </p:sp>
      <p:sp>
        <p:nvSpPr>
          <p:cNvPr id="1280" name="Google Shape;1280;p27"/>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err="1"/>
              <a:t>There</a:t>
            </a:r>
            <a:r>
              <a:rPr lang="de-DE" dirty="0"/>
              <a:t> </a:t>
            </a:r>
            <a:r>
              <a:rPr lang="de-DE" dirty="0" err="1"/>
              <a:t>is</a:t>
            </a:r>
            <a:r>
              <a:rPr lang="de-DE" dirty="0"/>
              <a:t> a positive </a:t>
            </a:r>
            <a:r>
              <a:rPr lang="de-DE" dirty="0" err="1"/>
              <a:t>relationship</a:t>
            </a:r>
            <a:r>
              <a:rPr lang="de-DE" dirty="0"/>
              <a:t> </a:t>
            </a:r>
            <a:r>
              <a:rPr lang="de-DE" dirty="0" err="1"/>
              <a:t>between</a:t>
            </a:r>
            <a:r>
              <a:rPr lang="de-DE" dirty="0"/>
              <a:t> </a:t>
            </a:r>
            <a:r>
              <a:rPr lang="de-DE" dirty="0" err="1"/>
              <a:t>employee</a:t>
            </a:r>
            <a:r>
              <a:rPr lang="de-DE" dirty="0"/>
              <a:t> </a:t>
            </a:r>
            <a:r>
              <a:rPr lang="de-DE" dirty="0" err="1"/>
              <a:t>resilience</a:t>
            </a:r>
            <a:r>
              <a:rPr lang="de-DE" dirty="0"/>
              <a:t> and organisational </a:t>
            </a:r>
            <a:r>
              <a:rPr lang="de-DE" dirty="0" err="1"/>
              <a:t>resilience</a:t>
            </a:r>
            <a:r>
              <a:rPr lang="de-DE" dirty="0"/>
              <a:t>. </a:t>
            </a:r>
            <a:endParaRPr dirty="0"/>
          </a:p>
        </p:txBody>
      </p:sp>
      <p:sp>
        <p:nvSpPr>
          <p:cNvPr id="1281" name="Google Shape;1281;p27"/>
          <p:cNvSpPr txBox="1">
            <a:spLocks noGrp="1"/>
          </p:cNvSpPr>
          <p:nvPr>
            <p:ph type="body" idx="4"/>
          </p:nvPr>
        </p:nvSpPr>
        <p:spPr>
          <a:xfrm>
            <a:off x="370937" y="1214616"/>
            <a:ext cx="11489369" cy="2604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9527B"/>
              </a:buClr>
              <a:buSzPct val="100000"/>
              <a:buNone/>
            </a:pPr>
            <a:r>
              <a:rPr lang="de-DE" sz="1500" dirty="0"/>
              <a:t>Human Resources: </a:t>
            </a:r>
            <a:r>
              <a:rPr lang="de-DE" sz="1500" dirty="0" err="1"/>
              <a:t>Employee</a:t>
            </a:r>
            <a:r>
              <a:rPr lang="de-DE" sz="1500" dirty="0"/>
              <a:t> </a:t>
            </a:r>
            <a:r>
              <a:rPr lang="de-DE" sz="1500" dirty="0" err="1"/>
              <a:t>Resilience</a:t>
            </a:r>
            <a:endParaRPr sz="1500" dirty="0"/>
          </a:p>
        </p:txBody>
      </p:sp>
      <p:grpSp>
        <p:nvGrpSpPr>
          <p:cNvPr id="1282" name="Google Shape;1282;p27"/>
          <p:cNvGrpSpPr/>
          <p:nvPr/>
        </p:nvGrpSpPr>
        <p:grpSpPr>
          <a:xfrm>
            <a:off x="428539" y="4385675"/>
            <a:ext cx="2822663" cy="1627340"/>
            <a:chOff x="0" y="0"/>
            <a:chExt cx="2822663" cy="1627340"/>
          </a:xfrm>
        </p:grpSpPr>
        <p:sp>
          <p:nvSpPr>
            <p:cNvPr id="1283" name="Google Shape;1283;p27"/>
            <p:cNvSpPr/>
            <p:nvPr/>
          </p:nvSpPr>
          <p:spPr>
            <a:xfrm rot="-5400000">
              <a:off x="298830" y="-298830"/>
              <a:ext cx="813670" cy="1411331"/>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27"/>
            <p:cNvSpPr txBox="1"/>
            <p:nvPr/>
          </p:nvSpPr>
          <p:spPr>
            <a:xfrm>
              <a:off x="0" y="0"/>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a:solidFill>
                    <a:srgbClr val="595A59"/>
                  </a:solidFill>
                  <a:latin typeface="Calibri"/>
                  <a:ea typeface="Calibri"/>
                  <a:cs typeface="Calibri"/>
                  <a:sym typeface="Calibri"/>
                </a:rPr>
                <a:t>Innovation &amp; Entrepreneurship</a:t>
              </a:r>
              <a:endParaRPr/>
            </a:p>
          </p:txBody>
        </p:sp>
        <p:sp>
          <p:nvSpPr>
            <p:cNvPr id="1285" name="Google Shape;1285;p27"/>
            <p:cNvSpPr/>
            <p:nvPr/>
          </p:nvSpPr>
          <p:spPr>
            <a:xfrm>
              <a:off x="1411331" y="0"/>
              <a:ext cx="1411331" cy="813670"/>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27"/>
            <p:cNvSpPr txBox="1"/>
            <p:nvPr/>
          </p:nvSpPr>
          <p:spPr>
            <a:xfrm>
              <a:off x="1411331" y="0"/>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a:solidFill>
                    <a:srgbClr val="595A59"/>
                  </a:solidFill>
                  <a:latin typeface="Calibri"/>
                  <a:ea typeface="Calibri"/>
                  <a:cs typeface="Calibri"/>
                  <a:sym typeface="Calibri"/>
                </a:rPr>
                <a:t>Processes </a:t>
              </a:r>
              <a:endParaRPr/>
            </a:p>
            <a:p>
              <a:pPr marL="0" marR="0" lvl="0" indent="0" algn="ctr" rtl="0">
                <a:lnSpc>
                  <a:spcPct val="90000"/>
                </a:lnSpc>
                <a:spcBef>
                  <a:spcPts val="315"/>
                </a:spcBef>
                <a:spcAft>
                  <a:spcPts val="0"/>
                </a:spcAft>
                <a:buClr>
                  <a:srgbClr val="595A59"/>
                </a:buClr>
                <a:buSzPts val="900"/>
                <a:buFont typeface="Calibri"/>
                <a:buNone/>
              </a:pPr>
              <a:r>
                <a:rPr lang="de-DE" sz="900">
                  <a:solidFill>
                    <a:srgbClr val="595A59"/>
                  </a:solidFill>
                  <a:latin typeface="Calibri"/>
                  <a:ea typeface="Calibri"/>
                  <a:cs typeface="Calibri"/>
                  <a:sym typeface="Calibri"/>
                </a:rPr>
                <a:t>(Preparation &amp; Planning)</a:t>
              </a:r>
              <a:endParaRPr/>
            </a:p>
          </p:txBody>
        </p:sp>
        <p:sp>
          <p:nvSpPr>
            <p:cNvPr id="1287" name="Google Shape;1287;p27"/>
            <p:cNvSpPr/>
            <p:nvPr/>
          </p:nvSpPr>
          <p:spPr>
            <a:xfrm rot="10800000">
              <a:off x="0" y="813670"/>
              <a:ext cx="1411331" cy="813670"/>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27"/>
            <p:cNvSpPr txBox="1"/>
            <p:nvPr/>
          </p:nvSpPr>
          <p:spPr>
            <a:xfrm>
              <a:off x="0" y="1017087"/>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a:solidFill>
                    <a:srgbClr val="595A59"/>
                  </a:solidFill>
                  <a:latin typeface="Calibri"/>
                  <a:ea typeface="Calibri"/>
                  <a:cs typeface="Calibri"/>
                  <a:sym typeface="Calibri"/>
                </a:rPr>
                <a:t>Networks &amp; Cooperation</a:t>
              </a:r>
              <a:endParaRPr sz="900">
                <a:solidFill>
                  <a:srgbClr val="595A59"/>
                </a:solidFill>
                <a:latin typeface="Calibri"/>
                <a:ea typeface="Calibri"/>
                <a:cs typeface="Calibri"/>
                <a:sym typeface="Calibri"/>
              </a:endParaRPr>
            </a:p>
          </p:txBody>
        </p:sp>
        <p:sp>
          <p:nvSpPr>
            <p:cNvPr id="1289" name="Google Shape;1289;p27"/>
            <p:cNvSpPr/>
            <p:nvPr/>
          </p:nvSpPr>
          <p:spPr>
            <a:xfrm rot="5400000">
              <a:off x="1710161" y="514839"/>
              <a:ext cx="813670" cy="1411331"/>
            </a:xfrm>
            <a:prstGeom prst="round1Rect">
              <a:avLst>
                <a:gd name="adj" fmla="val 16667"/>
              </a:avLst>
            </a:prstGeom>
            <a:solidFill>
              <a:srgbClr val="7952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27"/>
            <p:cNvSpPr txBox="1"/>
            <p:nvPr/>
          </p:nvSpPr>
          <p:spPr>
            <a:xfrm>
              <a:off x="1411331" y="1017087"/>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chemeClr val="lt1"/>
                </a:buClr>
                <a:buSzPts val="900"/>
                <a:buFont typeface="Calibri"/>
                <a:buNone/>
              </a:pPr>
              <a:r>
                <a:rPr lang="de-DE" sz="900">
                  <a:solidFill>
                    <a:schemeClr val="lt1"/>
                  </a:solidFill>
                  <a:latin typeface="Calibri"/>
                  <a:ea typeface="Calibri"/>
                  <a:cs typeface="Calibri"/>
                  <a:sym typeface="Calibri"/>
                </a:rPr>
                <a:t>Human Resources</a:t>
              </a:r>
              <a:endParaRPr/>
            </a:p>
          </p:txBody>
        </p:sp>
        <p:sp>
          <p:nvSpPr>
            <p:cNvPr id="1291" name="Google Shape;1291;p27"/>
            <p:cNvSpPr/>
            <p:nvPr/>
          </p:nvSpPr>
          <p:spPr>
            <a:xfrm>
              <a:off x="987931" y="610252"/>
              <a:ext cx="846798" cy="406835"/>
            </a:xfrm>
            <a:prstGeom prst="roundRect">
              <a:avLst>
                <a:gd name="adj" fmla="val 16667"/>
              </a:avLst>
            </a:prstGeom>
            <a:solidFill>
              <a:schemeClr val="dk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27"/>
            <p:cNvSpPr txBox="1"/>
            <p:nvPr/>
          </p:nvSpPr>
          <p:spPr>
            <a:xfrm>
              <a:off x="1007791" y="630112"/>
              <a:ext cx="807078" cy="367115"/>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lt1"/>
                </a:buClr>
                <a:buSzPts val="900"/>
                <a:buFont typeface="Calibri"/>
                <a:buNone/>
              </a:pPr>
              <a:r>
                <a:rPr lang="de-DE" sz="900" b="1">
                  <a:solidFill>
                    <a:schemeClr val="lt1"/>
                  </a:solidFill>
                  <a:latin typeface="Calibri"/>
                  <a:ea typeface="Calibri"/>
                  <a:cs typeface="Calibri"/>
                  <a:sym typeface="Calibri"/>
                </a:rPr>
                <a:t>Resilience</a:t>
              </a:r>
              <a:endParaRPr sz="900" b="1">
                <a:solidFill>
                  <a:schemeClr val="lt1"/>
                </a:solidFill>
                <a:latin typeface="Calibri"/>
                <a:ea typeface="Calibri"/>
                <a:cs typeface="Calibri"/>
                <a:sym typeface="Calibri"/>
              </a:endParaRPr>
            </a:p>
          </p:txBody>
        </p:sp>
      </p:grpSp>
      <p:sp>
        <p:nvSpPr>
          <p:cNvPr id="1293" name="Google Shape;1293;p27"/>
          <p:cNvSpPr txBox="1"/>
          <p:nvPr/>
        </p:nvSpPr>
        <p:spPr>
          <a:xfrm>
            <a:off x="3963452" y="4548976"/>
            <a:ext cx="3398982" cy="92333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79527B"/>
              </a:buClr>
              <a:buSzPts val="1800"/>
              <a:buFont typeface="Noto Sans Symbols"/>
              <a:buChar char="✔"/>
            </a:pPr>
            <a:r>
              <a:rPr lang="de-DE" sz="1800">
                <a:solidFill>
                  <a:srgbClr val="79527B"/>
                </a:solidFill>
                <a:latin typeface="Calibri"/>
                <a:ea typeface="Calibri"/>
                <a:cs typeface="Calibri"/>
                <a:sym typeface="Calibri"/>
              </a:rPr>
              <a:t>Respect individuality</a:t>
            </a:r>
            <a:endParaRPr sz="1800">
              <a:solidFill>
                <a:srgbClr val="79527B"/>
              </a:solidFill>
              <a:latin typeface="Calibri"/>
              <a:ea typeface="Calibri"/>
              <a:cs typeface="Calibri"/>
              <a:sym typeface="Calibri"/>
            </a:endParaRPr>
          </a:p>
          <a:p>
            <a:pPr marL="342900" marR="0" lvl="0" indent="-342900" algn="l" rtl="0">
              <a:spcBef>
                <a:spcPts val="0"/>
              </a:spcBef>
              <a:spcAft>
                <a:spcPts val="0"/>
              </a:spcAft>
              <a:buClr>
                <a:srgbClr val="79527B"/>
              </a:buClr>
              <a:buSzPts val="1800"/>
              <a:buFont typeface="Noto Sans Symbols"/>
              <a:buChar char="✔"/>
            </a:pPr>
            <a:r>
              <a:rPr lang="de-DE" sz="1800">
                <a:solidFill>
                  <a:srgbClr val="79527B"/>
                </a:solidFill>
                <a:latin typeface="Calibri"/>
                <a:ea typeface="Calibri"/>
                <a:cs typeface="Calibri"/>
                <a:sym typeface="Calibri"/>
              </a:rPr>
              <a:t>Staff appraisals</a:t>
            </a:r>
            <a:endParaRPr sz="1800">
              <a:solidFill>
                <a:srgbClr val="79527B"/>
              </a:solidFill>
              <a:latin typeface="Calibri"/>
              <a:ea typeface="Calibri"/>
              <a:cs typeface="Calibri"/>
              <a:sym typeface="Calibri"/>
            </a:endParaRPr>
          </a:p>
          <a:p>
            <a:pPr marL="342900" marR="0" lvl="0" indent="-342900" algn="l" rtl="0">
              <a:spcBef>
                <a:spcPts val="0"/>
              </a:spcBef>
              <a:spcAft>
                <a:spcPts val="0"/>
              </a:spcAft>
              <a:buClr>
                <a:srgbClr val="79527B"/>
              </a:buClr>
              <a:buSzPts val="1800"/>
              <a:buFont typeface="Noto Sans Symbols"/>
              <a:buChar char="✔"/>
            </a:pPr>
            <a:r>
              <a:rPr lang="de-DE" sz="1800">
                <a:solidFill>
                  <a:srgbClr val="79527B"/>
                </a:solidFill>
                <a:latin typeface="Calibri"/>
                <a:ea typeface="Calibri"/>
                <a:cs typeface="Calibri"/>
                <a:sym typeface="Calibri"/>
              </a:rPr>
              <a:t>Strengthen self-confidence</a:t>
            </a:r>
            <a:endParaRPr sz="1800">
              <a:solidFill>
                <a:srgbClr val="79527B"/>
              </a:solidFill>
              <a:latin typeface="Calibri"/>
              <a:ea typeface="Calibri"/>
              <a:cs typeface="Calibri"/>
              <a:sym typeface="Calibri"/>
            </a:endParaRPr>
          </a:p>
        </p:txBody>
      </p:sp>
      <p:sp>
        <p:nvSpPr>
          <p:cNvPr id="1294" name="Google Shape;1294;p27"/>
          <p:cNvSpPr txBox="1"/>
          <p:nvPr/>
        </p:nvSpPr>
        <p:spPr>
          <a:xfrm>
            <a:off x="7174745" y="4548976"/>
            <a:ext cx="3659528" cy="1200329"/>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79527B"/>
              </a:buClr>
              <a:buSzPts val="1800"/>
              <a:buFont typeface="Noto Sans Symbols"/>
              <a:buChar char="✔"/>
            </a:pPr>
            <a:r>
              <a:rPr lang="de-DE" sz="1800">
                <a:solidFill>
                  <a:srgbClr val="79527B"/>
                </a:solidFill>
                <a:latin typeface="Calibri"/>
                <a:ea typeface="Calibri"/>
                <a:cs typeface="Calibri"/>
                <a:sym typeface="Calibri"/>
              </a:rPr>
              <a:t>Clearly define goals and priorities</a:t>
            </a:r>
            <a:endParaRPr sz="1800">
              <a:solidFill>
                <a:srgbClr val="79527B"/>
              </a:solidFill>
              <a:latin typeface="Calibri"/>
              <a:ea typeface="Calibri"/>
              <a:cs typeface="Calibri"/>
              <a:sym typeface="Calibri"/>
            </a:endParaRPr>
          </a:p>
          <a:p>
            <a:pPr marL="342900" marR="0" lvl="0" indent="-342900" algn="l" rtl="0">
              <a:spcBef>
                <a:spcPts val="0"/>
              </a:spcBef>
              <a:spcAft>
                <a:spcPts val="0"/>
              </a:spcAft>
              <a:buClr>
                <a:srgbClr val="79527B"/>
              </a:buClr>
              <a:buSzPts val="1800"/>
              <a:buFont typeface="Noto Sans Symbols"/>
              <a:buChar char="✔"/>
            </a:pPr>
            <a:r>
              <a:rPr lang="de-DE" sz="1800">
                <a:solidFill>
                  <a:srgbClr val="79527B"/>
                </a:solidFill>
                <a:latin typeface="Calibri"/>
                <a:ea typeface="Calibri"/>
                <a:cs typeface="Calibri"/>
                <a:sym typeface="Calibri"/>
              </a:rPr>
              <a:t>Help and support where needed</a:t>
            </a:r>
            <a:endParaRPr/>
          </a:p>
          <a:p>
            <a:pPr marL="342900" marR="0" lvl="0" indent="-342900" algn="l" rtl="0">
              <a:spcBef>
                <a:spcPts val="0"/>
              </a:spcBef>
              <a:spcAft>
                <a:spcPts val="0"/>
              </a:spcAft>
              <a:buClr>
                <a:srgbClr val="79527B"/>
              </a:buClr>
              <a:buSzPts val="1800"/>
              <a:buFont typeface="Noto Sans Symbols"/>
              <a:buChar char="✔"/>
            </a:pPr>
            <a:r>
              <a:rPr lang="de-DE" sz="1800">
                <a:solidFill>
                  <a:srgbClr val="79527B"/>
                </a:solidFill>
                <a:latin typeface="Calibri"/>
                <a:ea typeface="Calibri"/>
                <a:cs typeface="Calibri"/>
                <a:sym typeface="Calibri"/>
              </a:rPr>
              <a:t>Healthy corporate culture</a:t>
            </a:r>
            <a:endParaRPr sz="1800">
              <a:solidFill>
                <a:srgbClr val="79527B"/>
              </a:solidFill>
              <a:latin typeface="Calibri"/>
              <a:ea typeface="Calibri"/>
              <a:cs typeface="Calibri"/>
              <a:sym typeface="Calibri"/>
            </a:endParaRPr>
          </a:p>
          <a:p>
            <a:pPr marL="0" marR="0" lvl="0" indent="0" algn="l" rtl="0">
              <a:spcBef>
                <a:spcPts val="0"/>
              </a:spcBef>
              <a:spcAft>
                <a:spcPts val="0"/>
              </a:spcAft>
              <a:buNone/>
            </a:pPr>
            <a:endParaRPr sz="1800">
              <a:solidFill>
                <a:srgbClr val="79527B"/>
              </a:solidFill>
              <a:latin typeface="Calibri"/>
              <a:ea typeface="Calibri"/>
              <a:cs typeface="Calibri"/>
              <a:sym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98"/>
        <p:cNvGrpSpPr/>
        <p:nvPr/>
      </p:nvGrpSpPr>
      <p:grpSpPr>
        <a:xfrm>
          <a:off x="0" y="0"/>
          <a:ext cx="0" cy="0"/>
          <a:chOff x="0" y="0"/>
          <a:chExt cx="0" cy="0"/>
        </a:xfrm>
      </p:grpSpPr>
      <p:grpSp>
        <p:nvGrpSpPr>
          <p:cNvPr id="1299" name="Google Shape;1299;p28"/>
          <p:cNvGrpSpPr/>
          <p:nvPr/>
        </p:nvGrpSpPr>
        <p:grpSpPr>
          <a:xfrm>
            <a:off x="5711437" y="1899850"/>
            <a:ext cx="4090174" cy="4090174"/>
            <a:chOff x="1958587" y="263137"/>
            <a:chExt cx="4090174" cy="4090174"/>
          </a:xfrm>
        </p:grpSpPr>
        <p:sp>
          <p:nvSpPr>
            <p:cNvPr id="1300" name="Google Shape;1300;p28"/>
            <p:cNvSpPr/>
            <p:nvPr/>
          </p:nvSpPr>
          <p:spPr>
            <a:xfrm>
              <a:off x="1958587" y="263137"/>
              <a:ext cx="1998922" cy="1998922"/>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28"/>
            <p:cNvSpPr txBox="1"/>
            <p:nvPr/>
          </p:nvSpPr>
          <p:spPr>
            <a:xfrm>
              <a:off x="2544058" y="848608"/>
              <a:ext cx="1413451" cy="1413451"/>
            </a:xfrm>
            <a:prstGeom prst="rect">
              <a:avLst/>
            </a:prstGeom>
            <a:noFill/>
            <a:ln>
              <a:noFill/>
            </a:ln>
          </p:spPr>
          <p:txBody>
            <a:bodyPr spcFirstLastPara="1" wrap="square" lIns="120900" tIns="120900" rIns="120900" bIns="12090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700">
                  <a:solidFill>
                    <a:schemeClr val="lt1"/>
                  </a:solidFill>
                  <a:latin typeface="Calibri"/>
                  <a:ea typeface="Calibri"/>
                  <a:cs typeface="Calibri"/>
                  <a:sym typeface="Calibri"/>
                </a:rPr>
                <a:t>Psychological safety</a:t>
              </a:r>
              <a:endParaRPr sz="1700">
                <a:solidFill>
                  <a:schemeClr val="lt1"/>
                </a:solidFill>
                <a:latin typeface="Calibri"/>
                <a:ea typeface="Calibri"/>
                <a:cs typeface="Calibri"/>
                <a:sym typeface="Calibri"/>
              </a:endParaRPr>
            </a:p>
          </p:txBody>
        </p:sp>
        <p:sp>
          <p:nvSpPr>
            <p:cNvPr id="1302" name="Google Shape;1302;p28"/>
            <p:cNvSpPr/>
            <p:nvPr/>
          </p:nvSpPr>
          <p:spPr>
            <a:xfrm rot="5400000">
              <a:off x="4049839" y="263137"/>
              <a:ext cx="1998922" cy="1998922"/>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28"/>
            <p:cNvSpPr txBox="1"/>
            <p:nvPr/>
          </p:nvSpPr>
          <p:spPr>
            <a:xfrm>
              <a:off x="4049839" y="848608"/>
              <a:ext cx="1413451" cy="1413451"/>
            </a:xfrm>
            <a:prstGeom prst="rect">
              <a:avLst/>
            </a:prstGeom>
            <a:noFill/>
            <a:ln>
              <a:noFill/>
            </a:ln>
          </p:spPr>
          <p:txBody>
            <a:bodyPr spcFirstLastPara="1" wrap="square" lIns="120900" tIns="120900" rIns="120900" bIns="12090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700" dirty="0" err="1">
                  <a:solidFill>
                    <a:schemeClr val="lt1"/>
                  </a:solidFill>
                  <a:latin typeface="Calibri"/>
                  <a:ea typeface="Calibri"/>
                  <a:cs typeface="Calibri"/>
                  <a:sym typeface="Calibri"/>
                </a:rPr>
                <a:t>Dealing</a:t>
              </a:r>
              <a:r>
                <a:rPr lang="de-DE" sz="1700" dirty="0">
                  <a:solidFill>
                    <a:schemeClr val="lt1"/>
                  </a:solidFill>
                  <a:latin typeface="Calibri"/>
                  <a:ea typeface="Calibri"/>
                  <a:cs typeface="Calibri"/>
                  <a:sym typeface="Calibri"/>
                </a:rPr>
                <a:t> </a:t>
              </a:r>
              <a:r>
                <a:rPr lang="de-DE" sz="1700" dirty="0" err="1">
                  <a:solidFill>
                    <a:schemeClr val="lt1"/>
                  </a:solidFill>
                  <a:latin typeface="Calibri"/>
                  <a:ea typeface="Calibri"/>
                  <a:cs typeface="Calibri"/>
                  <a:sym typeface="Calibri"/>
                </a:rPr>
                <a:t>with</a:t>
              </a:r>
              <a:r>
                <a:rPr lang="de-DE" sz="1700" dirty="0">
                  <a:solidFill>
                    <a:schemeClr val="lt1"/>
                  </a:solidFill>
                  <a:latin typeface="Calibri"/>
                  <a:ea typeface="Calibri"/>
                  <a:cs typeface="Calibri"/>
                  <a:sym typeface="Calibri"/>
                </a:rPr>
                <a:t> the </a:t>
              </a:r>
              <a:r>
                <a:rPr lang="de-DE" sz="1700" dirty="0" err="1">
                  <a:solidFill>
                    <a:schemeClr val="lt1"/>
                  </a:solidFill>
                  <a:latin typeface="Calibri"/>
                  <a:ea typeface="Calibri"/>
                  <a:cs typeface="Calibri"/>
                  <a:sym typeface="Calibri"/>
                </a:rPr>
                <a:t>unexpected</a:t>
              </a:r>
              <a:endParaRPr sz="1700" dirty="0">
                <a:solidFill>
                  <a:schemeClr val="lt1"/>
                </a:solidFill>
                <a:latin typeface="Calibri"/>
                <a:ea typeface="Calibri"/>
                <a:cs typeface="Calibri"/>
                <a:sym typeface="Calibri"/>
              </a:endParaRPr>
            </a:p>
          </p:txBody>
        </p:sp>
        <p:sp>
          <p:nvSpPr>
            <p:cNvPr id="1304" name="Google Shape;1304;p28"/>
            <p:cNvSpPr/>
            <p:nvPr/>
          </p:nvSpPr>
          <p:spPr>
            <a:xfrm rot="10800000">
              <a:off x="4049839" y="2354389"/>
              <a:ext cx="1998922" cy="1998922"/>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28"/>
            <p:cNvSpPr txBox="1"/>
            <p:nvPr/>
          </p:nvSpPr>
          <p:spPr>
            <a:xfrm>
              <a:off x="4049839" y="2354389"/>
              <a:ext cx="1413451" cy="1413451"/>
            </a:xfrm>
            <a:prstGeom prst="rect">
              <a:avLst/>
            </a:prstGeom>
            <a:noFill/>
            <a:ln>
              <a:noFill/>
            </a:ln>
          </p:spPr>
          <p:txBody>
            <a:bodyPr spcFirstLastPara="1" wrap="square" lIns="120900" tIns="120900" rIns="120900" bIns="12090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700">
                  <a:solidFill>
                    <a:schemeClr val="lt1"/>
                  </a:solidFill>
                  <a:latin typeface="Calibri"/>
                  <a:ea typeface="Calibri"/>
                  <a:cs typeface="Calibri"/>
                  <a:sym typeface="Calibri"/>
                </a:rPr>
                <a:t>Processing critical situations</a:t>
              </a:r>
              <a:endParaRPr sz="1700">
                <a:solidFill>
                  <a:schemeClr val="lt1"/>
                </a:solidFill>
                <a:latin typeface="Calibri"/>
                <a:ea typeface="Calibri"/>
                <a:cs typeface="Calibri"/>
                <a:sym typeface="Calibri"/>
              </a:endParaRPr>
            </a:p>
          </p:txBody>
        </p:sp>
        <p:sp>
          <p:nvSpPr>
            <p:cNvPr id="1306" name="Google Shape;1306;p28"/>
            <p:cNvSpPr/>
            <p:nvPr/>
          </p:nvSpPr>
          <p:spPr>
            <a:xfrm rot="-5400000">
              <a:off x="1958587" y="2354389"/>
              <a:ext cx="1998922" cy="1998922"/>
            </a:xfrm>
            <a:custGeom>
              <a:avLst/>
              <a:gdLst/>
              <a:ahLst/>
              <a:cxnLst/>
              <a:rect l="l" t="t" r="r" b="b"/>
              <a:pathLst>
                <a:path w="120000" h="120000" extrusionOk="0">
                  <a:moveTo>
                    <a:pt x="0" y="120000"/>
                  </a:moveTo>
                  <a:lnTo>
                    <a:pt x="0" y="120000"/>
                  </a:lnTo>
                  <a:cubicBezTo>
                    <a:pt x="0" y="53726"/>
                    <a:pt x="53726" y="0"/>
                    <a:pt x="120000" y="0"/>
                  </a:cubicBezTo>
                  <a:lnTo>
                    <a:pt x="120000" y="120000"/>
                  </a:lnTo>
                  <a:close/>
                </a:path>
              </a:pathLst>
            </a:cu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28"/>
            <p:cNvSpPr txBox="1"/>
            <p:nvPr/>
          </p:nvSpPr>
          <p:spPr>
            <a:xfrm>
              <a:off x="2544058" y="2354389"/>
              <a:ext cx="1413451" cy="1413451"/>
            </a:xfrm>
            <a:prstGeom prst="rect">
              <a:avLst/>
            </a:prstGeom>
            <a:noFill/>
            <a:ln>
              <a:noFill/>
            </a:ln>
          </p:spPr>
          <p:txBody>
            <a:bodyPr spcFirstLastPara="1" wrap="square" lIns="120900" tIns="120900" rIns="120900" bIns="120900" anchor="ctr" anchorCtr="0">
              <a:noAutofit/>
            </a:bodyPr>
            <a:lstStyle/>
            <a:p>
              <a:pPr marL="0" marR="0" lvl="0" indent="0" algn="ctr" rtl="0">
                <a:lnSpc>
                  <a:spcPct val="90000"/>
                </a:lnSpc>
                <a:spcBef>
                  <a:spcPts val="0"/>
                </a:spcBef>
                <a:spcAft>
                  <a:spcPts val="0"/>
                </a:spcAft>
                <a:buClr>
                  <a:schemeClr val="lt1"/>
                </a:buClr>
                <a:buSzPts val="1700"/>
                <a:buFont typeface="Calibri"/>
                <a:buNone/>
              </a:pPr>
              <a:r>
                <a:rPr lang="de-DE" sz="1700">
                  <a:solidFill>
                    <a:schemeClr val="lt1"/>
                  </a:solidFill>
                  <a:latin typeface="Calibri"/>
                  <a:ea typeface="Calibri"/>
                  <a:cs typeface="Calibri"/>
                  <a:sym typeface="Calibri"/>
                </a:rPr>
                <a:t>Holistic approach</a:t>
              </a:r>
              <a:endParaRPr sz="1700">
                <a:solidFill>
                  <a:schemeClr val="lt1"/>
                </a:solidFill>
                <a:latin typeface="Calibri"/>
                <a:ea typeface="Calibri"/>
                <a:cs typeface="Calibri"/>
                <a:sym typeface="Calibri"/>
              </a:endParaRPr>
            </a:p>
          </p:txBody>
        </p:sp>
        <p:sp>
          <p:nvSpPr>
            <p:cNvPr id="1308" name="Google Shape;1308;p28"/>
            <p:cNvSpPr/>
            <p:nvPr/>
          </p:nvSpPr>
          <p:spPr>
            <a:xfrm>
              <a:off x="3658595" y="1892744"/>
              <a:ext cx="690159" cy="600138"/>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cubicBezTo>
                    <a:pt x="87358" y="27416"/>
                    <a:pt x="68572" y="19475"/>
                    <a:pt x="50448" y="23561"/>
                  </a:cubicBezTo>
                  <a:cubicBezTo>
                    <a:pt x="32324" y="27648"/>
                    <a:pt x="19565" y="42702"/>
                    <a:pt x="19565" y="60000"/>
                  </a:cubicBezTo>
                  <a:close/>
                </a:path>
              </a:pathLst>
            </a:custGeom>
            <a:solidFill>
              <a:srgbClr val="A8B9B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28"/>
            <p:cNvSpPr/>
            <p:nvPr/>
          </p:nvSpPr>
          <p:spPr>
            <a:xfrm rot="10800000">
              <a:off x="3658595" y="2123567"/>
              <a:ext cx="690159" cy="600138"/>
            </a:xfrm>
            <a:custGeom>
              <a:avLst/>
              <a:gdLst/>
              <a:ahLst/>
              <a:cxnLst/>
              <a:rect l="l" t="t" r="r" b="b"/>
              <a:pathLst>
                <a:path w="120000" h="120000" extrusionOk="0">
                  <a:moveTo>
                    <a:pt x="6522" y="60000"/>
                  </a:moveTo>
                  <a:lnTo>
                    <a:pt x="6522" y="60000"/>
                  </a:lnTo>
                  <a:cubicBezTo>
                    <a:pt x="6522" y="34374"/>
                    <a:pt x="25367" y="12492"/>
                    <a:pt x="51107" y="8231"/>
                  </a:cubicBezTo>
                  <a:cubicBezTo>
                    <a:pt x="76848" y="3970"/>
                    <a:pt x="101961" y="18574"/>
                    <a:pt x="110521" y="42783"/>
                  </a:cubicBezTo>
                  <a:lnTo>
                    <a:pt x="116427" y="42783"/>
                  </a:lnTo>
                  <a:lnTo>
                    <a:pt x="106957" y="60000"/>
                  </a:lnTo>
                  <a:lnTo>
                    <a:pt x="90340" y="42783"/>
                  </a:lnTo>
                  <a:lnTo>
                    <a:pt x="95921" y="42783"/>
                  </a:lnTo>
                  <a:cubicBezTo>
                    <a:pt x="87358" y="27416"/>
                    <a:pt x="68572" y="19475"/>
                    <a:pt x="50448" y="23561"/>
                  </a:cubicBezTo>
                  <a:cubicBezTo>
                    <a:pt x="32324" y="27648"/>
                    <a:pt x="19565" y="42702"/>
                    <a:pt x="19565" y="60000"/>
                  </a:cubicBezTo>
                  <a:close/>
                </a:path>
              </a:pathLst>
            </a:custGeom>
            <a:solidFill>
              <a:srgbClr val="A8B9B9"/>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10" name="Google Shape;1310;p28"/>
          <p:cNvSpPr txBox="1">
            <a:spLocks noGrp="1"/>
          </p:cNvSpPr>
          <p:nvPr>
            <p:ph type="body" idx="2"/>
          </p:nvPr>
        </p:nvSpPr>
        <p:spPr>
          <a:xfrm>
            <a:off x="389965" y="1637401"/>
            <a:ext cx="3189996" cy="4615761"/>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Resilient </a:t>
            </a:r>
            <a:r>
              <a:rPr lang="de-DE" dirty="0" err="1"/>
              <a:t>teams</a:t>
            </a:r>
            <a:r>
              <a:rPr lang="de-DE" dirty="0"/>
              <a:t> </a:t>
            </a:r>
            <a:r>
              <a:rPr lang="de-DE" dirty="0" err="1"/>
              <a:t>are</a:t>
            </a:r>
            <a:r>
              <a:rPr lang="de-DE" dirty="0"/>
              <a:t> </a:t>
            </a:r>
            <a:r>
              <a:rPr lang="de-DE" dirty="0" err="1"/>
              <a:t>defined</a:t>
            </a:r>
            <a:r>
              <a:rPr lang="de-DE" dirty="0"/>
              <a:t> </a:t>
            </a:r>
            <a:r>
              <a:rPr lang="de-DE" dirty="0" err="1"/>
              <a:t>by</a:t>
            </a:r>
            <a:r>
              <a:rPr lang="de-DE" dirty="0"/>
              <a:t> well-</a:t>
            </a:r>
            <a:r>
              <a:rPr lang="de-DE" dirty="0" err="1"/>
              <a:t>functioning</a:t>
            </a:r>
            <a:r>
              <a:rPr lang="de-DE" dirty="0"/>
              <a:t> </a:t>
            </a:r>
            <a:r>
              <a:rPr lang="de-DE" dirty="0" err="1"/>
              <a:t>interaction</a:t>
            </a:r>
            <a:r>
              <a:rPr lang="de-DE" dirty="0"/>
              <a:t> </a:t>
            </a:r>
            <a:r>
              <a:rPr lang="de-DE" dirty="0" err="1"/>
              <a:t>processes</a:t>
            </a:r>
            <a:r>
              <a:rPr lang="de-DE" dirty="0"/>
              <a:t>, the </a:t>
            </a:r>
            <a:r>
              <a:rPr lang="de-DE" dirty="0" err="1"/>
              <a:t>way</a:t>
            </a:r>
            <a:r>
              <a:rPr lang="de-DE" dirty="0"/>
              <a:t> the </a:t>
            </a:r>
            <a:r>
              <a:rPr lang="de-DE" dirty="0" err="1"/>
              <a:t>team</a:t>
            </a:r>
            <a:r>
              <a:rPr lang="de-DE" dirty="0"/>
              <a:t> </a:t>
            </a:r>
            <a:r>
              <a:rPr lang="de-DE" dirty="0" err="1"/>
              <a:t>is</a:t>
            </a:r>
            <a:r>
              <a:rPr lang="de-DE" dirty="0"/>
              <a:t> </a:t>
            </a:r>
            <a:r>
              <a:rPr lang="de-DE" dirty="0" err="1"/>
              <a:t>led</a:t>
            </a:r>
            <a:r>
              <a:rPr lang="de-DE" dirty="0"/>
              <a:t> and the different personal </a:t>
            </a:r>
            <a:r>
              <a:rPr lang="de-DE" dirty="0" err="1"/>
              <a:t>competencies</a:t>
            </a:r>
            <a:r>
              <a:rPr lang="de-DE" dirty="0"/>
              <a:t> and </a:t>
            </a:r>
            <a:r>
              <a:rPr lang="de-DE" dirty="0" err="1"/>
              <a:t>skills</a:t>
            </a:r>
            <a:r>
              <a:rPr lang="de-DE" dirty="0"/>
              <a:t> of the </a:t>
            </a:r>
            <a:r>
              <a:rPr lang="de-DE" dirty="0" err="1"/>
              <a:t>team</a:t>
            </a:r>
            <a:r>
              <a:rPr lang="de-DE" dirty="0"/>
              <a:t> </a:t>
            </a:r>
            <a:r>
              <a:rPr lang="de-DE" dirty="0" err="1"/>
              <a:t>members</a:t>
            </a:r>
            <a:r>
              <a:rPr lang="de-DE" dirty="0"/>
              <a:t>.</a:t>
            </a:r>
            <a:endParaRPr dirty="0"/>
          </a:p>
          <a:p>
            <a:pPr marL="0" lvl="0" indent="0" algn="l" rtl="0">
              <a:lnSpc>
                <a:spcPct val="100000"/>
              </a:lnSpc>
              <a:spcBef>
                <a:spcPts val="600"/>
              </a:spcBef>
              <a:spcAft>
                <a:spcPts val="0"/>
              </a:spcAft>
              <a:buClr>
                <a:srgbClr val="595A59"/>
              </a:buClr>
              <a:buSzPts val="1800"/>
              <a:buNone/>
            </a:pPr>
            <a:r>
              <a:rPr lang="de-DE" dirty="0" err="1"/>
              <a:t>There</a:t>
            </a:r>
            <a:r>
              <a:rPr lang="de-DE" dirty="0"/>
              <a:t> </a:t>
            </a:r>
            <a:r>
              <a:rPr lang="de-DE" dirty="0" err="1"/>
              <a:t>are</a:t>
            </a:r>
            <a:r>
              <a:rPr lang="de-DE" dirty="0"/>
              <a:t> </a:t>
            </a:r>
            <a:r>
              <a:rPr lang="de-DE" dirty="0" err="1"/>
              <a:t>four</a:t>
            </a:r>
            <a:r>
              <a:rPr lang="de-DE" dirty="0"/>
              <a:t> </a:t>
            </a:r>
            <a:r>
              <a:rPr lang="de-DE" dirty="0" err="1"/>
              <a:t>resilience</a:t>
            </a:r>
            <a:r>
              <a:rPr lang="de-DE" dirty="0"/>
              <a:t> </a:t>
            </a:r>
            <a:r>
              <a:rPr lang="de-DE" dirty="0" err="1"/>
              <a:t>keys</a:t>
            </a:r>
            <a:r>
              <a:rPr lang="de-DE" dirty="0"/>
              <a:t> </a:t>
            </a:r>
            <a:r>
              <a:rPr lang="de-DE" dirty="0" err="1"/>
              <a:t>that</a:t>
            </a:r>
            <a:r>
              <a:rPr lang="de-DE" dirty="0"/>
              <a:t> </a:t>
            </a:r>
            <a:r>
              <a:rPr lang="de-DE" dirty="0" err="1"/>
              <a:t>make</a:t>
            </a:r>
            <a:r>
              <a:rPr lang="de-DE" dirty="0"/>
              <a:t> a </a:t>
            </a:r>
            <a:r>
              <a:rPr lang="de-DE" dirty="0" err="1"/>
              <a:t>team</a:t>
            </a:r>
            <a:r>
              <a:rPr lang="de-DE" dirty="0"/>
              <a:t> resilient:</a:t>
            </a:r>
            <a:endParaRPr dirty="0"/>
          </a:p>
          <a:p>
            <a:pPr marL="0" lvl="0" indent="0" algn="l" rtl="0">
              <a:lnSpc>
                <a:spcPct val="100000"/>
              </a:lnSpc>
              <a:spcBef>
                <a:spcPts val="600"/>
              </a:spcBef>
              <a:spcAft>
                <a:spcPts val="0"/>
              </a:spcAft>
              <a:buClr>
                <a:srgbClr val="595A59"/>
              </a:buClr>
              <a:buSzPts val="1800"/>
              <a:buNone/>
            </a:pPr>
            <a:endParaRPr dirty="0"/>
          </a:p>
        </p:txBody>
      </p:sp>
      <p:sp>
        <p:nvSpPr>
          <p:cNvPr id="1311" name="Google Shape;1311;p28"/>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In </a:t>
            </a:r>
            <a:r>
              <a:rPr lang="de-DE" dirty="0" err="1"/>
              <a:t>times</a:t>
            </a:r>
            <a:r>
              <a:rPr lang="de-DE" dirty="0"/>
              <a:t> of </a:t>
            </a:r>
            <a:r>
              <a:rPr lang="de-DE" dirty="0" err="1"/>
              <a:t>crisis</a:t>
            </a:r>
            <a:r>
              <a:rPr lang="de-DE" dirty="0"/>
              <a:t>, resilient </a:t>
            </a:r>
            <a:r>
              <a:rPr lang="de-DE" dirty="0" err="1"/>
              <a:t>teams</a:t>
            </a:r>
            <a:r>
              <a:rPr lang="de-DE" dirty="0"/>
              <a:t> </a:t>
            </a:r>
            <a:r>
              <a:rPr lang="de-DE" dirty="0" err="1"/>
              <a:t>work</a:t>
            </a:r>
            <a:r>
              <a:rPr lang="de-DE" dirty="0"/>
              <a:t> </a:t>
            </a:r>
            <a:r>
              <a:rPr lang="de-DE" dirty="0" err="1"/>
              <a:t>together</a:t>
            </a:r>
            <a:r>
              <a:rPr lang="de-DE" dirty="0"/>
              <a:t> </a:t>
            </a:r>
            <a:r>
              <a:rPr lang="de-DE" dirty="0" err="1"/>
              <a:t>successfully</a:t>
            </a:r>
            <a:r>
              <a:rPr lang="de-DE" dirty="0"/>
              <a:t> and manage </a:t>
            </a:r>
            <a:r>
              <a:rPr lang="de-DE" dirty="0" err="1"/>
              <a:t>critical</a:t>
            </a:r>
            <a:r>
              <a:rPr lang="de-DE" dirty="0"/>
              <a:t> </a:t>
            </a:r>
            <a:r>
              <a:rPr lang="de-DE" dirty="0" err="1"/>
              <a:t>situations</a:t>
            </a:r>
            <a:r>
              <a:rPr lang="de-DE" dirty="0"/>
              <a:t> </a:t>
            </a:r>
            <a:r>
              <a:rPr lang="de-DE" dirty="0" err="1"/>
              <a:t>together</a:t>
            </a:r>
            <a:r>
              <a:rPr lang="de-DE" dirty="0"/>
              <a:t> </a:t>
            </a:r>
            <a:r>
              <a:rPr lang="de-DE" dirty="0" err="1"/>
              <a:t>more</a:t>
            </a:r>
            <a:r>
              <a:rPr lang="de-DE" dirty="0"/>
              <a:t> </a:t>
            </a:r>
            <a:r>
              <a:rPr lang="de-DE" dirty="0" err="1"/>
              <a:t>quickly</a:t>
            </a:r>
            <a:r>
              <a:rPr lang="de-DE" dirty="0"/>
              <a:t>. </a:t>
            </a:r>
            <a:endParaRPr dirty="0"/>
          </a:p>
          <a:p>
            <a:pPr marL="0" lvl="0" indent="0" algn="l" rtl="0">
              <a:lnSpc>
                <a:spcPct val="90000"/>
              </a:lnSpc>
              <a:spcBef>
                <a:spcPts val="1000"/>
              </a:spcBef>
              <a:spcAft>
                <a:spcPts val="0"/>
              </a:spcAft>
              <a:buClr>
                <a:srgbClr val="79527B"/>
              </a:buClr>
              <a:buSzPts val="2000"/>
              <a:buNone/>
            </a:pPr>
            <a:endParaRPr dirty="0"/>
          </a:p>
        </p:txBody>
      </p:sp>
      <p:sp>
        <p:nvSpPr>
          <p:cNvPr id="1312" name="Google Shape;1312;p28"/>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9527B"/>
              </a:buClr>
              <a:buSzPct val="100000"/>
              <a:buNone/>
            </a:pPr>
            <a:r>
              <a:rPr lang="de-DE" sz="1500" dirty="0"/>
              <a:t>Human Resources: Team </a:t>
            </a:r>
            <a:r>
              <a:rPr lang="de-DE" sz="1500" dirty="0" err="1"/>
              <a:t>Resilience</a:t>
            </a:r>
            <a:endParaRPr sz="1500" dirty="0"/>
          </a:p>
        </p:txBody>
      </p:sp>
      <p:sp>
        <p:nvSpPr>
          <p:cNvPr id="1313" name="Google Shape;1313;p28"/>
          <p:cNvSpPr/>
          <p:nvPr/>
        </p:nvSpPr>
        <p:spPr>
          <a:xfrm>
            <a:off x="8712355" y="1509788"/>
            <a:ext cx="3189995" cy="1131924"/>
          </a:xfrm>
          <a:prstGeom prst="roundRect">
            <a:avLst>
              <a:gd name="adj" fmla="val 16667"/>
            </a:avLst>
          </a:prstGeom>
          <a:noFill/>
          <a:ln w="12700" cap="flat" cmpd="sng">
            <a:solidFill>
              <a:srgbClr val="086D6E"/>
            </a:solidFill>
            <a:prstDash val="solid"/>
            <a:miter lim="800000"/>
            <a:headEnd type="none" w="sm" len="sm"/>
            <a:tailEnd type="none" w="sm" len="sm"/>
          </a:ln>
        </p:spPr>
        <p:txBody>
          <a:bodyPr spcFirstLastPara="1" wrap="square" lIns="91425" tIns="45700" rIns="91425" bIns="45700" anchor="ctr" anchorCtr="0">
            <a:noAutofit/>
          </a:bodyPr>
          <a:lstStyle/>
          <a:p>
            <a:pPr marL="182563" marR="0" lvl="0" indent="-93663" algn="l" rtl="0">
              <a:spcBef>
                <a:spcPts val="0"/>
              </a:spcBef>
              <a:spcAft>
                <a:spcPts val="0"/>
              </a:spcAft>
              <a:buClr>
                <a:schemeClr val="dk1"/>
              </a:buClr>
              <a:buSzPts val="1400"/>
              <a:buFont typeface="Arial"/>
              <a:buNone/>
            </a:pPr>
            <a:endParaRPr sz="1400">
              <a:solidFill>
                <a:srgbClr val="595A59"/>
              </a:solidFill>
              <a:latin typeface="Calibri"/>
              <a:ea typeface="Calibri"/>
              <a:cs typeface="Calibri"/>
              <a:sym typeface="Calibri"/>
            </a:endParaRPr>
          </a:p>
        </p:txBody>
      </p:sp>
      <p:sp>
        <p:nvSpPr>
          <p:cNvPr id="1314" name="Google Shape;1314;p28"/>
          <p:cNvSpPr/>
          <p:nvPr/>
        </p:nvSpPr>
        <p:spPr>
          <a:xfrm>
            <a:off x="3632296" y="1509788"/>
            <a:ext cx="3189995" cy="1131924"/>
          </a:xfrm>
          <a:prstGeom prst="roundRect">
            <a:avLst>
              <a:gd name="adj" fmla="val 16667"/>
            </a:avLst>
          </a:prstGeom>
          <a:noFill/>
          <a:ln w="12700" cap="flat" cmpd="sng">
            <a:solidFill>
              <a:srgbClr val="086D6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400">
              <a:solidFill>
                <a:srgbClr val="595A59"/>
              </a:solidFill>
              <a:latin typeface="Calibri"/>
              <a:ea typeface="Calibri"/>
              <a:cs typeface="Calibri"/>
              <a:sym typeface="Calibri"/>
            </a:endParaRPr>
          </a:p>
        </p:txBody>
      </p:sp>
      <p:sp>
        <p:nvSpPr>
          <p:cNvPr id="1315" name="Google Shape;1315;p28"/>
          <p:cNvSpPr txBox="1"/>
          <p:nvPr/>
        </p:nvSpPr>
        <p:spPr>
          <a:xfrm>
            <a:off x="3643277" y="1509788"/>
            <a:ext cx="2792400" cy="1446900"/>
          </a:xfrm>
          <a:prstGeom prst="rect">
            <a:avLst/>
          </a:prstGeom>
          <a:noFill/>
          <a:ln>
            <a:noFill/>
          </a:ln>
        </p:spPr>
        <p:txBody>
          <a:bodyPr spcFirstLastPara="1" wrap="square" lIns="91425" tIns="45700" rIns="91425" bIns="45700" anchor="t" anchorCtr="0">
            <a:spAutoFit/>
          </a:bodyPr>
          <a:lstStyle/>
          <a:p>
            <a:pPr marL="87313" marR="0" lvl="0" indent="-88900" algn="l" rtl="0">
              <a:spcBef>
                <a:spcPts val="0"/>
              </a:spcBef>
              <a:spcAft>
                <a:spcPts val="0"/>
              </a:spcAft>
              <a:buClr>
                <a:srgbClr val="595A59"/>
              </a:buClr>
              <a:buSzPts val="1400"/>
              <a:buFont typeface="Arial"/>
              <a:buChar char="•"/>
            </a:pPr>
            <a:r>
              <a:rPr lang="de-DE" dirty="0">
                <a:solidFill>
                  <a:srgbClr val="595A59"/>
                </a:solidFill>
                <a:latin typeface="Calibri"/>
                <a:ea typeface="Calibri"/>
                <a:cs typeface="Calibri"/>
                <a:sym typeface="Calibri"/>
              </a:rPr>
              <a:t> </a:t>
            </a:r>
            <a:r>
              <a:rPr lang="de-DE" sz="1400" dirty="0">
                <a:solidFill>
                  <a:srgbClr val="595A59"/>
                </a:solidFill>
                <a:latin typeface="Calibri"/>
                <a:ea typeface="Calibri"/>
                <a:cs typeface="Calibri"/>
                <a:sym typeface="Calibri"/>
              </a:rPr>
              <a:t>all </a:t>
            </a:r>
            <a:r>
              <a:rPr lang="de-DE" sz="1400" dirty="0" err="1">
                <a:solidFill>
                  <a:srgbClr val="595A59"/>
                </a:solidFill>
                <a:latin typeface="Calibri"/>
                <a:ea typeface="Calibri"/>
                <a:cs typeface="Calibri"/>
                <a:sym typeface="Calibri"/>
              </a:rPr>
              <a:t>team</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members</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dare</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to</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raise</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questions</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concerns</a:t>
            </a:r>
            <a:r>
              <a:rPr lang="de-DE" sz="1400" dirty="0">
                <a:solidFill>
                  <a:srgbClr val="595A59"/>
                </a:solidFill>
                <a:latin typeface="Calibri"/>
                <a:ea typeface="Calibri"/>
                <a:cs typeface="Calibri"/>
                <a:sym typeface="Calibri"/>
              </a:rPr>
              <a:t> and </a:t>
            </a:r>
            <a:r>
              <a:rPr lang="de-DE" sz="1400" dirty="0" err="1">
                <a:solidFill>
                  <a:srgbClr val="595A59"/>
                </a:solidFill>
                <a:latin typeface="Calibri"/>
                <a:ea typeface="Calibri"/>
                <a:cs typeface="Calibri"/>
                <a:sym typeface="Calibri"/>
              </a:rPr>
              <a:t>worries</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without</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fear</a:t>
            </a:r>
            <a:r>
              <a:rPr lang="de-DE" sz="1400" dirty="0">
                <a:solidFill>
                  <a:srgbClr val="595A59"/>
                </a:solidFill>
                <a:latin typeface="Calibri"/>
                <a:ea typeface="Calibri"/>
                <a:cs typeface="Calibri"/>
                <a:sym typeface="Calibri"/>
              </a:rPr>
              <a:t> of negative </a:t>
            </a:r>
            <a:r>
              <a:rPr lang="de-DE" sz="1400" dirty="0" err="1">
                <a:solidFill>
                  <a:srgbClr val="595A59"/>
                </a:solidFill>
                <a:latin typeface="Calibri"/>
                <a:ea typeface="Calibri"/>
                <a:cs typeface="Calibri"/>
                <a:sym typeface="Calibri"/>
              </a:rPr>
              <a:t>reactions</a:t>
            </a:r>
            <a:endParaRPr dirty="0"/>
          </a:p>
          <a:p>
            <a:pPr marL="87313" marR="0" lvl="0" indent="-88900" algn="l" rtl="0">
              <a:spcBef>
                <a:spcPts val="0"/>
              </a:spcBef>
              <a:spcAft>
                <a:spcPts val="0"/>
              </a:spcAft>
              <a:buClr>
                <a:srgbClr val="595A59"/>
              </a:buClr>
              <a:buSzPts val="1400"/>
              <a:buFont typeface="Arial"/>
              <a:buChar char="•"/>
            </a:pPr>
            <a:r>
              <a:rPr lang="de-DE"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increases</a:t>
            </a:r>
            <a:r>
              <a:rPr lang="de-DE" sz="1400" dirty="0">
                <a:solidFill>
                  <a:srgbClr val="595A59"/>
                </a:solidFill>
                <a:latin typeface="Calibri"/>
                <a:ea typeface="Calibri"/>
                <a:cs typeface="Calibri"/>
                <a:sym typeface="Calibri"/>
              </a:rPr>
              <a:t> the innovative power of a </a:t>
            </a:r>
            <a:r>
              <a:rPr lang="de-DE" sz="1400" dirty="0" err="1">
                <a:solidFill>
                  <a:srgbClr val="595A59"/>
                </a:solidFill>
                <a:latin typeface="Calibri"/>
                <a:ea typeface="Calibri"/>
                <a:cs typeface="Calibri"/>
                <a:sym typeface="Calibri"/>
              </a:rPr>
              <a:t>team</a:t>
            </a:r>
            <a:endParaRPr sz="1400" dirty="0">
              <a:solidFill>
                <a:srgbClr val="595A59"/>
              </a:solidFill>
              <a:latin typeface="Calibri"/>
              <a:ea typeface="Calibri"/>
              <a:cs typeface="Calibri"/>
              <a:sym typeface="Calibri"/>
            </a:endParaRPr>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316" name="Google Shape;1316;p28"/>
          <p:cNvSpPr txBox="1"/>
          <p:nvPr/>
        </p:nvSpPr>
        <p:spPr>
          <a:xfrm>
            <a:off x="8830490" y="1509788"/>
            <a:ext cx="3063152" cy="1169551"/>
          </a:xfrm>
          <a:prstGeom prst="rect">
            <a:avLst/>
          </a:prstGeom>
          <a:noFill/>
          <a:ln>
            <a:noFill/>
          </a:ln>
        </p:spPr>
        <p:txBody>
          <a:bodyPr spcFirstLastPara="1" wrap="square" lIns="91425" tIns="45700" rIns="91425" bIns="45700" anchor="t" anchorCtr="0">
            <a:spAutoFit/>
          </a:bodyPr>
          <a:lstStyle/>
          <a:p>
            <a:pPr marL="87313" marR="0" lvl="0" indent="-88900" algn="r" rtl="0">
              <a:spcBef>
                <a:spcPts val="0"/>
              </a:spcBef>
              <a:spcAft>
                <a:spcPts val="0"/>
              </a:spcAft>
              <a:buClr>
                <a:srgbClr val="595A59"/>
              </a:buClr>
              <a:buSzPts val="1400"/>
              <a:buFont typeface="Arial"/>
              <a:buChar char="•"/>
            </a:pPr>
            <a:r>
              <a:rPr lang="de-DE"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work</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together</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flexibly</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to</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be</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able</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to</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adapt</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working</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methods</a:t>
            </a:r>
            <a:r>
              <a:rPr lang="de-DE" sz="1400" dirty="0">
                <a:solidFill>
                  <a:srgbClr val="595A59"/>
                </a:solidFill>
                <a:latin typeface="Calibri"/>
                <a:ea typeface="Calibri"/>
                <a:cs typeface="Calibri"/>
                <a:sym typeface="Calibri"/>
              </a:rPr>
              <a:t> and </a:t>
            </a:r>
            <a:r>
              <a:rPr lang="de-DE" sz="1400" dirty="0" err="1">
                <a:solidFill>
                  <a:srgbClr val="595A59"/>
                </a:solidFill>
                <a:latin typeface="Calibri"/>
                <a:ea typeface="Calibri"/>
                <a:cs typeface="Calibri"/>
                <a:sym typeface="Calibri"/>
              </a:rPr>
              <a:t>distribution</a:t>
            </a:r>
            <a:r>
              <a:rPr lang="de-DE" sz="1400" dirty="0">
                <a:solidFill>
                  <a:srgbClr val="595A59"/>
                </a:solidFill>
                <a:latin typeface="Calibri"/>
                <a:ea typeface="Calibri"/>
                <a:cs typeface="Calibri"/>
                <a:sym typeface="Calibri"/>
              </a:rPr>
              <a:t> of </a:t>
            </a:r>
            <a:r>
              <a:rPr lang="de-DE" sz="1400" dirty="0" err="1">
                <a:solidFill>
                  <a:srgbClr val="595A59"/>
                </a:solidFill>
                <a:latin typeface="Calibri"/>
                <a:ea typeface="Calibri"/>
                <a:cs typeface="Calibri"/>
                <a:sym typeface="Calibri"/>
              </a:rPr>
              <a:t>tasks</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appropriately</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to</a:t>
            </a:r>
            <a:r>
              <a:rPr lang="de-DE" sz="1400" dirty="0">
                <a:solidFill>
                  <a:srgbClr val="595A59"/>
                </a:solidFill>
                <a:latin typeface="Calibri"/>
                <a:ea typeface="Calibri"/>
                <a:cs typeface="Calibri"/>
                <a:sym typeface="Calibri"/>
              </a:rPr>
              <a:t> the </a:t>
            </a:r>
            <a:r>
              <a:rPr lang="de-DE" sz="1400" dirty="0" err="1">
                <a:solidFill>
                  <a:srgbClr val="595A59"/>
                </a:solidFill>
                <a:latin typeface="Calibri"/>
                <a:ea typeface="Calibri"/>
                <a:cs typeface="Calibri"/>
                <a:sym typeface="Calibri"/>
              </a:rPr>
              <a:t>situation</a:t>
            </a:r>
            <a:endParaRPr dirty="0"/>
          </a:p>
          <a:p>
            <a:pPr marL="87313" marR="0" lvl="0" indent="-88900" algn="r" rtl="0">
              <a:spcBef>
                <a:spcPts val="0"/>
              </a:spcBef>
              <a:spcAft>
                <a:spcPts val="0"/>
              </a:spcAft>
              <a:buClr>
                <a:srgbClr val="595A59"/>
              </a:buClr>
              <a:buSzPts val="1400"/>
              <a:buFont typeface="Arial"/>
              <a:buChar char="•"/>
            </a:pPr>
            <a:r>
              <a:rPr lang="de-DE"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request</a:t>
            </a:r>
            <a:r>
              <a:rPr lang="de-DE" sz="1400" dirty="0">
                <a:solidFill>
                  <a:srgbClr val="595A59"/>
                </a:solidFill>
                <a:latin typeface="Calibri"/>
                <a:ea typeface="Calibri"/>
                <a:cs typeface="Calibri"/>
                <a:sym typeface="Calibri"/>
              </a:rPr>
              <a:t> support in </a:t>
            </a:r>
            <a:r>
              <a:rPr lang="de-DE" sz="1400" dirty="0" err="1">
                <a:solidFill>
                  <a:srgbClr val="595A59"/>
                </a:solidFill>
                <a:latin typeface="Calibri"/>
                <a:ea typeface="Calibri"/>
                <a:cs typeface="Calibri"/>
                <a:sym typeface="Calibri"/>
              </a:rPr>
              <a:t>good</a:t>
            </a:r>
            <a:r>
              <a:rPr lang="de-DE" sz="1400" dirty="0">
                <a:solidFill>
                  <a:srgbClr val="595A59"/>
                </a:solidFill>
                <a:latin typeface="Calibri"/>
                <a:ea typeface="Calibri"/>
                <a:cs typeface="Calibri"/>
                <a:sym typeface="Calibri"/>
              </a:rPr>
              <a:t> time</a:t>
            </a:r>
            <a:endParaRPr sz="1400" dirty="0">
              <a:solidFill>
                <a:srgbClr val="595A59"/>
              </a:solidFill>
              <a:latin typeface="Calibri"/>
              <a:ea typeface="Calibri"/>
              <a:cs typeface="Calibri"/>
              <a:sym typeface="Calibri"/>
            </a:endParaRPr>
          </a:p>
        </p:txBody>
      </p:sp>
      <p:sp>
        <p:nvSpPr>
          <p:cNvPr id="1317" name="Google Shape;1317;p28"/>
          <p:cNvSpPr/>
          <p:nvPr/>
        </p:nvSpPr>
        <p:spPr>
          <a:xfrm>
            <a:off x="8712355" y="5347388"/>
            <a:ext cx="3189995" cy="1131924"/>
          </a:xfrm>
          <a:prstGeom prst="roundRect">
            <a:avLst>
              <a:gd name="adj" fmla="val 16667"/>
            </a:avLst>
          </a:prstGeom>
          <a:noFill/>
          <a:ln w="12700" cap="flat" cmpd="sng">
            <a:solidFill>
              <a:srgbClr val="086D6E"/>
            </a:solidFill>
            <a:prstDash val="solid"/>
            <a:miter lim="800000"/>
            <a:headEnd type="none" w="sm" len="sm"/>
            <a:tailEnd type="none" w="sm" len="sm"/>
          </a:ln>
        </p:spPr>
        <p:txBody>
          <a:bodyPr spcFirstLastPara="1" wrap="square" lIns="91425" tIns="45700" rIns="91425" bIns="45700" anchor="ctr" anchorCtr="0">
            <a:noAutofit/>
          </a:bodyPr>
          <a:lstStyle/>
          <a:p>
            <a:pPr marL="182563" marR="0" lvl="0" indent="-93663" algn="l" rtl="0">
              <a:spcBef>
                <a:spcPts val="0"/>
              </a:spcBef>
              <a:spcAft>
                <a:spcPts val="0"/>
              </a:spcAft>
              <a:buClr>
                <a:schemeClr val="dk1"/>
              </a:buClr>
              <a:buSzPts val="1400"/>
              <a:buFont typeface="Arial"/>
              <a:buNone/>
            </a:pPr>
            <a:endParaRPr sz="1400">
              <a:solidFill>
                <a:srgbClr val="595A59"/>
              </a:solidFill>
              <a:latin typeface="Calibri"/>
              <a:ea typeface="Calibri"/>
              <a:cs typeface="Calibri"/>
              <a:sym typeface="Calibri"/>
            </a:endParaRPr>
          </a:p>
        </p:txBody>
      </p:sp>
      <p:sp>
        <p:nvSpPr>
          <p:cNvPr id="1318" name="Google Shape;1318;p28"/>
          <p:cNvSpPr txBox="1"/>
          <p:nvPr/>
        </p:nvSpPr>
        <p:spPr>
          <a:xfrm>
            <a:off x="388679" y="5539025"/>
            <a:ext cx="3189996" cy="5078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900" i="1">
                <a:solidFill>
                  <a:srgbClr val="595A59"/>
                </a:solidFill>
                <a:latin typeface="Calibri"/>
                <a:ea typeface="Calibri"/>
                <a:cs typeface="Calibri"/>
                <a:sym typeface="Calibri"/>
              </a:rPr>
              <a:t>Source: </a:t>
            </a:r>
            <a:r>
              <a:rPr lang="de-DE" sz="900" i="1" u="sng">
                <a:solidFill>
                  <a:srgbClr val="595A59"/>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https://www.linkedin.com/pulse/resilienz-der-krise-wieder-stabil-werden-teil-1-heller/?trackingId=ARp27V2XKiT7FPNqOJw%2B1g%3D%3D</a:t>
            </a:r>
            <a:r>
              <a:rPr lang="de-DE" sz="900" i="1">
                <a:solidFill>
                  <a:srgbClr val="595A59"/>
                </a:solidFill>
                <a:latin typeface="Calibri"/>
                <a:ea typeface="Calibri"/>
                <a:cs typeface="Calibri"/>
                <a:sym typeface="Calibri"/>
              </a:rPr>
              <a:t> </a:t>
            </a:r>
            <a:endParaRPr/>
          </a:p>
        </p:txBody>
      </p:sp>
      <p:sp>
        <p:nvSpPr>
          <p:cNvPr id="1319" name="Google Shape;1319;p28"/>
          <p:cNvSpPr/>
          <p:nvPr/>
        </p:nvSpPr>
        <p:spPr>
          <a:xfrm>
            <a:off x="3630821" y="5347388"/>
            <a:ext cx="3189995" cy="1131924"/>
          </a:xfrm>
          <a:prstGeom prst="roundRect">
            <a:avLst>
              <a:gd name="adj" fmla="val 16667"/>
            </a:avLst>
          </a:prstGeom>
          <a:noFill/>
          <a:ln w="12700" cap="flat" cmpd="sng">
            <a:solidFill>
              <a:srgbClr val="086D6E"/>
            </a:solidFill>
            <a:prstDash val="solid"/>
            <a:miter lim="800000"/>
            <a:headEnd type="none" w="sm" len="sm"/>
            <a:tailEnd type="none" w="sm" len="sm"/>
          </a:ln>
        </p:spPr>
        <p:txBody>
          <a:bodyPr spcFirstLastPara="1" wrap="square" lIns="91425" tIns="45700" rIns="91425" bIns="45700" anchor="ctr" anchorCtr="0">
            <a:noAutofit/>
          </a:bodyPr>
          <a:lstStyle/>
          <a:p>
            <a:pPr marL="182563" marR="0" lvl="0" indent="-93663" algn="l" rtl="0">
              <a:spcBef>
                <a:spcPts val="0"/>
              </a:spcBef>
              <a:spcAft>
                <a:spcPts val="0"/>
              </a:spcAft>
              <a:buClr>
                <a:schemeClr val="dk1"/>
              </a:buClr>
              <a:buSzPts val="1400"/>
              <a:buFont typeface="Arial"/>
              <a:buNone/>
            </a:pPr>
            <a:endParaRPr sz="1400">
              <a:solidFill>
                <a:srgbClr val="595A59"/>
              </a:solidFill>
              <a:latin typeface="Calibri"/>
              <a:ea typeface="Calibri"/>
              <a:cs typeface="Calibri"/>
              <a:sym typeface="Calibri"/>
            </a:endParaRPr>
          </a:p>
        </p:txBody>
      </p:sp>
      <p:sp>
        <p:nvSpPr>
          <p:cNvPr id="1320" name="Google Shape;1320;p28"/>
          <p:cNvSpPr txBox="1"/>
          <p:nvPr/>
        </p:nvSpPr>
        <p:spPr>
          <a:xfrm>
            <a:off x="9030789" y="5355598"/>
            <a:ext cx="2873908" cy="1169551"/>
          </a:xfrm>
          <a:prstGeom prst="rect">
            <a:avLst/>
          </a:prstGeom>
          <a:noFill/>
          <a:ln>
            <a:noFill/>
          </a:ln>
        </p:spPr>
        <p:txBody>
          <a:bodyPr spcFirstLastPara="1" wrap="square" lIns="91425" tIns="45700" rIns="91425" bIns="45700" anchor="t" anchorCtr="0">
            <a:spAutoFit/>
          </a:bodyPr>
          <a:lstStyle/>
          <a:p>
            <a:pPr marL="87313" marR="0" lvl="0" indent="-88900" algn="r" rtl="0">
              <a:spcBef>
                <a:spcPts val="0"/>
              </a:spcBef>
              <a:spcAft>
                <a:spcPts val="0"/>
              </a:spcAft>
              <a:buClr>
                <a:srgbClr val="595A59"/>
              </a:buClr>
              <a:buSzPts val="1400"/>
              <a:buFont typeface="Arial"/>
              <a:buChar char="•"/>
            </a:pPr>
            <a:r>
              <a:rPr lang="de-DE" dirty="0">
                <a:solidFill>
                  <a:srgbClr val="595A59"/>
                </a:solidFill>
                <a:latin typeface="Calibri"/>
                <a:ea typeface="Calibri"/>
                <a:cs typeface="Calibri"/>
                <a:sym typeface="Calibri"/>
              </a:rPr>
              <a:t> </a:t>
            </a:r>
            <a:r>
              <a:rPr lang="de-DE" dirty="0" err="1">
                <a:solidFill>
                  <a:srgbClr val="595A59"/>
                </a:solidFill>
                <a:latin typeface="Calibri"/>
                <a:ea typeface="Calibri"/>
                <a:cs typeface="Calibri"/>
                <a:sym typeface="Calibri"/>
              </a:rPr>
              <a:t>c</a:t>
            </a:r>
            <a:r>
              <a:rPr lang="de-DE" sz="1400" dirty="0" err="1">
                <a:solidFill>
                  <a:srgbClr val="595A59"/>
                </a:solidFill>
                <a:latin typeface="Calibri"/>
                <a:ea typeface="Calibri"/>
                <a:cs typeface="Calibri"/>
                <a:sym typeface="Calibri"/>
              </a:rPr>
              <a:t>ritical</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situations</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are</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worked</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through</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together</a:t>
            </a:r>
            <a:r>
              <a:rPr lang="de-DE" sz="1400" dirty="0">
                <a:solidFill>
                  <a:srgbClr val="595A59"/>
                </a:solidFill>
                <a:latin typeface="Calibri"/>
                <a:ea typeface="Calibri"/>
                <a:cs typeface="Calibri"/>
                <a:sym typeface="Calibri"/>
              </a:rPr>
              <a:t> so </a:t>
            </a:r>
            <a:r>
              <a:rPr lang="de-DE" sz="1400" dirty="0" err="1">
                <a:solidFill>
                  <a:srgbClr val="595A59"/>
                </a:solidFill>
                <a:latin typeface="Calibri"/>
                <a:ea typeface="Calibri"/>
                <a:cs typeface="Calibri"/>
                <a:sym typeface="Calibri"/>
              </a:rPr>
              <a:t>that</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they</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can</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learn</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from</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them</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for</a:t>
            </a:r>
            <a:r>
              <a:rPr lang="de-DE" sz="1400" dirty="0">
                <a:solidFill>
                  <a:srgbClr val="595A59"/>
                </a:solidFill>
                <a:latin typeface="Calibri"/>
                <a:ea typeface="Calibri"/>
                <a:cs typeface="Calibri"/>
                <a:sym typeface="Calibri"/>
              </a:rPr>
              <a:t> the </a:t>
            </a:r>
            <a:r>
              <a:rPr lang="de-DE" sz="1400" dirty="0" err="1">
                <a:solidFill>
                  <a:srgbClr val="595A59"/>
                </a:solidFill>
                <a:latin typeface="Calibri"/>
                <a:ea typeface="Calibri"/>
                <a:cs typeface="Calibri"/>
                <a:sym typeface="Calibri"/>
              </a:rPr>
              <a:t>future</a:t>
            </a:r>
            <a:endParaRPr dirty="0"/>
          </a:p>
          <a:p>
            <a:pPr marL="87313" marR="0" lvl="0" indent="-88900" algn="r" rtl="0">
              <a:spcBef>
                <a:spcPts val="0"/>
              </a:spcBef>
              <a:spcAft>
                <a:spcPts val="0"/>
              </a:spcAft>
              <a:buClr>
                <a:srgbClr val="595A59"/>
              </a:buClr>
              <a:buSzPts val="1400"/>
              <a:buFont typeface="Arial"/>
              <a:buChar char="•"/>
            </a:pPr>
            <a:r>
              <a:rPr lang="de-DE" dirty="0">
                <a:solidFill>
                  <a:srgbClr val="595A59"/>
                </a:solidFill>
                <a:latin typeface="Calibri"/>
                <a:ea typeface="Calibri"/>
                <a:cs typeface="Calibri"/>
                <a:sym typeface="Calibri"/>
              </a:rPr>
              <a:t> </a:t>
            </a:r>
            <a:r>
              <a:rPr lang="de-DE" dirty="0" err="1">
                <a:solidFill>
                  <a:srgbClr val="595A59"/>
                </a:solidFill>
                <a:latin typeface="Calibri"/>
                <a:ea typeface="Calibri"/>
                <a:cs typeface="Calibri"/>
                <a:sym typeface="Calibri"/>
              </a:rPr>
              <a:t>a</a:t>
            </a:r>
            <a:r>
              <a:rPr lang="de-DE" sz="1400" dirty="0" err="1">
                <a:solidFill>
                  <a:srgbClr val="595A59"/>
                </a:solidFill>
                <a:latin typeface="Calibri"/>
                <a:ea typeface="Calibri"/>
                <a:cs typeface="Calibri"/>
                <a:sym typeface="Calibri"/>
              </a:rPr>
              <a:t>pproaching</a:t>
            </a:r>
            <a:r>
              <a:rPr lang="de-DE" sz="1400" dirty="0">
                <a:solidFill>
                  <a:srgbClr val="595A59"/>
                </a:solidFill>
                <a:latin typeface="Calibri"/>
                <a:ea typeface="Calibri"/>
                <a:cs typeface="Calibri"/>
                <a:sym typeface="Calibri"/>
              </a:rPr>
              <a:t> not </a:t>
            </a:r>
            <a:r>
              <a:rPr lang="de-DE" sz="1400" dirty="0" err="1">
                <a:solidFill>
                  <a:srgbClr val="595A59"/>
                </a:solidFill>
                <a:latin typeface="Calibri"/>
                <a:ea typeface="Calibri"/>
                <a:cs typeface="Calibri"/>
                <a:sym typeface="Calibri"/>
              </a:rPr>
              <a:t>only</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facts</a:t>
            </a:r>
            <a:r>
              <a:rPr lang="de-DE" sz="1400" dirty="0">
                <a:solidFill>
                  <a:srgbClr val="595A59"/>
                </a:solidFill>
                <a:latin typeface="Calibri"/>
                <a:ea typeface="Calibri"/>
                <a:cs typeface="Calibri"/>
                <a:sym typeface="Calibri"/>
              </a:rPr>
              <a:t> but also </a:t>
            </a:r>
            <a:r>
              <a:rPr lang="de-DE" sz="1400" dirty="0" err="1">
                <a:solidFill>
                  <a:srgbClr val="595A59"/>
                </a:solidFill>
                <a:latin typeface="Calibri"/>
                <a:ea typeface="Calibri"/>
                <a:cs typeface="Calibri"/>
                <a:sym typeface="Calibri"/>
              </a:rPr>
              <a:t>emotions</a:t>
            </a:r>
            <a:endParaRPr sz="1400" dirty="0">
              <a:solidFill>
                <a:srgbClr val="595A59"/>
              </a:solidFill>
              <a:latin typeface="Calibri"/>
              <a:ea typeface="Calibri"/>
              <a:cs typeface="Calibri"/>
              <a:sym typeface="Calibri"/>
            </a:endParaRPr>
          </a:p>
        </p:txBody>
      </p:sp>
      <p:sp>
        <p:nvSpPr>
          <p:cNvPr id="1321" name="Google Shape;1321;p28"/>
          <p:cNvSpPr txBox="1"/>
          <p:nvPr/>
        </p:nvSpPr>
        <p:spPr>
          <a:xfrm>
            <a:off x="3656508" y="5347388"/>
            <a:ext cx="2792400" cy="1446900"/>
          </a:xfrm>
          <a:prstGeom prst="rect">
            <a:avLst/>
          </a:prstGeom>
          <a:noFill/>
          <a:ln>
            <a:noFill/>
          </a:ln>
        </p:spPr>
        <p:txBody>
          <a:bodyPr spcFirstLastPara="1" wrap="square" lIns="91425" tIns="45700" rIns="91425" bIns="45700" anchor="t" anchorCtr="0">
            <a:spAutoFit/>
          </a:bodyPr>
          <a:lstStyle/>
          <a:p>
            <a:pPr marL="87313" marR="0" lvl="0" indent="-88900" algn="l" rtl="0">
              <a:spcBef>
                <a:spcPts val="0"/>
              </a:spcBef>
              <a:spcAft>
                <a:spcPts val="0"/>
              </a:spcAft>
              <a:buClr>
                <a:srgbClr val="595A59"/>
              </a:buClr>
              <a:buSzPts val="1400"/>
              <a:buFont typeface="Arial"/>
              <a:buChar char="•"/>
            </a:pPr>
            <a:r>
              <a:rPr lang="de-DE"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team</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has</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overview</a:t>
            </a:r>
            <a:r>
              <a:rPr lang="de-DE" sz="1400" dirty="0">
                <a:solidFill>
                  <a:srgbClr val="595A59"/>
                </a:solidFill>
                <a:latin typeface="Calibri"/>
                <a:ea typeface="Calibri"/>
                <a:cs typeface="Calibri"/>
                <a:sym typeface="Calibri"/>
              </a:rPr>
              <a:t> of </a:t>
            </a:r>
            <a:r>
              <a:rPr lang="de-DE" sz="1400" dirty="0" err="1">
                <a:solidFill>
                  <a:srgbClr val="595A59"/>
                </a:solidFill>
                <a:latin typeface="Calibri"/>
                <a:ea typeface="Calibri"/>
                <a:cs typeface="Calibri"/>
                <a:sym typeface="Calibri"/>
              </a:rPr>
              <a:t>tasks</a:t>
            </a:r>
            <a:r>
              <a:rPr lang="de-DE" sz="1400" dirty="0">
                <a:solidFill>
                  <a:srgbClr val="595A59"/>
                </a:solidFill>
                <a:latin typeface="Calibri"/>
                <a:ea typeface="Calibri"/>
                <a:cs typeface="Calibri"/>
                <a:sym typeface="Calibri"/>
              </a:rPr>
              <a:t>/</a:t>
            </a:r>
            <a:r>
              <a:rPr lang="de-DE" sz="1400" dirty="0" err="1">
                <a:solidFill>
                  <a:srgbClr val="595A59"/>
                </a:solidFill>
                <a:latin typeface="Calibri"/>
                <a:ea typeface="Calibri"/>
                <a:cs typeface="Calibri"/>
                <a:sym typeface="Calibri"/>
              </a:rPr>
              <a:t>goals</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works</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together</a:t>
            </a:r>
            <a:r>
              <a:rPr lang="de-DE" sz="1400" dirty="0">
                <a:solidFill>
                  <a:srgbClr val="595A59"/>
                </a:solidFill>
                <a:latin typeface="Calibri"/>
                <a:ea typeface="Calibri"/>
                <a:cs typeface="Calibri"/>
                <a:sym typeface="Calibri"/>
              </a:rPr>
              <a:t> and </a:t>
            </a:r>
            <a:r>
              <a:rPr lang="de-DE" sz="1400" dirty="0" err="1">
                <a:solidFill>
                  <a:srgbClr val="595A59"/>
                </a:solidFill>
                <a:latin typeface="Calibri"/>
                <a:ea typeface="Calibri"/>
                <a:cs typeface="Calibri"/>
                <a:sym typeface="Calibri"/>
              </a:rPr>
              <a:t>cooperates</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with</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other</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areas</a:t>
            </a:r>
            <a:r>
              <a:rPr lang="de-DE" sz="1400" dirty="0">
                <a:solidFill>
                  <a:srgbClr val="595A59"/>
                </a:solidFill>
                <a:latin typeface="Calibri"/>
                <a:ea typeface="Calibri"/>
                <a:cs typeface="Calibri"/>
                <a:sym typeface="Calibri"/>
              </a:rPr>
              <a:t> in the </a:t>
            </a:r>
            <a:r>
              <a:rPr lang="de-DE" sz="1400" dirty="0" err="1">
                <a:solidFill>
                  <a:srgbClr val="595A59"/>
                </a:solidFill>
                <a:latin typeface="Calibri"/>
                <a:ea typeface="Calibri"/>
                <a:cs typeface="Calibri"/>
                <a:sym typeface="Calibri"/>
              </a:rPr>
              <a:t>company</a:t>
            </a:r>
            <a:endParaRPr dirty="0"/>
          </a:p>
          <a:p>
            <a:pPr marL="87313" marR="0" lvl="0" indent="-88900" algn="l" rtl="0">
              <a:spcBef>
                <a:spcPts val="0"/>
              </a:spcBef>
              <a:spcAft>
                <a:spcPts val="0"/>
              </a:spcAft>
              <a:buClr>
                <a:srgbClr val="595A59"/>
              </a:buClr>
              <a:buSzPts val="1400"/>
              <a:buFont typeface="Arial"/>
              <a:buChar char="•"/>
            </a:pPr>
            <a:r>
              <a:rPr lang="de-DE" dirty="0">
                <a:solidFill>
                  <a:srgbClr val="595A59"/>
                </a:solidFill>
                <a:latin typeface="Calibri"/>
                <a:ea typeface="Calibri"/>
                <a:cs typeface="Calibri"/>
                <a:sym typeface="Calibri"/>
              </a:rPr>
              <a:t> r</a:t>
            </a:r>
            <a:r>
              <a:rPr lang="de-DE" sz="1400" dirty="0">
                <a:solidFill>
                  <a:srgbClr val="595A59"/>
                </a:solidFill>
                <a:latin typeface="Calibri"/>
                <a:ea typeface="Calibri"/>
                <a:cs typeface="Calibri"/>
                <a:sym typeface="Calibri"/>
              </a:rPr>
              <a:t>eliable </a:t>
            </a:r>
            <a:r>
              <a:rPr lang="de-DE" sz="1400" dirty="0" err="1">
                <a:solidFill>
                  <a:srgbClr val="595A59"/>
                </a:solidFill>
                <a:latin typeface="Calibri"/>
                <a:ea typeface="Calibri"/>
                <a:cs typeface="Calibri"/>
                <a:sym typeface="Calibri"/>
              </a:rPr>
              <a:t>sharing</a:t>
            </a:r>
            <a:r>
              <a:rPr lang="de-DE" sz="1400" dirty="0">
                <a:solidFill>
                  <a:srgbClr val="595A59"/>
                </a:solidFill>
                <a:latin typeface="Calibri"/>
                <a:ea typeface="Calibri"/>
                <a:cs typeface="Calibri"/>
                <a:sym typeface="Calibri"/>
              </a:rPr>
              <a:t> of </a:t>
            </a:r>
            <a:r>
              <a:rPr lang="de-DE" sz="1400" dirty="0" err="1">
                <a:solidFill>
                  <a:srgbClr val="595A59"/>
                </a:solidFill>
                <a:latin typeface="Calibri"/>
                <a:ea typeface="Calibri"/>
                <a:cs typeface="Calibri"/>
                <a:sym typeface="Calibri"/>
              </a:rPr>
              <a:t>information</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among</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each</a:t>
            </a:r>
            <a:r>
              <a:rPr lang="de-DE" sz="1400" dirty="0">
                <a:solidFill>
                  <a:srgbClr val="595A59"/>
                </a:solidFill>
                <a:latin typeface="Calibri"/>
                <a:ea typeface="Calibri"/>
                <a:cs typeface="Calibri"/>
                <a:sym typeface="Calibri"/>
              </a:rPr>
              <a:t> </a:t>
            </a:r>
            <a:r>
              <a:rPr lang="de-DE" sz="1400" dirty="0" err="1">
                <a:solidFill>
                  <a:srgbClr val="595A59"/>
                </a:solidFill>
                <a:latin typeface="Calibri"/>
                <a:ea typeface="Calibri"/>
                <a:cs typeface="Calibri"/>
                <a:sym typeface="Calibri"/>
              </a:rPr>
              <a:t>other</a:t>
            </a:r>
            <a:r>
              <a:rPr lang="de-DE" sz="1400" dirty="0">
                <a:solidFill>
                  <a:srgbClr val="595A59"/>
                </a:solidFill>
                <a:latin typeface="Calibri"/>
                <a:ea typeface="Calibri"/>
                <a:cs typeface="Calibri"/>
                <a:sym typeface="Calibri"/>
              </a:rPr>
              <a:t> and </a:t>
            </a:r>
            <a:r>
              <a:rPr lang="de-DE" sz="1400" dirty="0" err="1">
                <a:solidFill>
                  <a:srgbClr val="595A59"/>
                </a:solidFill>
                <a:latin typeface="Calibri"/>
                <a:ea typeface="Calibri"/>
                <a:cs typeface="Calibri"/>
                <a:sym typeface="Calibri"/>
              </a:rPr>
              <a:t>passing</a:t>
            </a:r>
            <a:r>
              <a:rPr lang="de-DE" sz="1400" dirty="0">
                <a:solidFill>
                  <a:srgbClr val="595A59"/>
                </a:solidFill>
                <a:latin typeface="Calibri"/>
                <a:ea typeface="Calibri"/>
                <a:cs typeface="Calibri"/>
                <a:sym typeface="Calibri"/>
              </a:rPr>
              <a:t> on</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
        <p:nvSpPr>
          <p:cNvPr id="1326" name="Google Shape;1326;p29"/>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Companies </a:t>
            </a:r>
            <a:r>
              <a:rPr lang="de-DE" dirty="0" err="1"/>
              <a:t>are</a:t>
            </a:r>
            <a:r>
              <a:rPr lang="de-DE" dirty="0"/>
              <a:t> </a:t>
            </a:r>
            <a:r>
              <a:rPr lang="de-DE" dirty="0" err="1"/>
              <a:t>only</a:t>
            </a:r>
            <a:r>
              <a:rPr lang="de-DE" dirty="0"/>
              <a:t> </a:t>
            </a:r>
            <a:r>
              <a:rPr lang="de-DE" dirty="0" err="1"/>
              <a:t>as</a:t>
            </a:r>
            <a:r>
              <a:rPr lang="de-DE" dirty="0"/>
              <a:t> resilient </a:t>
            </a:r>
            <a:r>
              <a:rPr lang="de-DE" dirty="0" err="1"/>
              <a:t>as</a:t>
            </a:r>
            <a:r>
              <a:rPr lang="de-DE" dirty="0"/>
              <a:t> </a:t>
            </a:r>
            <a:r>
              <a:rPr lang="de-DE" dirty="0" err="1"/>
              <a:t>their</a:t>
            </a:r>
            <a:r>
              <a:rPr lang="de-DE" dirty="0"/>
              <a:t> </a:t>
            </a:r>
            <a:r>
              <a:rPr lang="de-DE" dirty="0" err="1"/>
              <a:t>leaders</a:t>
            </a:r>
            <a:r>
              <a:rPr lang="de-DE" dirty="0"/>
              <a:t>. </a:t>
            </a:r>
            <a:endParaRPr dirty="0"/>
          </a:p>
          <a:p>
            <a:pPr marL="0" lvl="0" indent="0" algn="l" rtl="0">
              <a:lnSpc>
                <a:spcPct val="100000"/>
              </a:lnSpc>
              <a:spcBef>
                <a:spcPts val="600"/>
              </a:spcBef>
              <a:spcAft>
                <a:spcPts val="0"/>
              </a:spcAft>
              <a:buClr>
                <a:srgbClr val="595A59"/>
              </a:buClr>
              <a:buSzPts val="1800"/>
              <a:buNone/>
            </a:pPr>
            <a:r>
              <a:rPr lang="de-DE" dirty="0"/>
              <a:t>As a </a:t>
            </a:r>
            <a:r>
              <a:rPr lang="de-DE" dirty="0" err="1"/>
              <a:t>leader</a:t>
            </a:r>
            <a:r>
              <a:rPr lang="de-DE" dirty="0"/>
              <a:t>, </a:t>
            </a:r>
            <a:r>
              <a:rPr lang="de-DE" dirty="0" err="1"/>
              <a:t>you</a:t>
            </a:r>
            <a:r>
              <a:rPr lang="de-DE" dirty="0"/>
              <a:t> </a:t>
            </a:r>
            <a:r>
              <a:rPr lang="de-DE" dirty="0" err="1"/>
              <a:t>should</a:t>
            </a:r>
            <a:r>
              <a:rPr lang="de-DE" dirty="0"/>
              <a:t> not </a:t>
            </a:r>
            <a:r>
              <a:rPr lang="de-DE" dirty="0" err="1"/>
              <a:t>only</a:t>
            </a:r>
            <a:r>
              <a:rPr lang="de-DE" dirty="0"/>
              <a:t> promote </a:t>
            </a:r>
            <a:r>
              <a:rPr lang="de-DE" dirty="0" err="1"/>
              <a:t>your</a:t>
            </a:r>
            <a:r>
              <a:rPr lang="de-DE" dirty="0"/>
              <a:t> own </a:t>
            </a:r>
            <a:r>
              <a:rPr lang="de-DE" dirty="0" err="1"/>
              <a:t>resilience</a:t>
            </a:r>
            <a:r>
              <a:rPr lang="de-DE" dirty="0"/>
              <a:t>, but also </a:t>
            </a:r>
            <a:r>
              <a:rPr lang="de-DE" dirty="0" err="1"/>
              <a:t>that</a:t>
            </a:r>
            <a:r>
              <a:rPr lang="de-DE" dirty="0"/>
              <a:t> of </a:t>
            </a:r>
            <a:r>
              <a:rPr lang="de-DE" dirty="0" err="1"/>
              <a:t>your</a:t>
            </a:r>
            <a:r>
              <a:rPr lang="de-DE" dirty="0"/>
              <a:t> </a:t>
            </a:r>
            <a:r>
              <a:rPr lang="de-DE" dirty="0" err="1"/>
              <a:t>employees</a:t>
            </a:r>
            <a:r>
              <a:rPr lang="de-DE" dirty="0"/>
              <a:t>. </a:t>
            </a:r>
            <a:endParaRPr dirty="0"/>
          </a:p>
          <a:p>
            <a:pPr marL="0" lvl="0" indent="0" algn="l" rtl="0">
              <a:lnSpc>
                <a:spcPct val="100000"/>
              </a:lnSpc>
              <a:spcBef>
                <a:spcPts val="600"/>
              </a:spcBef>
              <a:spcAft>
                <a:spcPts val="0"/>
              </a:spcAft>
              <a:buClr>
                <a:srgbClr val="595A59"/>
              </a:buClr>
              <a:buSzPts val="1800"/>
              <a:buNone/>
            </a:pPr>
            <a:r>
              <a:rPr lang="de-DE" dirty="0"/>
              <a:t>This </a:t>
            </a:r>
            <a:r>
              <a:rPr lang="de-DE" dirty="0" err="1"/>
              <a:t>succeeds</a:t>
            </a:r>
            <a:r>
              <a:rPr lang="de-DE" dirty="0"/>
              <a:t> </a:t>
            </a:r>
            <a:r>
              <a:rPr lang="de-DE" dirty="0" err="1"/>
              <a:t>with</a:t>
            </a:r>
            <a:r>
              <a:rPr lang="de-DE" dirty="0"/>
              <a:t> the </a:t>
            </a:r>
            <a:r>
              <a:rPr lang="de-DE" dirty="0" err="1"/>
              <a:t>internalisation</a:t>
            </a:r>
            <a:r>
              <a:rPr lang="de-DE" dirty="0"/>
              <a:t> of the 7 </a:t>
            </a:r>
            <a:r>
              <a:rPr lang="de-DE" dirty="0" err="1"/>
              <a:t>pillars</a:t>
            </a:r>
            <a:r>
              <a:rPr lang="de-DE" dirty="0"/>
              <a:t> of </a:t>
            </a:r>
            <a:r>
              <a:rPr lang="de-DE" dirty="0" err="1"/>
              <a:t>resilience</a:t>
            </a:r>
            <a:r>
              <a:rPr lang="de-DE" dirty="0"/>
              <a:t>.</a:t>
            </a:r>
            <a:endParaRPr dirty="0"/>
          </a:p>
        </p:txBody>
      </p:sp>
      <p:sp>
        <p:nvSpPr>
          <p:cNvPr id="1327" name="Google Shape;1327;p29"/>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Every </a:t>
            </a:r>
            <a:r>
              <a:rPr lang="de-DE" dirty="0" err="1"/>
              <a:t>tourism</a:t>
            </a:r>
            <a:r>
              <a:rPr lang="de-DE" dirty="0"/>
              <a:t> SME-</a:t>
            </a:r>
            <a:r>
              <a:rPr lang="de-DE" dirty="0" err="1"/>
              <a:t>owner</a:t>
            </a:r>
            <a:r>
              <a:rPr lang="de-DE" dirty="0"/>
              <a:t>/</a:t>
            </a:r>
            <a:r>
              <a:rPr lang="de-DE" dirty="0" err="1"/>
              <a:t>manager</a:t>
            </a:r>
            <a:r>
              <a:rPr lang="de-DE" dirty="0"/>
              <a:t> </a:t>
            </a:r>
            <a:r>
              <a:rPr lang="de-DE" dirty="0" err="1"/>
              <a:t>should</a:t>
            </a:r>
            <a:r>
              <a:rPr lang="de-DE" dirty="0"/>
              <a:t> </a:t>
            </a:r>
            <a:r>
              <a:rPr lang="de-DE" dirty="0" err="1"/>
              <a:t>internalise</a:t>
            </a:r>
            <a:r>
              <a:rPr lang="de-DE" dirty="0"/>
              <a:t> the </a:t>
            </a:r>
            <a:r>
              <a:rPr lang="de-DE" dirty="0" err="1"/>
              <a:t>seven</a:t>
            </a:r>
            <a:r>
              <a:rPr lang="de-DE" dirty="0"/>
              <a:t> </a:t>
            </a:r>
            <a:r>
              <a:rPr lang="de-DE" dirty="0" err="1"/>
              <a:t>pillars</a:t>
            </a:r>
            <a:r>
              <a:rPr lang="de-DE" dirty="0"/>
              <a:t> of </a:t>
            </a:r>
            <a:r>
              <a:rPr lang="de-DE" dirty="0" err="1"/>
              <a:t>resilience</a:t>
            </a:r>
            <a:r>
              <a:rPr lang="de-DE" dirty="0"/>
              <a:t> and </a:t>
            </a:r>
            <a:r>
              <a:rPr lang="de-DE" dirty="0" err="1"/>
              <a:t>ensure</a:t>
            </a:r>
            <a:r>
              <a:rPr lang="de-DE" dirty="0"/>
              <a:t> </a:t>
            </a:r>
            <a:r>
              <a:rPr lang="de-DE" dirty="0" err="1"/>
              <a:t>that</a:t>
            </a:r>
            <a:r>
              <a:rPr lang="de-DE" dirty="0"/>
              <a:t> </a:t>
            </a:r>
            <a:r>
              <a:rPr lang="de-DE" dirty="0" err="1"/>
              <a:t>they</a:t>
            </a:r>
            <a:r>
              <a:rPr lang="de-DE" dirty="0"/>
              <a:t> </a:t>
            </a:r>
            <a:r>
              <a:rPr lang="de-DE" dirty="0" err="1"/>
              <a:t>are</a:t>
            </a:r>
            <a:r>
              <a:rPr lang="de-DE" dirty="0"/>
              <a:t> </a:t>
            </a:r>
            <a:r>
              <a:rPr lang="de-DE" dirty="0" err="1"/>
              <a:t>firmly</a:t>
            </a:r>
            <a:r>
              <a:rPr lang="de-DE" dirty="0"/>
              <a:t> </a:t>
            </a:r>
            <a:r>
              <a:rPr lang="de-DE" dirty="0" err="1"/>
              <a:t>embedded</a:t>
            </a:r>
            <a:r>
              <a:rPr lang="de-DE" dirty="0"/>
              <a:t> in the </a:t>
            </a:r>
            <a:r>
              <a:rPr lang="de-DE" dirty="0" err="1"/>
              <a:t>company</a:t>
            </a:r>
            <a:r>
              <a:rPr lang="de-DE" dirty="0"/>
              <a:t> </a:t>
            </a:r>
            <a:r>
              <a:rPr lang="de-DE" dirty="0" err="1"/>
              <a:t>culture</a:t>
            </a:r>
            <a:r>
              <a:rPr lang="de-DE" dirty="0"/>
              <a:t>.</a:t>
            </a:r>
            <a:endParaRPr dirty="0"/>
          </a:p>
        </p:txBody>
      </p:sp>
      <p:sp>
        <p:nvSpPr>
          <p:cNvPr id="1328" name="Google Shape;1328;p29"/>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dirty="0"/>
              <a:t>Seven Pillars of </a:t>
            </a:r>
            <a:r>
              <a:rPr lang="de-DE" dirty="0" err="1"/>
              <a:t>Resilience</a:t>
            </a:r>
            <a:endParaRPr dirty="0"/>
          </a:p>
        </p:txBody>
      </p:sp>
      <p:sp>
        <p:nvSpPr>
          <p:cNvPr id="1329" name="Google Shape;1329;p29"/>
          <p:cNvSpPr/>
          <p:nvPr/>
        </p:nvSpPr>
        <p:spPr>
          <a:xfrm>
            <a:off x="3752489" y="1899920"/>
            <a:ext cx="7813688" cy="731520"/>
          </a:xfrm>
          <a:prstGeom prst="triangle">
            <a:avLst>
              <a:gd name="adj" fmla="val 50000"/>
            </a:avLst>
          </a:prstGeom>
          <a:solidFill>
            <a:srgbClr val="79527B"/>
          </a:solidFill>
          <a:ln w="12700" cap="flat" cmpd="sng">
            <a:solidFill>
              <a:srgbClr val="79527B"/>
            </a:solidFill>
            <a:prstDash val="solid"/>
            <a:miter lim="800000"/>
            <a:headEnd type="none" w="sm" len="sm"/>
            <a:tailEnd type="none" w="sm" len="sm"/>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0" name="Google Shape;1330;p29"/>
          <p:cNvSpPr txBox="1"/>
          <p:nvPr/>
        </p:nvSpPr>
        <p:spPr>
          <a:xfrm>
            <a:off x="7064973" y="2143760"/>
            <a:ext cx="1296644"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chemeClr val="lt1"/>
                </a:solidFill>
                <a:latin typeface="Calibri"/>
                <a:ea typeface="Calibri"/>
                <a:cs typeface="Calibri"/>
                <a:sym typeface="Calibri"/>
              </a:rPr>
              <a:t>Resilience</a:t>
            </a:r>
            <a:endParaRPr sz="2000" b="1">
              <a:solidFill>
                <a:schemeClr val="lt1"/>
              </a:solidFill>
              <a:latin typeface="Calibri"/>
              <a:ea typeface="Calibri"/>
              <a:cs typeface="Calibri"/>
              <a:sym typeface="Calibri"/>
            </a:endParaRPr>
          </a:p>
        </p:txBody>
      </p:sp>
      <p:sp>
        <p:nvSpPr>
          <p:cNvPr id="1331" name="Google Shape;1331;p29"/>
          <p:cNvSpPr/>
          <p:nvPr/>
        </p:nvSpPr>
        <p:spPr>
          <a:xfrm>
            <a:off x="3752489" y="2794000"/>
            <a:ext cx="900000" cy="3450044"/>
          </a:xfrm>
          <a:prstGeom prst="rect">
            <a:avLst/>
          </a:prstGeom>
          <a:solidFill>
            <a:srgbClr val="C5C5C5"/>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2" name="Google Shape;1332;p29"/>
          <p:cNvSpPr/>
          <p:nvPr/>
        </p:nvSpPr>
        <p:spPr>
          <a:xfrm>
            <a:off x="4904771" y="2794000"/>
            <a:ext cx="900000" cy="3450044"/>
          </a:xfrm>
          <a:prstGeom prst="rect">
            <a:avLst/>
          </a:prstGeom>
          <a:solidFill>
            <a:srgbClr val="C5C5C5"/>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3" name="Google Shape;1333;p29"/>
          <p:cNvSpPr/>
          <p:nvPr/>
        </p:nvSpPr>
        <p:spPr>
          <a:xfrm>
            <a:off x="6057053" y="2794000"/>
            <a:ext cx="900000" cy="3450044"/>
          </a:xfrm>
          <a:prstGeom prst="rect">
            <a:avLst/>
          </a:prstGeom>
          <a:solidFill>
            <a:srgbClr val="C5C5C5"/>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4" name="Google Shape;1334;p29"/>
          <p:cNvSpPr/>
          <p:nvPr/>
        </p:nvSpPr>
        <p:spPr>
          <a:xfrm>
            <a:off x="7209335" y="2794000"/>
            <a:ext cx="900000" cy="3450044"/>
          </a:xfrm>
          <a:prstGeom prst="rect">
            <a:avLst/>
          </a:prstGeom>
          <a:solidFill>
            <a:srgbClr val="C5C5C5"/>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5" name="Google Shape;1335;p29"/>
          <p:cNvSpPr/>
          <p:nvPr/>
        </p:nvSpPr>
        <p:spPr>
          <a:xfrm>
            <a:off x="8361617" y="2794000"/>
            <a:ext cx="900000" cy="3450044"/>
          </a:xfrm>
          <a:prstGeom prst="rect">
            <a:avLst/>
          </a:prstGeom>
          <a:solidFill>
            <a:srgbClr val="C5C5C5"/>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6" name="Google Shape;1336;p29"/>
          <p:cNvSpPr/>
          <p:nvPr/>
        </p:nvSpPr>
        <p:spPr>
          <a:xfrm>
            <a:off x="9513899" y="2794000"/>
            <a:ext cx="900000" cy="3450044"/>
          </a:xfrm>
          <a:prstGeom prst="rect">
            <a:avLst/>
          </a:prstGeom>
          <a:solidFill>
            <a:srgbClr val="C5C5C5"/>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7" name="Google Shape;1337;p29"/>
          <p:cNvSpPr/>
          <p:nvPr/>
        </p:nvSpPr>
        <p:spPr>
          <a:xfrm>
            <a:off x="10666179" y="2794000"/>
            <a:ext cx="900000" cy="3450044"/>
          </a:xfrm>
          <a:prstGeom prst="rect">
            <a:avLst/>
          </a:prstGeom>
          <a:solidFill>
            <a:srgbClr val="C5C5C5"/>
          </a:solidFill>
          <a:ln>
            <a:noFill/>
          </a:ln>
          <a:effectLst>
            <a:outerShdw blurRad="50800" dist="38100" algn="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8" name="Google Shape;1338;p29"/>
          <p:cNvSpPr txBox="1"/>
          <p:nvPr/>
        </p:nvSpPr>
        <p:spPr>
          <a:xfrm rot="-5400000">
            <a:off x="3126026" y="4303428"/>
            <a:ext cx="2152924"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rgbClr val="595A59"/>
                </a:solidFill>
                <a:latin typeface="Calibri"/>
                <a:ea typeface="Calibri"/>
                <a:cs typeface="Calibri"/>
                <a:sym typeface="Calibri"/>
              </a:rPr>
              <a:t>Realistic Optimism</a:t>
            </a:r>
            <a:endParaRPr sz="2000" b="1">
              <a:solidFill>
                <a:srgbClr val="595A59"/>
              </a:solidFill>
              <a:latin typeface="Calibri"/>
              <a:ea typeface="Calibri"/>
              <a:cs typeface="Calibri"/>
              <a:sym typeface="Calibri"/>
            </a:endParaRPr>
          </a:p>
        </p:txBody>
      </p:sp>
      <p:sp>
        <p:nvSpPr>
          <p:cNvPr id="1339" name="Google Shape;1339;p29"/>
          <p:cNvSpPr txBox="1"/>
          <p:nvPr/>
        </p:nvSpPr>
        <p:spPr>
          <a:xfrm rot="-5400000">
            <a:off x="4543350" y="4249974"/>
            <a:ext cx="15306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rgbClr val="595A59"/>
                </a:solidFill>
                <a:latin typeface="Calibri"/>
                <a:ea typeface="Calibri"/>
                <a:cs typeface="Calibri"/>
                <a:sym typeface="Calibri"/>
              </a:rPr>
              <a:t>Acceptance</a:t>
            </a:r>
            <a:endParaRPr/>
          </a:p>
        </p:txBody>
      </p:sp>
      <p:sp>
        <p:nvSpPr>
          <p:cNvPr id="1340" name="Google Shape;1340;p29"/>
          <p:cNvSpPr txBox="1"/>
          <p:nvPr/>
        </p:nvSpPr>
        <p:spPr>
          <a:xfrm rot="-5400000">
            <a:off x="5361606" y="4302223"/>
            <a:ext cx="2290892"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rgbClr val="595A59"/>
                </a:solidFill>
                <a:latin typeface="Calibri"/>
                <a:ea typeface="Calibri"/>
                <a:cs typeface="Calibri"/>
                <a:sym typeface="Calibri"/>
              </a:rPr>
              <a:t>Solution Orientation</a:t>
            </a:r>
            <a:endParaRPr/>
          </a:p>
        </p:txBody>
      </p:sp>
      <p:sp>
        <p:nvSpPr>
          <p:cNvPr id="1341" name="Google Shape;1341;p29"/>
          <p:cNvSpPr txBox="1"/>
          <p:nvPr/>
        </p:nvSpPr>
        <p:spPr>
          <a:xfrm rot="-5400000">
            <a:off x="6679450" y="4240950"/>
            <a:ext cx="18675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rgbClr val="595A59"/>
                </a:solidFill>
                <a:latin typeface="Calibri"/>
                <a:ea typeface="Calibri"/>
                <a:cs typeface="Calibri"/>
                <a:sym typeface="Calibri"/>
              </a:rPr>
              <a:t>Self-Regulation</a:t>
            </a:r>
            <a:endParaRPr/>
          </a:p>
        </p:txBody>
      </p:sp>
      <p:sp>
        <p:nvSpPr>
          <p:cNvPr id="1342" name="Google Shape;1342;p29"/>
          <p:cNvSpPr txBox="1"/>
          <p:nvPr/>
        </p:nvSpPr>
        <p:spPr>
          <a:xfrm rot="-5400000">
            <a:off x="7475851" y="4302222"/>
            <a:ext cx="2671531"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rgbClr val="595A59"/>
                </a:solidFill>
                <a:latin typeface="Calibri"/>
                <a:ea typeface="Calibri"/>
                <a:cs typeface="Calibri"/>
                <a:sym typeface="Calibri"/>
              </a:rPr>
              <a:t>Assuming Responsibility</a:t>
            </a:r>
            <a:endParaRPr/>
          </a:p>
        </p:txBody>
      </p:sp>
      <p:sp>
        <p:nvSpPr>
          <p:cNvPr id="1343" name="Google Shape;1343;p29"/>
          <p:cNvSpPr txBox="1"/>
          <p:nvPr/>
        </p:nvSpPr>
        <p:spPr>
          <a:xfrm rot="-5400000">
            <a:off x="8818453" y="4272799"/>
            <a:ext cx="2290892"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rgbClr val="595A59"/>
                </a:solidFill>
                <a:latin typeface="Calibri"/>
                <a:ea typeface="Calibri"/>
                <a:cs typeface="Calibri"/>
                <a:sym typeface="Calibri"/>
              </a:rPr>
              <a:t>Network Orientation</a:t>
            </a:r>
            <a:endParaRPr/>
          </a:p>
        </p:txBody>
      </p:sp>
      <p:sp>
        <p:nvSpPr>
          <p:cNvPr id="1344" name="Google Shape;1344;p29"/>
          <p:cNvSpPr txBox="1"/>
          <p:nvPr/>
        </p:nvSpPr>
        <p:spPr>
          <a:xfrm rot="-5400000">
            <a:off x="10227226" y="4272800"/>
            <a:ext cx="1777906" cy="49244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rgbClr val="595A59"/>
                </a:solidFill>
                <a:latin typeface="Calibri"/>
                <a:ea typeface="Calibri"/>
                <a:cs typeface="Calibri"/>
                <a:sym typeface="Calibri"/>
              </a:rPr>
              <a:t>Future Planning</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pic>
        <p:nvPicPr>
          <p:cNvPr id="1349" name="Google Shape;1349;p30" descr="Kopfhörer"/>
          <p:cNvPicPr preferRelativeResize="0">
            <a:picLocks noGrp="1"/>
          </p:cNvPicPr>
          <p:nvPr>
            <p:ph type="pic" idx="2"/>
          </p:nvPr>
        </p:nvPicPr>
        <p:blipFill rotWithShape="1">
          <a:blip r:embed="rId3">
            <a:alphaModFix/>
          </a:blip>
          <a:srcRect l="9880" r="9880"/>
          <a:stretch/>
        </p:blipFill>
        <p:spPr>
          <a:xfrm>
            <a:off x="8030816" y="1410779"/>
            <a:ext cx="3158667" cy="3936763"/>
          </a:xfrm>
          <a:prstGeom prst="rect">
            <a:avLst/>
          </a:prstGeom>
          <a:solidFill>
            <a:schemeClr val="lt1"/>
          </a:solidFill>
          <a:ln>
            <a:noFill/>
          </a:ln>
        </p:spPr>
      </p:pic>
      <p:sp>
        <p:nvSpPr>
          <p:cNvPr id="1350" name="Google Shape;1350;p30"/>
          <p:cNvSpPr txBox="1">
            <a:spLocks noGrp="1"/>
          </p:cNvSpPr>
          <p:nvPr>
            <p:ph type="body" idx="1"/>
          </p:nvPr>
        </p:nvSpPr>
        <p:spPr>
          <a:xfrm>
            <a:off x="1802710" y="2439845"/>
            <a:ext cx="4621841" cy="3859350"/>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595A59"/>
              </a:buClr>
              <a:buSzPts val="2400"/>
              <a:buNone/>
            </a:pPr>
            <a:r>
              <a:rPr lang="de-DE" dirty="0">
                <a:solidFill>
                  <a:srgbClr val="595A59"/>
                </a:solidFill>
              </a:rPr>
              <a:t>The podcast </a:t>
            </a:r>
            <a:r>
              <a:rPr lang="de-DE" u="sng" dirty="0">
                <a:solidFill>
                  <a:srgbClr val="79527B"/>
                </a:solidFill>
                <a:hlinkClick r:id="rId4">
                  <a:extLst>
                    <a:ext uri="{A12FA001-AC4F-418D-AE19-62706E023703}">
                      <ahyp:hlinkClr xmlns:ahyp="http://schemas.microsoft.com/office/drawing/2018/hyperlinkcolor" val="tx"/>
                    </a:ext>
                  </a:extLst>
                </a:hlinkClick>
              </a:rPr>
              <a:t>Resilient Leadership</a:t>
            </a:r>
            <a:r>
              <a:rPr lang="de-DE" dirty="0">
                <a:solidFill>
                  <a:srgbClr val="595A59"/>
                </a:solidFill>
              </a:rPr>
              <a:t> </a:t>
            </a:r>
            <a:r>
              <a:rPr lang="de-DE" dirty="0" err="1">
                <a:solidFill>
                  <a:srgbClr val="595A59"/>
                </a:solidFill>
              </a:rPr>
              <a:t>is</a:t>
            </a:r>
            <a:r>
              <a:rPr lang="de-DE" dirty="0">
                <a:solidFill>
                  <a:srgbClr val="595A59"/>
                </a:solidFill>
              </a:rPr>
              <a:t> </a:t>
            </a:r>
            <a:r>
              <a:rPr lang="de-DE" dirty="0" err="1">
                <a:solidFill>
                  <a:srgbClr val="595A59"/>
                </a:solidFill>
              </a:rPr>
              <a:t>designed</a:t>
            </a:r>
            <a:r>
              <a:rPr lang="de-DE" dirty="0">
                <a:solidFill>
                  <a:srgbClr val="595A59"/>
                </a:solidFill>
              </a:rPr>
              <a:t> </a:t>
            </a:r>
            <a:r>
              <a:rPr lang="de-DE" dirty="0" err="1">
                <a:solidFill>
                  <a:srgbClr val="595A59"/>
                </a:solidFill>
              </a:rPr>
              <a:t>to</a:t>
            </a:r>
            <a:r>
              <a:rPr lang="de-DE" dirty="0">
                <a:solidFill>
                  <a:srgbClr val="595A59"/>
                </a:solidFill>
              </a:rPr>
              <a:t> </a:t>
            </a:r>
            <a:r>
              <a:rPr lang="de-DE" dirty="0" err="1">
                <a:solidFill>
                  <a:srgbClr val="595A59"/>
                </a:solidFill>
              </a:rPr>
              <a:t>help</a:t>
            </a:r>
            <a:r>
              <a:rPr lang="de-DE" dirty="0">
                <a:solidFill>
                  <a:srgbClr val="595A59"/>
                </a:solidFill>
              </a:rPr>
              <a:t> </a:t>
            </a:r>
            <a:r>
              <a:rPr lang="de-DE" dirty="0" err="1">
                <a:solidFill>
                  <a:srgbClr val="595A59"/>
                </a:solidFill>
              </a:rPr>
              <a:t>you</a:t>
            </a:r>
            <a:r>
              <a:rPr lang="de-DE" dirty="0">
                <a:solidFill>
                  <a:srgbClr val="595A59"/>
                </a:solidFill>
              </a:rPr>
              <a:t> </a:t>
            </a:r>
            <a:r>
              <a:rPr lang="de-DE" dirty="0" err="1">
                <a:solidFill>
                  <a:srgbClr val="595A59"/>
                </a:solidFill>
              </a:rPr>
              <a:t>lead</a:t>
            </a:r>
            <a:r>
              <a:rPr lang="de-DE" dirty="0">
                <a:solidFill>
                  <a:srgbClr val="595A59"/>
                </a:solidFill>
              </a:rPr>
              <a:t> </a:t>
            </a:r>
            <a:r>
              <a:rPr lang="de-DE" dirty="0" err="1">
                <a:solidFill>
                  <a:srgbClr val="595A59"/>
                </a:solidFill>
              </a:rPr>
              <a:t>with</a:t>
            </a:r>
            <a:r>
              <a:rPr lang="de-DE" dirty="0">
                <a:solidFill>
                  <a:srgbClr val="595A59"/>
                </a:solidFill>
              </a:rPr>
              <a:t> </a:t>
            </a:r>
            <a:r>
              <a:rPr lang="de-DE" dirty="0" err="1">
                <a:solidFill>
                  <a:srgbClr val="595A59"/>
                </a:solidFill>
              </a:rPr>
              <a:t>more</a:t>
            </a:r>
            <a:r>
              <a:rPr lang="de-DE" dirty="0">
                <a:solidFill>
                  <a:srgbClr val="595A59"/>
                </a:solidFill>
              </a:rPr>
              <a:t> </a:t>
            </a:r>
            <a:r>
              <a:rPr lang="de-DE" dirty="0" err="1">
                <a:solidFill>
                  <a:srgbClr val="595A59"/>
                </a:solidFill>
              </a:rPr>
              <a:t>calm</a:t>
            </a:r>
            <a:r>
              <a:rPr lang="de-DE" dirty="0">
                <a:solidFill>
                  <a:srgbClr val="595A59"/>
                </a:solidFill>
              </a:rPr>
              <a:t>, </a:t>
            </a:r>
            <a:r>
              <a:rPr lang="de-DE" dirty="0" err="1">
                <a:solidFill>
                  <a:srgbClr val="595A59"/>
                </a:solidFill>
              </a:rPr>
              <a:t>clarity</a:t>
            </a:r>
            <a:r>
              <a:rPr lang="de-DE" dirty="0">
                <a:solidFill>
                  <a:srgbClr val="595A59"/>
                </a:solidFill>
              </a:rPr>
              <a:t> and </a:t>
            </a:r>
            <a:r>
              <a:rPr lang="de-DE" dirty="0" err="1">
                <a:solidFill>
                  <a:srgbClr val="595A59"/>
                </a:solidFill>
              </a:rPr>
              <a:t>conviction</a:t>
            </a:r>
            <a:r>
              <a:rPr lang="de-DE" dirty="0">
                <a:solidFill>
                  <a:srgbClr val="595A59"/>
                </a:solidFill>
              </a:rPr>
              <a:t> </a:t>
            </a:r>
            <a:r>
              <a:rPr lang="de-DE" dirty="0" err="1">
                <a:solidFill>
                  <a:srgbClr val="595A59"/>
                </a:solidFill>
              </a:rPr>
              <a:t>even</a:t>
            </a:r>
            <a:r>
              <a:rPr lang="de-DE" dirty="0">
                <a:solidFill>
                  <a:srgbClr val="595A59"/>
                </a:solidFill>
              </a:rPr>
              <a:t> in turbulent </a:t>
            </a:r>
            <a:r>
              <a:rPr lang="de-DE" dirty="0" err="1">
                <a:solidFill>
                  <a:srgbClr val="595A59"/>
                </a:solidFill>
              </a:rPr>
              <a:t>times</a:t>
            </a:r>
            <a:r>
              <a:rPr lang="de-DE" dirty="0">
                <a:solidFill>
                  <a:srgbClr val="595A59"/>
                </a:solidFill>
              </a:rPr>
              <a:t>.</a:t>
            </a:r>
            <a:endParaRPr dirty="0"/>
          </a:p>
          <a:p>
            <a:pPr marL="228600" lvl="0" indent="-228600" algn="l" rtl="0">
              <a:lnSpc>
                <a:spcPct val="90000"/>
              </a:lnSpc>
              <a:spcBef>
                <a:spcPts val="1000"/>
              </a:spcBef>
              <a:spcAft>
                <a:spcPts val="0"/>
              </a:spcAft>
              <a:buClr>
                <a:srgbClr val="595A59"/>
              </a:buClr>
              <a:buSzPts val="2400"/>
              <a:buNone/>
            </a:pPr>
            <a:r>
              <a:rPr lang="de-DE" dirty="0">
                <a:solidFill>
                  <a:srgbClr val="595A59"/>
                </a:solidFill>
              </a:rPr>
              <a:t>The </a:t>
            </a:r>
            <a:r>
              <a:rPr lang="de-DE" dirty="0" err="1">
                <a:solidFill>
                  <a:srgbClr val="595A59"/>
                </a:solidFill>
              </a:rPr>
              <a:t>show</a:t>
            </a:r>
            <a:r>
              <a:rPr lang="de-DE" dirty="0">
                <a:solidFill>
                  <a:srgbClr val="595A59"/>
                </a:solidFill>
              </a:rPr>
              <a:t> will </a:t>
            </a:r>
            <a:r>
              <a:rPr lang="de-DE" dirty="0" err="1">
                <a:solidFill>
                  <a:srgbClr val="595A59"/>
                </a:solidFill>
              </a:rPr>
              <a:t>offer</a:t>
            </a:r>
            <a:r>
              <a:rPr lang="de-DE" dirty="0">
                <a:solidFill>
                  <a:srgbClr val="595A59"/>
                </a:solidFill>
              </a:rPr>
              <a:t> </a:t>
            </a:r>
            <a:r>
              <a:rPr lang="de-DE" dirty="0" err="1">
                <a:solidFill>
                  <a:srgbClr val="595A59"/>
                </a:solidFill>
              </a:rPr>
              <a:t>you</a:t>
            </a:r>
            <a:r>
              <a:rPr lang="de-DE" dirty="0">
                <a:solidFill>
                  <a:srgbClr val="595A59"/>
                </a:solidFill>
              </a:rPr>
              <a:t> </a:t>
            </a:r>
            <a:r>
              <a:rPr lang="de-DE" dirty="0" err="1">
                <a:solidFill>
                  <a:srgbClr val="595A59"/>
                </a:solidFill>
              </a:rPr>
              <a:t>practical</a:t>
            </a:r>
            <a:r>
              <a:rPr lang="de-DE" dirty="0">
                <a:solidFill>
                  <a:srgbClr val="595A59"/>
                </a:solidFill>
              </a:rPr>
              <a:t> </a:t>
            </a:r>
            <a:r>
              <a:rPr lang="de-DE" dirty="0" err="1">
                <a:solidFill>
                  <a:srgbClr val="595A59"/>
                </a:solidFill>
              </a:rPr>
              <a:t>tools</a:t>
            </a:r>
            <a:r>
              <a:rPr lang="de-DE" dirty="0">
                <a:solidFill>
                  <a:srgbClr val="595A59"/>
                </a:solidFill>
              </a:rPr>
              <a:t> and </a:t>
            </a:r>
            <a:r>
              <a:rPr lang="de-DE" dirty="0" err="1">
                <a:solidFill>
                  <a:srgbClr val="595A59"/>
                </a:solidFill>
              </a:rPr>
              <a:t>help</a:t>
            </a:r>
            <a:r>
              <a:rPr lang="de-DE" dirty="0">
                <a:solidFill>
                  <a:srgbClr val="595A59"/>
                </a:solidFill>
              </a:rPr>
              <a:t> </a:t>
            </a:r>
            <a:r>
              <a:rPr lang="de-DE" dirty="0" err="1">
                <a:solidFill>
                  <a:srgbClr val="595A59"/>
                </a:solidFill>
              </a:rPr>
              <a:t>you</a:t>
            </a:r>
            <a:r>
              <a:rPr lang="de-DE" dirty="0">
                <a:solidFill>
                  <a:srgbClr val="595A59"/>
                </a:solidFill>
              </a:rPr>
              <a:t> </a:t>
            </a:r>
            <a:r>
              <a:rPr lang="de-DE" dirty="0" err="1">
                <a:solidFill>
                  <a:srgbClr val="595A59"/>
                </a:solidFill>
              </a:rPr>
              <a:t>grow</a:t>
            </a:r>
            <a:r>
              <a:rPr lang="de-DE" dirty="0">
                <a:solidFill>
                  <a:srgbClr val="595A59"/>
                </a:solidFill>
              </a:rPr>
              <a:t> </a:t>
            </a:r>
            <a:r>
              <a:rPr lang="de-DE" dirty="0" err="1">
                <a:solidFill>
                  <a:srgbClr val="595A59"/>
                </a:solidFill>
              </a:rPr>
              <a:t>your</a:t>
            </a:r>
            <a:r>
              <a:rPr lang="de-DE" dirty="0">
                <a:solidFill>
                  <a:srgbClr val="595A59"/>
                </a:solidFill>
              </a:rPr>
              <a:t> </a:t>
            </a:r>
            <a:r>
              <a:rPr lang="de-DE" dirty="0" err="1">
                <a:solidFill>
                  <a:srgbClr val="595A59"/>
                </a:solidFill>
              </a:rPr>
              <a:t>resilience</a:t>
            </a:r>
            <a:r>
              <a:rPr lang="de-DE" dirty="0">
                <a:solidFill>
                  <a:srgbClr val="595A59"/>
                </a:solidFill>
              </a:rPr>
              <a:t> and </a:t>
            </a:r>
            <a:r>
              <a:rPr lang="de-DE" dirty="0" err="1">
                <a:solidFill>
                  <a:srgbClr val="595A59"/>
                </a:solidFill>
              </a:rPr>
              <a:t>strengthen</a:t>
            </a:r>
            <a:r>
              <a:rPr lang="de-DE" dirty="0">
                <a:solidFill>
                  <a:srgbClr val="595A59"/>
                </a:solidFill>
              </a:rPr>
              <a:t> </a:t>
            </a:r>
            <a:r>
              <a:rPr lang="de-DE" dirty="0" err="1">
                <a:solidFill>
                  <a:srgbClr val="595A59"/>
                </a:solidFill>
              </a:rPr>
              <a:t>your</a:t>
            </a:r>
            <a:r>
              <a:rPr lang="de-DE" dirty="0">
                <a:solidFill>
                  <a:srgbClr val="595A59"/>
                </a:solidFill>
              </a:rPr>
              <a:t> </a:t>
            </a:r>
            <a:r>
              <a:rPr lang="de-DE" dirty="0" err="1">
                <a:solidFill>
                  <a:srgbClr val="595A59"/>
                </a:solidFill>
              </a:rPr>
              <a:t>leadership</a:t>
            </a:r>
            <a:r>
              <a:rPr lang="de-DE" dirty="0">
                <a:solidFill>
                  <a:srgbClr val="595A59"/>
                </a:solidFill>
              </a:rPr>
              <a:t>.</a:t>
            </a:r>
            <a:endParaRPr dirty="0"/>
          </a:p>
        </p:txBody>
      </p:sp>
      <p:sp>
        <p:nvSpPr>
          <p:cNvPr id="1351" name="Google Shape;1351;p30"/>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lnSpc>
                <a:spcPct val="90000"/>
              </a:lnSpc>
              <a:spcBef>
                <a:spcPts val="0"/>
              </a:spcBef>
              <a:spcAft>
                <a:spcPts val="0"/>
              </a:spcAft>
              <a:buClr>
                <a:srgbClr val="595A59"/>
              </a:buClr>
              <a:buSzPct val="100000"/>
              <a:buNone/>
            </a:pPr>
            <a:r>
              <a:rPr lang="de-DE">
                <a:solidFill>
                  <a:srgbClr val="595A59"/>
                </a:solidFill>
              </a:rPr>
              <a:t>PLEASE LISTEN: Resilient Leadership Podcast</a:t>
            </a:r>
            <a:endParaRPr>
              <a:solidFill>
                <a:srgbClr val="595A59"/>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0"/>
        <p:cNvGrpSpPr/>
        <p:nvPr/>
      </p:nvGrpSpPr>
      <p:grpSpPr>
        <a:xfrm>
          <a:off x="0" y="0"/>
          <a:ext cx="0" cy="0"/>
          <a:chOff x="0" y="0"/>
          <a:chExt cx="0" cy="0"/>
        </a:xfrm>
      </p:grpSpPr>
      <p:sp>
        <p:nvSpPr>
          <p:cNvPr id="861" name="Google Shape;861;p3"/>
          <p:cNvSpPr txBox="1">
            <a:spLocks noGrp="1"/>
          </p:cNvSpPr>
          <p:nvPr>
            <p:ph type="body" idx="1"/>
          </p:nvPr>
        </p:nvSpPr>
        <p:spPr>
          <a:xfrm>
            <a:off x="734715" y="1757011"/>
            <a:ext cx="4983180" cy="386770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de-DE" dirty="0"/>
              <a:t>…</a:t>
            </a:r>
            <a:r>
              <a:rPr lang="de-DE" dirty="0" err="1"/>
              <a:t>have</a:t>
            </a:r>
            <a:r>
              <a:rPr lang="de-DE" dirty="0"/>
              <a:t> </a:t>
            </a:r>
            <a:r>
              <a:rPr lang="de-DE" dirty="0" err="1"/>
              <a:t>deepened</a:t>
            </a:r>
            <a:r>
              <a:rPr lang="de-DE" dirty="0"/>
              <a:t> </a:t>
            </a:r>
            <a:r>
              <a:rPr lang="de-DE" dirty="0" err="1"/>
              <a:t>your</a:t>
            </a:r>
            <a:r>
              <a:rPr lang="de-DE" dirty="0"/>
              <a:t> </a:t>
            </a:r>
            <a:r>
              <a:rPr lang="de-DE" dirty="0" err="1"/>
              <a:t>understanding</a:t>
            </a:r>
            <a:r>
              <a:rPr lang="de-DE" dirty="0"/>
              <a:t> of </a:t>
            </a:r>
            <a:r>
              <a:rPr lang="de-DE" dirty="0" err="1"/>
              <a:t>resilience</a:t>
            </a:r>
            <a:endParaRPr dirty="0"/>
          </a:p>
          <a:p>
            <a:pPr marL="228600" lvl="0" indent="-228600" algn="l" rtl="0">
              <a:lnSpc>
                <a:spcPct val="90000"/>
              </a:lnSpc>
              <a:spcBef>
                <a:spcPts val="1000"/>
              </a:spcBef>
              <a:spcAft>
                <a:spcPts val="0"/>
              </a:spcAft>
              <a:buClr>
                <a:schemeClr val="lt1"/>
              </a:buClr>
              <a:buSzPts val="2400"/>
              <a:buNone/>
            </a:pPr>
            <a:r>
              <a:rPr lang="de-DE" dirty="0"/>
              <a:t>…</a:t>
            </a:r>
            <a:r>
              <a:rPr lang="de-DE" dirty="0" err="1"/>
              <a:t>know</a:t>
            </a:r>
            <a:r>
              <a:rPr lang="de-DE" dirty="0"/>
              <a:t> </a:t>
            </a:r>
            <a:r>
              <a:rPr lang="de-DE" dirty="0" err="1"/>
              <a:t>what</a:t>
            </a:r>
            <a:r>
              <a:rPr lang="de-DE" dirty="0"/>
              <a:t> organisational </a:t>
            </a:r>
            <a:r>
              <a:rPr lang="de-DE" dirty="0" err="1"/>
              <a:t>resilience</a:t>
            </a:r>
            <a:r>
              <a:rPr lang="de-DE" dirty="0"/>
              <a:t> </a:t>
            </a:r>
            <a:r>
              <a:rPr lang="de-DE" dirty="0" err="1"/>
              <a:t>is</a:t>
            </a:r>
            <a:r>
              <a:rPr lang="de-DE" dirty="0"/>
              <a:t> and </a:t>
            </a:r>
            <a:r>
              <a:rPr lang="de-DE" dirty="0" err="1"/>
              <a:t>what</a:t>
            </a:r>
            <a:r>
              <a:rPr lang="de-DE" dirty="0"/>
              <a:t> </a:t>
            </a:r>
            <a:r>
              <a:rPr lang="de-DE" dirty="0" err="1"/>
              <a:t>companies</a:t>
            </a:r>
            <a:r>
              <a:rPr lang="de-DE" dirty="0"/>
              <a:t> </a:t>
            </a:r>
            <a:r>
              <a:rPr lang="de-DE" dirty="0" err="1"/>
              <a:t>can</a:t>
            </a:r>
            <a:r>
              <a:rPr lang="de-DE" dirty="0"/>
              <a:t> do </a:t>
            </a:r>
            <a:r>
              <a:rPr lang="de-DE" dirty="0" err="1"/>
              <a:t>to</a:t>
            </a:r>
            <a:r>
              <a:rPr lang="de-DE" dirty="0"/>
              <a:t> </a:t>
            </a:r>
            <a:r>
              <a:rPr lang="de-DE" dirty="0" err="1"/>
              <a:t>achieve</a:t>
            </a:r>
            <a:r>
              <a:rPr lang="de-DE" dirty="0"/>
              <a:t> </a:t>
            </a:r>
            <a:r>
              <a:rPr lang="de-DE" dirty="0" err="1"/>
              <a:t>it</a:t>
            </a:r>
            <a:endParaRPr dirty="0"/>
          </a:p>
          <a:p>
            <a:pPr marL="228600" lvl="0" indent="-228600" algn="l" rtl="0">
              <a:lnSpc>
                <a:spcPct val="90000"/>
              </a:lnSpc>
              <a:spcBef>
                <a:spcPts val="1000"/>
              </a:spcBef>
              <a:spcAft>
                <a:spcPts val="0"/>
              </a:spcAft>
              <a:buClr>
                <a:schemeClr val="lt1"/>
              </a:buClr>
              <a:buSzPts val="2400"/>
              <a:buNone/>
            </a:pPr>
            <a:r>
              <a:rPr lang="de-DE" dirty="0"/>
              <a:t>…</a:t>
            </a:r>
            <a:r>
              <a:rPr lang="de-DE" dirty="0" err="1"/>
              <a:t>be</a:t>
            </a:r>
            <a:r>
              <a:rPr lang="de-DE" dirty="0"/>
              <a:t> </a:t>
            </a:r>
            <a:r>
              <a:rPr lang="de-DE" dirty="0" err="1"/>
              <a:t>able</a:t>
            </a:r>
            <a:r>
              <a:rPr lang="de-DE" dirty="0"/>
              <a:t> </a:t>
            </a:r>
            <a:r>
              <a:rPr lang="de-DE" dirty="0" err="1"/>
              <a:t>to</a:t>
            </a:r>
            <a:r>
              <a:rPr lang="de-DE" dirty="0"/>
              <a:t> </a:t>
            </a:r>
            <a:r>
              <a:rPr lang="de-DE" dirty="0" err="1"/>
              <a:t>understand</a:t>
            </a:r>
            <a:r>
              <a:rPr lang="de-DE" dirty="0"/>
              <a:t> and </a:t>
            </a:r>
            <a:r>
              <a:rPr lang="de-DE" dirty="0" err="1"/>
              <a:t>win</a:t>
            </a:r>
            <a:r>
              <a:rPr lang="de-DE" dirty="0"/>
              <a:t> the </a:t>
            </a:r>
            <a:r>
              <a:rPr lang="de-DE" dirty="0" err="1"/>
              <a:t>guest</a:t>
            </a:r>
            <a:r>
              <a:rPr lang="de-DE" dirty="0"/>
              <a:t> of the </a:t>
            </a:r>
            <a:r>
              <a:rPr lang="de-DE" dirty="0" err="1"/>
              <a:t>future</a:t>
            </a:r>
            <a:endParaRPr dirty="0"/>
          </a:p>
          <a:p>
            <a:pPr marL="228600" lvl="0" indent="-228600" algn="l" rtl="0">
              <a:lnSpc>
                <a:spcPct val="90000"/>
              </a:lnSpc>
              <a:spcBef>
                <a:spcPts val="1000"/>
              </a:spcBef>
              <a:spcAft>
                <a:spcPts val="0"/>
              </a:spcAft>
              <a:buClr>
                <a:schemeClr val="lt1"/>
              </a:buClr>
              <a:buSzPts val="2400"/>
              <a:buNone/>
            </a:pPr>
            <a:r>
              <a:rPr lang="de-DE" dirty="0"/>
              <a:t>…</a:t>
            </a:r>
            <a:r>
              <a:rPr lang="de-DE" dirty="0" err="1"/>
              <a:t>be</a:t>
            </a:r>
            <a:r>
              <a:rPr lang="de-DE" dirty="0"/>
              <a:t> </a:t>
            </a:r>
            <a:r>
              <a:rPr lang="de-DE" dirty="0" err="1"/>
              <a:t>familiar</a:t>
            </a:r>
            <a:r>
              <a:rPr lang="de-DE" dirty="0"/>
              <a:t> </a:t>
            </a:r>
            <a:r>
              <a:rPr lang="de-DE" dirty="0" err="1"/>
              <a:t>with</a:t>
            </a:r>
            <a:r>
              <a:rPr lang="de-DE" dirty="0"/>
              <a:t> </a:t>
            </a:r>
            <a:r>
              <a:rPr lang="de-DE" dirty="0" err="1"/>
              <a:t>factors</a:t>
            </a:r>
            <a:r>
              <a:rPr lang="de-DE" dirty="0"/>
              <a:t> </a:t>
            </a:r>
            <a:r>
              <a:rPr lang="de-DE" dirty="0" err="1"/>
              <a:t>that</a:t>
            </a:r>
            <a:r>
              <a:rPr lang="de-DE" dirty="0"/>
              <a:t> </a:t>
            </a:r>
            <a:r>
              <a:rPr lang="de-DE" dirty="0" err="1"/>
              <a:t>influence</a:t>
            </a:r>
            <a:r>
              <a:rPr lang="de-DE" dirty="0"/>
              <a:t> </a:t>
            </a:r>
            <a:r>
              <a:rPr lang="de-DE" dirty="0" err="1"/>
              <a:t>resilience</a:t>
            </a:r>
            <a:r>
              <a:rPr lang="de-DE" dirty="0"/>
              <a:t> in </a:t>
            </a:r>
            <a:r>
              <a:rPr lang="de-DE" dirty="0" err="1"/>
              <a:t>tourism</a:t>
            </a:r>
            <a:r>
              <a:rPr lang="de-DE" dirty="0"/>
              <a:t> SMEs</a:t>
            </a:r>
            <a:endParaRPr dirty="0"/>
          </a:p>
          <a:p>
            <a:pPr marL="228600" lvl="0" indent="-228600" algn="l" rtl="0">
              <a:lnSpc>
                <a:spcPct val="90000"/>
              </a:lnSpc>
              <a:spcBef>
                <a:spcPts val="1000"/>
              </a:spcBef>
              <a:spcAft>
                <a:spcPts val="0"/>
              </a:spcAft>
              <a:buClr>
                <a:schemeClr val="lt1"/>
              </a:buClr>
              <a:buSzPts val="2400"/>
              <a:buNone/>
            </a:pPr>
            <a:r>
              <a:rPr lang="de-DE" dirty="0"/>
              <a:t>…</a:t>
            </a:r>
            <a:r>
              <a:rPr lang="de-DE" dirty="0" err="1"/>
              <a:t>know</a:t>
            </a:r>
            <a:r>
              <a:rPr lang="de-DE" dirty="0"/>
              <a:t> </a:t>
            </a:r>
            <a:r>
              <a:rPr lang="de-DE" dirty="0" err="1"/>
              <a:t>why</a:t>
            </a:r>
            <a:r>
              <a:rPr lang="de-DE" dirty="0"/>
              <a:t> </a:t>
            </a:r>
            <a:r>
              <a:rPr lang="de-DE" dirty="0" err="1"/>
              <a:t>resilience</a:t>
            </a:r>
            <a:r>
              <a:rPr lang="de-DE" dirty="0"/>
              <a:t> and </a:t>
            </a:r>
            <a:r>
              <a:rPr lang="de-DE" dirty="0" err="1"/>
              <a:t>sustainability</a:t>
            </a:r>
            <a:r>
              <a:rPr lang="de-DE" dirty="0"/>
              <a:t> </a:t>
            </a:r>
            <a:r>
              <a:rPr lang="de-DE" dirty="0" err="1"/>
              <a:t>go</a:t>
            </a:r>
            <a:r>
              <a:rPr lang="de-DE" dirty="0"/>
              <a:t> </a:t>
            </a:r>
            <a:r>
              <a:rPr lang="de-DE" dirty="0" err="1"/>
              <a:t>hand</a:t>
            </a:r>
            <a:r>
              <a:rPr lang="de-DE" dirty="0"/>
              <a:t> in </a:t>
            </a:r>
            <a:r>
              <a:rPr lang="de-DE" dirty="0" err="1"/>
              <a:t>hand</a:t>
            </a:r>
            <a:endParaRPr dirty="0"/>
          </a:p>
        </p:txBody>
      </p:sp>
      <p:sp>
        <p:nvSpPr>
          <p:cNvPr id="862" name="Google Shape;862;p3"/>
          <p:cNvSpPr txBox="1">
            <a:spLocks noGrp="1"/>
          </p:cNvSpPr>
          <p:nvPr>
            <p:ph type="body" idx="2"/>
          </p:nvPr>
        </p:nvSpPr>
        <p:spPr>
          <a:xfrm>
            <a:off x="734714" y="642972"/>
            <a:ext cx="5085159"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de-DE"/>
              <a:t>After completing this module, you will…</a:t>
            </a:r>
            <a:endParaRPr/>
          </a:p>
        </p:txBody>
      </p:sp>
      <p:pic>
        <p:nvPicPr>
          <p:cNvPr id="863" name="Google Shape;863;p3" descr="Ein Bild, das Text, draußen, Mann, männlich enthält.&#10;&#10;Automatisch generierte Beschreibung"/>
          <p:cNvPicPr preferRelativeResize="0">
            <a:picLocks noGrp="1"/>
          </p:cNvPicPr>
          <p:nvPr>
            <p:ph type="pic" idx="3"/>
          </p:nvPr>
        </p:nvPicPr>
        <p:blipFill rotWithShape="1">
          <a:blip r:embed="rId3">
            <a:alphaModFix/>
          </a:blip>
          <a:srcRect l="15958" r="15957"/>
          <a:stretch/>
        </p:blipFill>
        <p:spPr>
          <a:xfrm>
            <a:off x="6392300" y="228600"/>
            <a:ext cx="5564883" cy="5447571"/>
          </a:xfrm>
          <a:prstGeom prst="rect">
            <a:avLst/>
          </a:prstGeom>
          <a:solidFill>
            <a:schemeClr val="lt1"/>
          </a:solidFill>
          <a:ln>
            <a:noFill/>
          </a:ln>
        </p:spPr>
      </p:pic>
      <p:sp>
        <p:nvSpPr>
          <p:cNvPr id="864" name="Google Shape;864;p3"/>
          <p:cNvSpPr txBox="1"/>
          <p:nvPr/>
        </p:nvSpPr>
        <p:spPr>
          <a:xfrm>
            <a:off x="6392300" y="5378494"/>
            <a:ext cx="1674254"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000">
                <a:solidFill>
                  <a:srgbClr val="000000"/>
                </a:solidFill>
                <a:latin typeface="Calibri"/>
                <a:ea typeface="Calibri"/>
                <a:cs typeface="Calibri"/>
                <a:sym typeface="Calibri"/>
              </a:rPr>
              <a:t>Photo: Adobe Stock</a:t>
            </a:r>
            <a:endParaRPr sz="1000">
              <a:solidFill>
                <a:srgbClr val="000000"/>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55"/>
        <p:cNvGrpSpPr/>
        <p:nvPr/>
      </p:nvGrpSpPr>
      <p:grpSpPr>
        <a:xfrm>
          <a:off x="0" y="0"/>
          <a:ext cx="0" cy="0"/>
          <a:chOff x="0" y="0"/>
          <a:chExt cx="0" cy="0"/>
        </a:xfrm>
      </p:grpSpPr>
      <p:sp>
        <p:nvSpPr>
          <p:cNvPr id="1356" name="Google Shape;1356;p31"/>
          <p:cNvSpPr txBox="1">
            <a:spLocks noGrp="1"/>
          </p:cNvSpPr>
          <p:nvPr>
            <p:ph type="body" idx="1"/>
          </p:nvPr>
        </p:nvSpPr>
        <p:spPr>
          <a:xfrm>
            <a:off x="3752850" y="5811480"/>
            <a:ext cx="8107816" cy="7308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1000"/>
              </a:spcBef>
              <a:spcAft>
                <a:spcPts val="0"/>
              </a:spcAft>
              <a:buClr>
                <a:srgbClr val="595A59"/>
              </a:buClr>
              <a:buSzPts val="1600"/>
              <a:buNone/>
            </a:pPr>
            <a:r>
              <a:rPr lang="de-DE" sz="1600" dirty="0"/>
              <a:t>A </a:t>
            </a:r>
            <a:r>
              <a:rPr lang="de-DE" sz="1600" dirty="0" err="1"/>
              <a:t>detailed</a:t>
            </a:r>
            <a:r>
              <a:rPr lang="de-DE" sz="1600" dirty="0"/>
              <a:t> </a:t>
            </a:r>
            <a:r>
              <a:rPr lang="de-DE" sz="1600" dirty="0" err="1"/>
              <a:t>overview</a:t>
            </a:r>
            <a:r>
              <a:rPr lang="de-DE" sz="1600" dirty="0"/>
              <a:t> of the </a:t>
            </a:r>
            <a:r>
              <a:rPr lang="de-DE" sz="1600" dirty="0" err="1"/>
              <a:t>research</a:t>
            </a:r>
            <a:r>
              <a:rPr lang="de-DE" sz="1600" dirty="0"/>
              <a:t> </a:t>
            </a:r>
            <a:r>
              <a:rPr lang="de-DE" sz="1600" dirty="0" err="1"/>
              <a:t>results</a:t>
            </a:r>
            <a:r>
              <a:rPr lang="de-DE" sz="1600" dirty="0"/>
              <a:t> </a:t>
            </a:r>
            <a:r>
              <a:rPr lang="de-DE" sz="1600" dirty="0" err="1"/>
              <a:t>including</a:t>
            </a:r>
            <a:r>
              <a:rPr lang="de-DE" sz="1600" dirty="0"/>
              <a:t> </a:t>
            </a:r>
            <a:r>
              <a:rPr lang="de-DE" sz="1600" dirty="0" err="1"/>
              <a:t>literature</a:t>
            </a:r>
            <a:r>
              <a:rPr lang="de-DE" sz="1600" dirty="0"/>
              <a:t> </a:t>
            </a:r>
            <a:r>
              <a:rPr lang="de-DE" sz="1600" dirty="0" err="1"/>
              <a:t>references</a:t>
            </a:r>
            <a:r>
              <a:rPr lang="de-DE" sz="1600" dirty="0"/>
              <a:t> </a:t>
            </a:r>
            <a:r>
              <a:rPr lang="de-DE" sz="1600" dirty="0" err="1"/>
              <a:t>can</a:t>
            </a:r>
            <a:r>
              <a:rPr lang="de-DE" sz="1600" dirty="0"/>
              <a:t> </a:t>
            </a:r>
            <a:r>
              <a:rPr lang="de-DE" sz="1600" dirty="0" err="1"/>
              <a:t>be</a:t>
            </a:r>
            <a:r>
              <a:rPr lang="de-DE" sz="1600" dirty="0"/>
              <a:t> </a:t>
            </a:r>
            <a:r>
              <a:rPr lang="de-DE" sz="1600" dirty="0" err="1"/>
              <a:t>found</a:t>
            </a:r>
            <a:r>
              <a:rPr lang="de-DE" sz="1600" dirty="0"/>
              <a:t> in Part 4 of </a:t>
            </a:r>
            <a:r>
              <a:rPr lang="de-DE" sz="1600" dirty="0" err="1"/>
              <a:t>our</a:t>
            </a:r>
            <a:r>
              <a:rPr lang="de-DE" sz="1600" dirty="0"/>
              <a:t> </a:t>
            </a:r>
            <a:r>
              <a:rPr lang="de-DE" sz="1600" u="sng" dirty="0">
                <a:solidFill>
                  <a:srgbClr val="79527B"/>
                </a:solidFill>
                <a:hlinkClick r:id="rId3">
                  <a:extLst>
                    <a:ext uri="{A12FA001-AC4F-418D-AE19-62706E023703}">
                      <ahyp:hlinkClr xmlns:ahyp="http://schemas.microsoft.com/office/drawing/2018/hyperlinkcolor" val="tx"/>
                    </a:ext>
                  </a:extLst>
                </a:hlinkClick>
              </a:rPr>
              <a:t>European Needs Analysis on Crisis Management </a:t>
            </a:r>
            <a:r>
              <a:rPr lang="de-DE" sz="1600" u="sng" dirty="0" err="1">
                <a:solidFill>
                  <a:srgbClr val="79527B"/>
                </a:solidFill>
                <a:hlinkClick r:id="rId3">
                  <a:extLst>
                    <a:ext uri="{A12FA001-AC4F-418D-AE19-62706E023703}">
                      <ahyp:hlinkClr xmlns:ahyp="http://schemas.microsoft.com/office/drawing/2018/hyperlinkcolor" val="tx"/>
                    </a:ext>
                  </a:extLst>
                </a:hlinkClick>
              </a:rPr>
              <a:t>for</a:t>
            </a:r>
            <a:r>
              <a:rPr lang="de-DE" sz="1600" u="sng" dirty="0">
                <a:solidFill>
                  <a:srgbClr val="79527B"/>
                </a:solidFill>
                <a:hlinkClick r:id="rId3">
                  <a:extLst>
                    <a:ext uri="{A12FA001-AC4F-418D-AE19-62706E023703}">
                      <ahyp:hlinkClr xmlns:ahyp="http://schemas.microsoft.com/office/drawing/2018/hyperlinkcolor" val="tx"/>
                    </a:ext>
                  </a:extLst>
                </a:hlinkClick>
              </a:rPr>
              <a:t> </a:t>
            </a:r>
            <a:r>
              <a:rPr lang="de-DE" sz="1600" u="sng" dirty="0" err="1">
                <a:solidFill>
                  <a:srgbClr val="79527B"/>
                </a:solidFill>
                <a:hlinkClick r:id="rId3">
                  <a:extLst>
                    <a:ext uri="{A12FA001-AC4F-418D-AE19-62706E023703}">
                      <ahyp:hlinkClr xmlns:ahyp="http://schemas.microsoft.com/office/drawing/2018/hyperlinkcolor" val="tx"/>
                    </a:ext>
                  </a:extLst>
                </a:hlinkClick>
              </a:rPr>
              <a:t>Tourism</a:t>
            </a:r>
            <a:r>
              <a:rPr lang="de-DE" sz="1600" u="sng" dirty="0">
                <a:solidFill>
                  <a:srgbClr val="79527B"/>
                </a:solidFill>
                <a:hlinkClick r:id="rId3">
                  <a:extLst>
                    <a:ext uri="{A12FA001-AC4F-418D-AE19-62706E023703}">
                      <ahyp:hlinkClr xmlns:ahyp="http://schemas.microsoft.com/office/drawing/2018/hyperlinkcolor" val="tx"/>
                    </a:ext>
                  </a:extLst>
                </a:hlinkClick>
              </a:rPr>
              <a:t> SMEs</a:t>
            </a:r>
            <a:r>
              <a:rPr lang="de-DE" sz="1600" dirty="0">
                <a:solidFill>
                  <a:srgbClr val="79527B"/>
                </a:solidFill>
              </a:rPr>
              <a:t>.</a:t>
            </a:r>
            <a:endParaRPr dirty="0"/>
          </a:p>
          <a:p>
            <a:pPr marL="0" lvl="0" indent="0" algn="l" rtl="0">
              <a:lnSpc>
                <a:spcPct val="90000"/>
              </a:lnSpc>
              <a:spcBef>
                <a:spcPts val="1000"/>
              </a:spcBef>
              <a:spcAft>
                <a:spcPts val="0"/>
              </a:spcAft>
              <a:buClr>
                <a:srgbClr val="595A59"/>
              </a:buClr>
              <a:buSzPts val="1800"/>
              <a:buNone/>
            </a:pPr>
            <a:endParaRPr dirty="0"/>
          </a:p>
          <a:p>
            <a:pPr marL="0" lvl="0" indent="0" algn="l" rtl="0">
              <a:lnSpc>
                <a:spcPct val="90000"/>
              </a:lnSpc>
              <a:spcBef>
                <a:spcPts val="1000"/>
              </a:spcBef>
              <a:spcAft>
                <a:spcPts val="0"/>
              </a:spcAft>
              <a:buClr>
                <a:srgbClr val="595A59"/>
              </a:buClr>
              <a:buSzPts val="1800"/>
              <a:buNone/>
            </a:pPr>
            <a:endParaRPr dirty="0"/>
          </a:p>
          <a:p>
            <a:pPr marL="0" lvl="0" indent="0" algn="l" rtl="0">
              <a:lnSpc>
                <a:spcPct val="90000"/>
              </a:lnSpc>
              <a:spcBef>
                <a:spcPts val="1000"/>
              </a:spcBef>
              <a:spcAft>
                <a:spcPts val="0"/>
              </a:spcAft>
              <a:buClr>
                <a:srgbClr val="595A59"/>
              </a:buClr>
              <a:buSzPts val="1800"/>
              <a:buNone/>
            </a:pPr>
            <a:endParaRPr dirty="0"/>
          </a:p>
          <a:p>
            <a:pPr marL="0" lvl="0" indent="0" algn="l" rtl="0">
              <a:lnSpc>
                <a:spcPct val="90000"/>
              </a:lnSpc>
              <a:spcBef>
                <a:spcPts val="1000"/>
              </a:spcBef>
              <a:spcAft>
                <a:spcPts val="0"/>
              </a:spcAft>
              <a:buClr>
                <a:srgbClr val="595A59"/>
              </a:buClr>
              <a:buSzPts val="1800"/>
              <a:buNone/>
            </a:pPr>
            <a:endParaRPr dirty="0"/>
          </a:p>
        </p:txBody>
      </p:sp>
      <p:sp>
        <p:nvSpPr>
          <p:cNvPr id="1357" name="Google Shape;1357;p31"/>
          <p:cNvSpPr txBox="1">
            <a:spLocks noGrp="1"/>
          </p:cNvSpPr>
          <p:nvPr>
            <p:ph type="body" idx="2"/>
          </p:nvPr>
        </p:nvSpPr>
        <p:spPr>
          <a:xfrm>
            <a:off x="389965" y="1637402"/>
            <a:ext cx="3189996" cy="274827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a:t>Relationships are important to be able to respond effectively to crisis and to get through adversity.</a:t>
            </a:r>
            <a:endParaRPr/>
          </a:p>
          <a:p>
            <a:pPr marL="0" lvl="0" indent="0" algn="l" rtl="0">
              <a:lnSpc>
                <a:spcPct val="100000"/>
              </a:lnSpc>
              <a:spcBef>
                <a:spcPts val="600"/>
              </a:spcBef>
              <a:spcAft>
                <a:spcPts val="0"/>
              </a:spcAft>
              <a:buClr>
                <a:srgbClr val="595A59"/>
              </a:buClr>
              <a:buSzPts val="1800"/>
              <a:buNone/>
            </a:pPr>
            <a:r>
              <a:rPr lang="de-DE" sz="1800"/>
              <a:t>Networks can be an asset for accessing important resources that could otherwise be inaccessible.</a:t>
            </a:r>
            <a:endParaRPr sz="1800"/>
          </a:p>
          <a:p>
            <a:pPr marL="0" lvl="0" indent="0" algn="l" rtl="0">
              <a:lnSpc>
                <a:spcPct val="100000"/>
              </a:lnSpc>
              <a:spcBef>
                <a:spcPts val="600"/>
              </a:spcBef>
              <a:spcAft>
                <a:spcPts val="0"/>
              </a:spcAft>
              <a:buClr>
                <a:srgbClr val="595A59"/>
              </a:buClr>
              <a:buSzPts val="1800"/>
              <a:buNone/>
            </a:pPr>
            <a:endParaRPr/>
          </a:p>
        </p:txBody>
      </p:sp>
      <p:sp>
        <p:nvSpPr>
          <p:cNvPr id="1358" name="Google Shape;1358;p31"/>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Networks, </a:t>
            </a:r>
            <a:r>
              <a:rPr lang="de-DE" dirty="0" err="1"/>
              <a:t>relationships</a:t>
            </a:r>
            <a:r>
              <a:rPr lang="de-DE" dirty="0"/>
              <a:t> and </a:t>
            </a:r>
            <a:r>
              <a:rPr lang="de-DE" dirty="0" err="1"/>
              <a:t>cooperation</a:t>
            </a:r>
            <a:r>
              <a:rPr lang="de-DE" dirty="0"/>
              <a:t> </a:t>
            </a:r>
            <a:r>
              <a:rPr lang="de-DE" dirty="0" err="1"/>
              <a:t>are</a:t>
            </a:r>
            <a:r>
              <a:rPr lang="de-DE" dirty="0"/>
              <a:t> essential </a:t>
            </a:r>
            <a:r>
              <a:rPr lang="de-DE" dirty="0" err="1"/>
              <a:t>for</a:t>
            </a:r>
            <a:r>
              <a:rPr lang="de-DE" dirty="0"/>
              <a:t> the </a:t>
            </a:r>
            <a:r>
              <a:rPr lang="de-DE" dirty="0" err="1"/>
              <a:t>resilience</a:t>
            </a:r>
            <a:r>
              <a:rPr lang="de-DE" dirty="0"/>
              <a:t> of a </a:t>
            </a:r>
            <a:r>
              <a:rPr lang="de-DE" dirty="0" err="1"/>
              <a:t>company</a:t>
            </a:r>
            <a:r>
              <a:rPr lang="de-DE" dirty="0"/>
              <a:t>.</a:t>
            </a:r>
            <a:endParaRPr dirty="0"/>
          </a:p>
        </p:txBody>
      </p:sp>
      <p:sp>
        <p:nvSpPr>
          <p:cNvPr id="1359" name="Google Shape;1359;p31"/>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a:t>Networks &amp; Cooperation: Relevant research results from various international studies </a:t>
            </a:r>
            <a:endParaRPr/>
          </a:p>
          <a:p>
            <a:pPr marL="0" lvl="0" indent="0" algn="l" rtl="0">
              <a:lnSpc>
                <a:spcPct val="90000"/>
              </a:lnSpc>
              <a:spcBef>
                <a:spcPts val="1000"/>
              </a:spcBef>
              <a:spcAft>
                <a:spcPts val="0"/>
              </a:spcAft>
              <a:buClr>
                <a:srgbClr val="79527B"/>
              </a:buClr>
              <a:buSzPct val="100000"/>
              <a:buNone/>
            </a:pPr>
            <a:endParaRPr/>
          </a:p>
        </p:txBody>
      </p:sp>
      <p:grpSp>
        <p:nvGrpSpPr>
          <p:cNvPr id="1360" name="Google Shape;1360;p31"/>
          <p:cNvGrpSpPr/>
          <p:nvPr/>
        </p:nvGrpSpPr>
        <p:grpSpPr>
          <a:xfrm>
            <a:off x="428539" y="4385675"/>
            <a:ext cx="2822663" cy="1627340"/>
            <a:chOff x="0" y="0"/>
            <a:chExt cx="2822663" cy="1627340"/>
          </a:xfrm>
        </p:grpSpPr>
        <p:sp>
          <p:nvSpPr>
            <p:cNvPr id="1361" name="Google Shape;1361;p31"/>
            <p:cNvSpPr/>
            <p:nvPr/>
          </p:nvSpPr>
          <p:spPr>
            <a:xfrm rot="-5400000">
              <a:off x="298830" y="-298830"/>
              <a:ext cx="813670" cy="1411331"/>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31"/>
            <p:cNvSpPr txBox="1"/>
            <p:nvPr/>
          </p:nvSpPr>
          <p:spPr>
            <a:xfrm>
              <a:off x="0" y="0"/>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a:solidFill>
                    <a:srgbClr val="595A59"/>
                  </a:solidFill>
                  <a:latin typeface="Calibri"/>
                  <a:ea typeface="Calibri"/>
                  <a:cs typeface="Calibri"/>
                  <a:sym typeface="Calibri"/>
                </a:rPr>
                <a:t>Innovation &amp; Entrepreneurship</a:t>
              </a:r>
              <a:endParaRPr/>
            </a:p>
          </p:txBody>
        </p:sp>
        <p:sp>
          <p:nvSpPr>
            <p:cNvPr id="1363" name="Google Shape;1363;p31"/>
            <p:cNvSpPr/>
            <p:nvPr/>
          </p:nvSpPr>
          <p:spPr>
            <a:xfrm>
              <a:off x="1411331" y="0"/>
              <a:ext cx="1411331" cy="813670"/>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31"/>
            <p:cNvSpPr txBox="1"/>
            <p:nvPr/>
          </p:nvSpPr>
          <p:spPr>
            <a:xfrm>
              <a:off x="1411331" y="0"/>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a:solidFill>
                    <a:srgbClr val="595A59"/>
                  </a:solidFill>
                  <a:latin typeface="Calibri"/>
                  <a:ea typeface="Calibri"/>
                  <a:cs typeface="Calibri"/>
                  <a:sym typeface="Calibri"/>
                </a:rPr>
                <a:t>Processes </a:t>
              </a:r>
              <a:endParaRPr/>
            </a:p>
            <a:p>
              <a:pPr marL="0" marR="0" lvl="0" indent="0" algn="ctr" rtl="0">
                <a:lnSpc>
                  <a:spcPct val="90000"/>
                </a:lnSpc>
                <a:spcBef>
                  <a:spcPts val="315"/>
                </a:spcBef>
                <a:spcAft>
                  <a:spcPts val="0"/>
                </a:spcAft>
                <a:buClr>
                  <a:srgbClr val="595A59"/>
                </a:buClr>
                <a:buSzPts val="900"/>
                <a:buFont typeface="Calibri"/>
                <a:buNone/>
              </a:pPr>
              <a:r>
                <a:rPr lang="de-DE" sz="900">
                  <a:solidFill>
                    <a:srgbClr val="595A59"/>
                  </a:solidFill>
                  <a:latin typeface="Calibri"/>
                  <a:ea typeface="Calibri"/>
                  <a:cs typeface="Calibri"/>
                  <a:sym typeface="Calibri"/>
                </a:rPr>
                <a:t>(Preparation &amp; Planning)</a:t>
              </a:r>
              <a:endParaRPr/>
            </a:p>
          </p:txBody>
        </p:sp>
        <p:sp>
          <p:nvSpPr>
            <p:cNvPr id="1365" name="Google Shape;1365;p31"/>
            <p:cNvSpPr/>
            <p:nvPr/>
          </p:nvSpPr>
          <p:spPr>
            <a:xfrm rot="10800000">
              <a:off x="0" y="813670"/>
              <a:ext cx="1411331" cy="813670"/>
            </a:xfrm>
            <a:prstGeom prst="round1Rect">
              <a:avLst>
                <a:gd name="adj" fmla="val 16667"/>
              </a:avLst>
            </a:prstGeom>
            <a:solidFill>
              <a:srgbClr val="7952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31"/>
            <p:cNvSpPr txBox="1"/>
            <p:nvPr/>
          </p:nvSpPr>
          <p:spPr>
            <a:xfrm>
              <a:off x="0" y="1017087"/>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chemeClr val="lt1"/>
                </a:buClr>
                <a:buSzPts val="900"/>
                <a:buFont typeface="Calibri"/>
                <a:buNone/>
              </a:pPr>
              <a:r>
                <a:rPr lang="de-DE" sz="900">
                  <a:solidFill>
                    <a:schemeClr val="lt1"/>
                  </a:solidFill>
                  <a:latin typeface="Calibri"/>
                  <a:ea typeface="Calibri"/>
                  <a:cs typeface="Calibri"/>
                  <a:sym typeface="Calibri"/>
                </a:rPr>
                <a:t>Networks &amp; Cooperation</a:t>
              </a:r>
              <a:endParaRPr sz="900">
                <a:solidFill>
                  <a:schemeClr val="lt1"/>
                </a:solidFill>
                <a:latin typeface="Calibri"/>
                <a:ea typeface="Calibri"/>
                <a:cs typeface="Calibri"/>
                <a:sym typeface="Calibri"/>
              </a:endParaRPr>
            </a:p>
          </p:txBody>
        </p:sp>
        <p:sp>
          <p:nvSpPr>
            <p:cNvPr id="1367" name="Google Shape;1367;p31"/>
            <p:cNvSpPr/>
            <p:nvPr/>
          </p:nvSpPr>
          <p:spPr>
            <a:xfrm rot="5400000">
              <a:off x="1710161" y="514839"/>
              <a:ext cx="813670" cy="1411331"/>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31"/>
            <p:cNvSpPr txBox="1"/>
            <p:nvPr/>
          </p:nvSpPr>
          <p:spPr>
            <a:xfrm>
              <a:off x="1411331" y="1017087"/>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a:solidFill>
                    <a:srgbClr val="595A59"/>
                  </a:solidFill>
                  <a:latin typeface="Calibri"/>
                  <a:ea typeface="Calibri"/>
                  <a:cs typeface="Calibri"/>
                  <a:sym typeface="Calibri"/>
                </a:rPr>
                <a:t>Human Resources</a:t>
              </a:r>
              <a:endParaRPr/>
            </a:p>
          </p:txBody>
        </p:sp>
        <p:sp>
          <p:nvSpPr>
            <p:cNvPr id="1369" name="Google Shape;1369;p31"/>
            <p:cNvSpPr/>
            <p:nvPr/>
          </p:nvSpPr>
          <p:spPr>
            <a:xfrm>
              <a:off x="987931" y="610252"/>
              <a:ext cx="846798" cy="406835"/>
            </a:xfrm>
            <a:prstGeom prst="roundRect">
              <a:avLst>
                <a:gd name="adj" fmla="val 16667"/>
              </a:avLst>
            </a:prstGeom>
            <a:solidFill>
              <a:schemeClr val="dk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31"/>
            <p:cNvSpPr txBox="1"/>
            <p:nvPr/>
          </p:nvSpPr>
          <p:spPr>
            <a:xfrm>
              <a:off x="1007791" y="630112"/>
              <a:ext cx="807078" cy="367115"/>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lt1"/>
                </a:buClr>
                <a:buSzPts val="900"/>
                <a:buFont typeface="Calibri"/>
                <a:buNone/>
              </a:pPr>
              <a:r>
                <a:rPr lang="de-DE" sz="900" b="1">
                  <a:solidFill>
                    <a:schemeClr val="lt1"/>
                  </a:solidFill>
                  <a:latin typeface="Calibri"/>
                  <a:ea typeface="Calibri"/>
                  <a:cs typeface="Calibri"/>
                  <a:sym typeface="Calibri"/>
                </a:rPr>
                <a:t>Resilience</a:t>
              </a:r>
              <a:endParaRPr sz="900" b="1">
                <a:solidFill>
                  <a:schemeClr val="lt1"/>
                </a:solidFill>
                <a:latin typeface="Calibri"/>
                <a:ea typeface="Calibri"/>
                <a:cs typeface="Calibri"/>
                <a:sym typeface="Calibri"/>
              </a:endParaRPr>
            </a:p>
          </p:txBody>
        </p:sp>
      </p:grpSp>
      <p:grpSp>
        <p:nvGrpSpPr>
          <p:cNvPr id="1371" name="Google Shape;1371;p31"/>
          <p:cNvGrpSpPr/>
          <p:nvPr/>
        </p:nvGrpSpPr>
        <p:grpSpPr>
          <a:xfrm>
            <a:off x="3752850" y="1858734"/>
            <a:ext cx="8007350" cy="3789720"/>
            <a:chOff x="0" y="64773"/>
            <a:chExt cx="8007350" cy="3789720"/>
          </a:xfrm>
        </p:grpSpPr>
        <p:sp>
          <p:nvSpPr>
            <p:cNvPr id="1372" name="Google Shape;1372;p31"/>
            <p:cNvSpPr/>
            <p:nvPr/>
          </p:nvSpPr>
          <p:spPr>
            <a:xfrm>
              <a:off x="0" y="492813"/>
              <a:ext cx="8007350" cy="730800"/>
            </a:xfrm>
            <a:prstGeom prst="rect">
              <a:avLst/>
            </a:prstGeom>
            <a:solidFill>
              <a:schemeClr val="lt1">
                <a:alpha val="89803"/>
              </a:schemeClr>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31"/>
            <p:cNvSpPr/>
            <p:nvPr/>
          </p:nvSpPr>
          <p:spPr>
            <a:xfrm>
              <a:off x="400367" y="64773"/>
              <a:ext cx="6127712" cy="856080"/>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31"/>
            <p:cNvSpPr txBox="1"/>
            <p:nvPr/>
          </p:nvSpPr>
          <p:spPr>
            <a:xfrm>
              <a:off x="442157" y="106563"/>
              <a:ext cx="6044132" cy="772500"/>
            </a:xfrm>
            <a:prstGeom prst="rect">
              <a:avLst/>
            </a:prstGeom>
            <a:noFill/>
            <a:ln>
              <a:noFill/>
            </a:ln>
          </p:spPr>
          <p:txBody>
            <a:bodyPr spcFirstLastPara="1" wrap="square" lIns="211850" tIns="0" rIns="211850" bIns="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de-DE" sz="1600" dirty="0">
                  <a:solidFill>
                    <a:schemeClr val="lt1"/>
                  </a:solidFill>
                  <a:latin typeface="Calibri"/>
                  <a:ea typeface="Calibri"/>
                  <a:cs typeface="Calibri"/>
                  <a:sym typeface="Calibri"/>
                </a:rPr>
                <a:t>The </a:t>
              </a:r>
              <a:r>
                <a:rPr lang="de-DE" sz="1600" dirty="0" err="1">
                  <a:solidFill>
                    <a:schemeClr val="lt1"/>
                  </a:solidFill>
                  <a:latin typeface="Calibri"/>
                  <a:ea typeface="Calibri"/>
                  <a:cs typeface="Calibri"/>
                  <a:sym typeface="Calibri"/>
                </a:rPr>
                <a:t>embeddedness</a:t>
              </a:r>
              <a:r>
                <a:rPr lang="de-DE" sz="1600" dirty="0">
                  <a:solidFill>
                    <a:schemeClr val="lt1"/>
                  </a:solidFill>
                  <a:latin typeface="Calibri"/>
                  <a:ea typeface="Calibri"/>
                  <a:cs typeface="Calibri"/>
                  <a:sym typeface="Calibri"/>
                </a:rPr>
                <a:t> of </a:t>
              </a:r>
              <a:r>
                <a:rPr lang="de-DE" sz="1600" dirty="0" err="1">
                  <a:solidFill>
                    <a:schemeClr val="lt1"/>
                  </a:solidFill>
                  <a:latin typeface="Calibri"/>
                  <a:ea typeface="Calibri"/>
                  <a:cs typeface="Calibri"/>
                  <a:sym typeface="Calibri"/>
                </a:rPr>
                <a:t>tourism</a:t>
              </a:r>
              <a:r>
                <a:rPr lang="de-DE" sz="1600" dirty="0">
                  <a:solidFill>
                    <a:schemeClr val="lt1"/>
                  </a:solidFill>
                  <a:latin typeface="Calibri"/>
                  <a:ea typeface="Calibri"/>
                  <a:cs typeface="Calibri"/>
                  <a:sym typeface="Calibri"/>
                </a:rPr>
                <a:t> SME </a:t>
              </a:r>
              <a:r>
                <a:rPr lang="de-DE" sz="1600" dirty="0" err="1">
                  <a:solidFill>
                    <a:schemeClr val="lt1"/>
                  </a:solidFill>
                  <a:latin typeface="Calibri"/>
                  <a:ea typeface="Calibri"/>
                  <a:cs typeface="Calibri"/>
                  <a:sym typeface="Calibri"/>
                </a:rPr>
                <a:t>owners</a:t>
              </a:r>
              <a:r>
                <a:rPr lang="de-DE" sz="1600" dirty="0">
                  <a:solidFill>
                    <a:schemeClr val="lt1"/>
                  </a:solidFill>
                  <a:latin typeface="Calibri"/>
                  <a:ea typeface="Calibri"/>
                  <a:cs typeface="Calibri"/>
                  <a:sym typeface="Calibri"/>
                </a:rPr>
                <a:t> and </a:t>
              </a:r>
              <a:r>
                <a:rPr lang="de-DE" sz="1600" dirty="0" err="1">
                  <a:solidFill>
                    <a:schemeClr val="lt1"/>
                  </a:solidFill>
                  <a:latin typeface="Calibri"/>
                  <a:ea typeface="Calibri"/>
                  <a:cs typeface="Calibri"/>
                  <a:sym typeface="Calibri"/>
                </a:rPr>
                <a:t>managers</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to</a:t>
              </a:r>
              <a:r>
                <a:rPr lang="de-DE" sz="1600" dirty="0">
                  <a:solidFill>
                    <a:schemeClr val="lt1"/>
                  </a:solidFill>
                  <a:latin typeface="Calibri"/>
                  <a:ea typeface="Calibri"/>
                  <a:cs typeface="Calibri"/>
                  <a:sym typeface="Calibri"/>
                </a:rPr>
                <a:t> the </a:t>
              </a:r>
              <a:r>
                <a:rPr lang="de-DE" sz="1600" dirty="0" err="1">
                  <a:solidFill>
                    <a:schemeClr val="lt1"/>
                  </a:solidFill>
                  <a:latin typeface="Calibri"/>
                  <a:ea typeface="Calibri"/>
                  <a:cs typeface="Calibri"/>
                  <a:sym typeface="Calibri"/>
                </a:rPr>
                <a:t>local</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community</a:t>
              </a:r>
              <a:r>
                <a:rPr lang="de-DE" sz="1600" dirty="0">
                  <a:solidFill>
                    <a:schemeClr val="lt1"/>
                  </a:solidFill>
                  <a:latin typeface="Calibri"/>
                  <a:ea typeface="Calibri"/>
                  <a:cs typeface="Calibri"/>
                  <a:sym typeface="Calibri"/>
                </a:rPr>
                <a:t> bring </a:t>
              </a:r>
              <a:r>
                <a:rPr lang="de-DE" sz="1600" dirty="0" err="1">
                  <a:solidFill>
                    <a:schemeClr val="lt1"/>
                  </a:solidFill>
                  <a:latin typeface="Calibri"/>
                  <a:ea typeface="Calibri"/>
                  <a:cs typeface="Calibri"/>
                  <a:sym typeface="Calibri"/>
                </a:rPr>
                <a:t>more</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opportunities</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to</a:t>
              </a:r>
              <a:r>
                <a:rPr lang="de-DE" sz="1600" dirty="0">
                  <a:solidFill>
                    <a:schemeClr val="lt1"/>
                  </a:solidFill>
                  <a:latin typeface="Calibri"/>
                  <a:ea typeface="Calibri"/>
                  <a:cs typeface="Calibri"/>
                  <a:sym typeface="Calibri"/>
                </a:rPr>
                <a:t> deal </a:t>
              </a:r>
              <a:r>
                <a:rPr lang="de-DE" sz="1600" dirty="0" err="1">
                  <a:solidFill>
                    <a:schemeClr val="lt1"/>
                  </a:solidFill>
                  <a:latin typeface="Calibri"/>
                  <a:ea typeface="Calibri"/>
                  <a:cs typeface="Calibri"/>
                  <a:sym typeface="Calibri"/>
                </a:rPr>
                <a:t>with</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crises</a:t>
              </a:r>
              <a:r>
                <a:rPr lang="de-DE" sz="1600" dirty="0">
                  <a:solidFill>
                    <a:schemeClr val="lt1"/>
                  </a:solidFill>
                  <a:latin typeface="Calibri"/>
                  <a:ea typeface="Calibri"/>
                  <a:cs typeface="Calibri"/>
                  <a:sym typeface="Calibri"/>
                </a:rPr>
                <a:t> and </a:t>
              </a:r>
              <a:r>
                <a:rPr lang="de-DE" sz="1600" dirty="0" err="1">
                  <a:solidFill>
                    <a:schemeClr val="lt1"/>
                  </a:solidFill>
                  <a:latin typeface="Calibri"/>
                  <a:ea typeface="Calibri"/>
                  <a:cs typeface="Calibri"/>
                  <a:sym typeface="Calibri"/>
                </a:rPr>
                <a:t>therefore</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affects</a:t>
              </a:r>
              <a:r>
                <a:rPr lang="de-DE" sz="1600" dirty="0">
                  <a:solidFill>
                    <a:schemeClr val="lt1"/>
                  </a:solidFill>
                  <a:latin typeface="Calibri"/>
                  <a:ea typeface="Calibri"/>
                  <a:cs typeface="Calibri"/>
                  <a:sym typeface="Calibri"/>
                </a:rPr>
                <a:t> the </a:t>
              </a:r>
              <a:r>
                <a:rPr lang="de-DE" sz="1600" dirty="0" err="1">
                  <a:solidFill>
                    <a:schemeClr val="lt1"/>
                  </a:solidFill>
                  <a:latin typeface="Calibri"/>
                  <a:ea typeface="Calibri"/>
                  <a:cs typeface="Calibri"/>
                  <a:sym typeface="Calibri"/>
                </a:rPr>
                <a:t>resilience</a:t>
              </a:r>
              <a:r>
                <a:rPr lang="de-DE" sz="1600" dirty="0">
                  <a:solidFill>
                    <a:schemeClr val="lt1"/>
                  </a:solidFill>
                  <a:latin typeface="Calibri"/>
                  <a:ea typeface="Calibri"/>
                  <a:cs typeface="Calibri"/>
                  <a:sym typeface="Calibri"/>
                </a:rPr>
                <a:t> of the </a:t>
              </a:r>
              <a:r>
                <a:rPr lang="de-DE" sz="1600" dirty="0" err="1">
                  <a:solidFill>
                    <a:schemeClr val="lt1"/>
                  </a:solidFill>
                  <a:latin typeface="Calibri"/>
                  <a:ea typeface="Calibri"/>
                  <a:cs typeface="Calibri"/>
                  <a:sym typeface="Calibri"/>
                </a:rPr>
                <a:t>businesses</a:t>
              </a:r>
              <a:r>
                <a:rPr lang="de-DE" sz="1600" dirty="0">
                  <a:solidFill>
                    <a:schemeClr val="lt1"/>
                  </a:solidFill>
                  <a:latin typeface="Calibri"/>
                  <a:ea typeface="Calibri"/>
                  <a:cs typeface="Calibri"/>
                  <a:sym typeface="Calibri"/>
                </a:rPr>
                <a:t>.</a:t>
              </a:r>
              <a:endParaRPr sz="1600" dirty="0">
                <a:solidFill>
                  <a:schemeClr val="lt1"/>
                </a:solidFill>
                <a:latin typeface="Calibri"/>
                <a:ea typeface="Calibri"/>
                <a:cs typeface="Calibri"/>
                <a:sym typeface="Calibri"/>
              </a:endParaRPr>
            </a:p>
          </p:txBody>
        </p:sp>
        <p:sp>
          <p:nvSpPr>
            <p:cNvPr id="1375" name="Google Shape;1375;p31"/>
            <p:cNvSpPr/>
            <p:nvPr/>
          </p:nvSpPr>
          <p:spPr>
            <a:xfrm>
              <a:off x="0" y="1808253"/>
              <a:ext cx="8007350" cy="730800"/>
            </a:xfrm>
            <a:prstGeom prst="rect">
              <a:avLst/>
            </a:prstGeom>
            <a:solidFill>
              <a:schemeClr val="lt1">
                <a:alpha val="89803"/>
              </a:schemeClr>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31"/>
            <p:cNvSpPr/>
            <p:nvPr/>
          </p:nvSpPr>
          <p:spPr>
            <a:xfrm>
              <a:off x="400367" y="1380213"/>
              <a:ext cx="6152991" cy="856080"/>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31"/>
            <p:cNvSpPr txBox="1"/>
            <p:nvPr/>
          </p:nvSpPr>
          <p:spPr>
            <a:xfrm>
              <a:off x="442157" y="1422003"/>
              <a:ext cx="6069411" cy="772500"/>
            </a:xfrm>
            <a:prstGeom prst="rect">
              <a:avLst/>
            </a:prstGeom>
            <a:noFill/>
            <a:ln>
              <a:noFill/>
            </a:ln>
          </p:spPr>
          <p:txBody>
            <a:bodyPr spcFirstLastPara="1" wrap="square" lIns="211850" tIns="0" rIns="211850" bIns="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de-DE" sz="1600">
                  <a:solidFill>
                    <a:schemeClr val="lt1"/>
                  </a:solidFill>
                  <a:latin typeface="Calibri"/>
                  <a:ea typeface="Calibri"/>
                  <a:cs typeface="Calibri"/>
                  <a:sym typeface="Calibri"/>
                </a:rPr>
                <a:t>There is a positive relationship between inter-firm social capital and business performance.</a:t>
              </a:r>
              <a:endParaRPr sz="1600">
                <a:solidFill>
                  <a:schemeClr val="lt1"/>
                </a:solidFill>
                <a:latin typeface="Calibri"/>
                <a:ea typeface="Calibri"/>
                <a:cs typeface="Calibri"/>
                <a:sym typeface="Calibri"/>
              </a:endParaRPr>
            </a:p>
          </p:txBody>
        </p:sp>
        <p:sp>
          <p:nvSpPr>
            <p:cNvPr id="1378" name="Google Shape;1378;p31"/>
            <p:cNvSpPr/>
            <p:nvPr/>
          </p:nvSpPr>
          <p:spPr>
            <a:xfrm>
              <a:off x="0" y="3123693"/>
              <a:ext cx="8007350" cy="730800"/>
            </a:xfrm>
            <a:prstGeom prst="rect">
              <a:avLst/>
            </a:prstGeom>
            <a:solidFill>
              <a:schemeClr val="lt1">
                <a:alpha val="89803"/>
              </a:schemeClr>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31"/>
            <p:cNvSpPr/>
            <p:nvPr/>
          </p:nvSpPr>
          <p:spPr>
            <a:xfrm>
              <a:off x="400367" y="2695653"/>
              <a:ext cx="6135559" cy="856080"/>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31"/>
            <p:cNvSpPr txBox="1"/>
            <p:nvPr/>
          </p:nvSpPr>
          <p:spPr>
            <a:xfrm>
              <a:off x="442157" y="2737443"/>
              <a:ext cx="6051979" cy="772500"/>
            </a:xfrm>
            <a:prstGeom prst="rect">
              <a:avLst/>
            </a:prstGeom>
            <a:noFill/>
            <a:ln>
              <a:noFill/>
            </a:ln>
          </p:spPr>
          <p:txBody>
            <a:bodyPr spcFirstLastPara="1" wrap="square" lIns="211850" tIns="0" rIns="211850" bIns="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de-DE" sz="1600" dirty="0">
                  <a:solidFill>
                    <a:schemeClr val="lt1"/>
                  </a:solidFill>
                  <a:latin typeface="Calibri"/>
                  <a:ea typeface="Calibri"/>
                  <a:cs typeface="Calibri"/>
                  <a:sym typeface="Calibri"/>
                </a:rPr>
                <a:t>The </a:t>
              </a:r>
              <a:r>
                <a:rPr lang="de-DE" sz="1600" dirty="0" err="1">
                  <a:solidFill>
                    <a:schemeClr val="lt1"/>
                  </a:solidFill>
                  <a:latin typeface="Calibri"/>
                  <a:ea typeface="Calibri"/>
                  <a:cs typeface="Calibri"/>
                  <a:sym typeface="Calibri"/>
                </a:rPr>
                <a:t>structure</a:t>
              </a:r>
              <a:r>
                <a:rPr lang="de-DE" sz="1600" dirty="0">
                  <a:solidFill>
                    <a:schemeClr val="lt1"/>
                  </a:solidFill>
                  <a:latin typeface="Calibri"/>
                  <a:ea typeface="Calibri"/>
                  <a:cs typeface="Calibri"/>
                  <a:sym typeface="Calibri"/>
                </a:rPr>
                <a:t> of network </a:t>
              </a:r>
              <a:r>
                <a:rPr lang="de-DE" sz="1600" dirty="0" err="1">
                  <a:solidFill>
                    <a:schemeClr val="lt1"/>
                  </a:solidFill>
                  <a:latin typeface="Calibri"/>
                  <a:ea typeface="Calibri"/>
                  <a:cs typeface="Calibri"/>
                  <a:sym typeface="Calibri"/>
                </a:rPr>
                <a:t>is</a:t>
              </a:r>
              <a:r>
                <a:rPr lang="de-DE" sz="1600" dirty="0">
                  <a:solidFill>
                    <a:schemeClr val="lt1"/>
                  </a:solidFill>
                  <a:latin typeface="Calibri"/>
                  <a:ea typeface="Calibri"/>
                  <a:cs typeface="Calibri"/>
                  <a:sym typeface="Calibri"/>
                </a:rPr>
                <a:t> a strong </a:t>
              </a:r>
              <a:r>
                <a:rPr lang="de-DE" sz="1600" dirty="0" err="1">
                  <a:solidFill>
                    <a:schemeClr val="lt1"/>
                  </a:solidFill>
                  <a:latin typeface="Calibri"/>
                  <a:ea typeface="Calibri"/>
                  <a:cs typeface="Calibri"/>
                  <a:sym typeface="Calibri"/>
                </a:rPr>
                <a:t>factor</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that</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determines</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hotel</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performance</a:t>
              </a:r>
              <a:r>
                <a:rPr lang="de-DE" sz="1600" dirty="0">
                  <a:solidFill>
                    <a:schemeClr val="lt1"/>
                  </a:solidFill>
                  <a:latin typeface="Calibri"/>
                  <a:ea typeface="Calibri"/>
                  <a:cs typeface="Calibri"/>
                  <a:sym typeface="Calibri"/>
                </a:rPr>
                <a:t> in the </a:t>
              </a:r>
              <a:r>
                <a:rPr lang="de-DE" sz="1600" dirty="0" err="1">
                  <a:solidFill>
                    <a:schemeClr val="lt1"/>
                  </a:solidFill>
                  <a:latin typeface="Calibri"/>
                  <a:ea typeface="Calibri"/>
                  <a:cs typeface="Calibri"/>
                  <a:sym typeface="Calibri"/>
                </a:rPr>
                <a:t>hotel</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industry</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There</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is</a:t>
              </a:r>
              <a:r>
                <a:rPr lang="de-DE" sz="1600" dirty="0">
                  <a:solidFill>
                    <a:schemeClr val="lt1"/>
                  </a:solidFill>
                  <a:latin typeface="Calibri"/>
                  <a:ea typeface="Calibri"/>
                  <a:cs typeface="Calibri"/>
                  <a:sym typeface="Calibri"/>
                </a:rPr>
                <a:t> a </a:t>
              </a:r>
              <a:r>
                <a:rPr lang="de-DE" sz="1600" dirty="0" err="1">
                  <a:solidFill>
                    <a:schemeClr val="lt1"/>
                  </a:solidFill>
                  <a:latin typeface="Calibri"/>
                  <a:ea typeface="Calibri"/>
                  <a:cs typeface="Calibri"/>
                  <a:sym typeface="Calibri"/>
                </a:rPr>
                <a:t>need</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to</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establish</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relationships</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with</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other</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companies</a:t>
              </a:r>
              <a:r>
                <a:rPr lang="de-DE" sz="1600" dirty="0">
                  <a:solidFill>
                    <a:schemeClr val="lt1"/>
                  </a:solidFill>
                  <a:latin typeface="Calibri"/>
                  <a:ea typeface="Calibri"/>
                  <a:cs typeface="Calibri"/>
                  <a:sym typeface="Calibri"/>
                </a:rPr>
                <a:t> in the same </a:t>
              </a:r>
              <a:r>
                <a:rPr lang="de-DE" sz="1600" dirty="0" err="1">
                  <a:solidFill>
                    <a:schemeClr val="lt1"/>
                  </a:solidFill>
                  <a:latin typeface="Calibri"/>
                  <a:ea typeface="Calibri"/>
                  <a:cs typeface="Calibri"/>
                  <a:sym typeface="Calibri"/>
                </a:rPr>
                <a:t>geographical</a:t>
              </a:r>
              <a:r>
                <a:rPr lang="de-DE" sz="1600" dirty="0">
                  <a:solidFill>
                    <a:schemeClr val="lt1"/>
                  </a:solidFill>
                  <a:latin typeface="Calibri"/>
                  <a:ea typeface="Calibri"/>
                  <a:cs typeface="Calibri"/>
                  <a:sym typeface="Calibri"/>
                </a:rPr>
                <a:t> </a:t>
              </a:r>
              <a:r>
                <a:rPr lang="de-DE" sz="1600" dirty="0" err="1">
                  <a:solidFill>
                    <a:schemeClr val="lt1"/>
                  </a:solidFill>
                  <a:latin typeface="Calibri"/>
                  <a:ea typeface="Calibri"/>
                  <a:cs typeface="Calibri"/>
                  <a:sym typeface="Calibri"/>
                </a:rPr>
                <a:t>area</a:t>
              </a:r>
              <a:r>
                <a:rPr lang="de-DE" sz="1600" dirty="0">
                  <a:solidFill>
                    <a:schemeClr val="lt1"/>
                  </a:solidFill>
                  <a:latin typeface="Calibri"/>
                  <a:ea typeface="Calibri"/>
                  <a:cs typeface="Calibri"/>
                  <a:sym typeface="Calibri"/>
                </a:rPr>
                <a:t>.</a:t>
              </a:r>
              <a:endParaRPr sz="1600" dirty="0">
                <a:solidFill>
                  <a:schemeClr val="lt1"/>
                </a:solidFill>
                <a:latin typeface="Calibri"/>
                <a:ea typeface="Calibri"/>
                <a:cs typeface="Calibri"/>
                <a:sym typeface="Calibri"/>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84"/>
        <p:cNvGrpSpPr/>
        <p:nvPr/>
      </p:nvGrpSpPr>
      <p:grpSpPr>
        <a:xfrm>
          <a:off x="0" y="0"/>
          <a:ext cx="0" cy="0"/>
          <a:chOff x="0" y="0"/>
          <a:chExt cx="0" cy="0"/>
        </a:xfrm>
      </p:grpSpPr>
      <p:sp>
        <p:nvSpPr>
          <p:cNvPr id="1385" name="Google Shape;1385;p32"/>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a:t>Cooperation in competition can be important for improving business performance.</a:t>
            </a:r>
            <a:endParaRPr/>
          </a:p>
          <a:p>
            <a:pPr marL="0" lvl="0" indent="0" algn="l" rtl="0">
              <a:lnSpc>
                <a:spcPct val="90000"/>
              </a:lnSpc>
              <a:spcBef>
                <a:spcPts val="1000"/>
              </a:spcBef>
              <a:spcAft>
                <a:spcPts val="0"/>
              </a:spcAft>
              <a:buClr>
                <a:srgbClr val="79527B"/>
              </a:buClr>
              <a:buSzPts val="2000"/>
              <a:buNone/>
            </a:pPr>
            <a:endParaRPr/>
          </a:p>
        </p:txBody>
      </p:sp>
      <p:sp>
        <p:nvSpPr>
          <p:cNvPr id="1386" name="Google Shape;1386;p32"/>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a:t>Networks &amp; Cooperation: Cluster Theory by Porter</a:t>
            </a:r>
            <a:endParaRPr/>
          </a:p>
          <a:p>
            <a:pPr marL="0" lvl="0" indent="0" algn="l" rtl="0">
              <a:lnSpc>
                <a:spcPct val="90000"/>
              </a:lnSpc>
              <a:spcBef>
                <a:spcPts val="1000"/>
              </a:spcBef>
              <a:spcAft>
                <a:spcPts val="0"/>
              </a:spcAft>
              <a:buClr>
                <a:srgbClr val="79527B"/>
              </a:buClr>
              <a:buSzPct val="100000"/>
              <a:buNone/>
            </a:pPr>
            <a:endParaRPr/>
          </a:p>
          <a:p>
            <a:pPr marL="0" lvl="0" indent="0" algn="l" rtl="0">
              <a:lnSpc>
                <a:spcPct val="90000"/>
              </a:lnSpc>
              <a:spcBef>
                <a:spcPts val="1000"/>
              </a:spcBef>
              <a:spcAft>
                <a:spcPts val="0"/>
              </a:spcAft>
              <a:buClr>
                <a:srgbClr val="79527B"/>
              </a:buClr>
              <a:buSzPct val="100000"/>
              <a:buNone/>
            </a:pPr>
            <a:endParaRPr/>
          </a:p>
        </p:txBody>
      </p:sp>
      <p:grpSp>
        <p:nvGrpSpPr>
          <p:cNvPr id="1387" name="Google Shape;1387;p32"/>
          <p:cNvGrpSpPr/>
          <p:nvPr/>
        </p:nvGrpSpPr>
        <p:grpSpPr>
          <a:xfrm>
            <a:off x="353021" y="2475713"/>
            <a:ext cx="3154587" cy="3026094"/>
            <a:chOff x="5233525" y="4954450"/>
            <a:chExt cx="538275" cy="516350"/>
          </a:xfrm>
        </p:grpSpPr>
        <p:sp>
          <p:nvSpPr>
            <p:cNvPr id="1388" name="Google Shape;1388;p32"/>
            <p:cNvSpPr/>
            <p:nvPr/>
          </p:nvSpPr>
          <p:spPr>
            <a:xfrm>
              <a:off x="5637825" y="4954450"/>
              <a:ext cx="89525" cy="89525"/>
            </a:xfrm>
            <a:custGeom>
              <a:avLst/>
              <a:gdLst/>
              <a:ahLst/>
              <a:cxnLst/>
              <a:rect l="l" t="t" r="r" b="b"/>
              <a:pathLst>
                <a:path w="3581" h="3581" fill="none" extrusionOk="0">
                  <a:moveTo>
                    <a:pt x="1023" y="3410"/>
                  </a:moveTo>
                  <a:lnTo>
                    <a:pt x="1023" y="3410"/>
                  </a:lnTo>
                  <a:lnTo>
                    <a:pt x="1193" y="3483"/>
                  </a:lnTo>
                  <a:lnTo>
                    <a:pt x="1388" y="3532"/>
                  </a:lnTo>
                  <a:lnTo>
                    <a:pt x="1583" y="3556"/>
                  </a:lnTo>
                  <a:lnTo>
                    <a:pt x="1778" y="3581"/>
                  </a:lnTo>
                  <a:lnTo>
                    <a:pt x="1778" y="3581"/>
                  </a:lnTo>
                  <a:lnTo>
                    <a:pt x="1973" y="3556"/>
                  </a:lnTo>
                  <a:lnTo>
                    <a:pt x="2143" y="3532"/>
                  </a:lnTo>
                  <a:lnTo>
                    <a:pt x="2314" y="3508"/>
                  </a:lnTo>
                  <a:lnTo>
                    <a:pt x="2484" y="3435"/>
                  </a:lnTo>
                  <a:lnTo>
                    <a:pt x="2630" y="3361"/>
                  </a:lnTo>
                  <a:lnTo>
                    <a:pt x="2776" y="3264"/>
                  </a:lnTo>
                  <a:lnTo>
                    <a:pt x="2923" y="3167"/>
                  </a:lnTo>
                  <a:lnTo>
                    <a:pt x="3044" y="3045"/>
                  </a:lnTo>
                  <a:lnTo>
                    <a:pt x="3166" y="2923"/>
                  </a:lnTo>
                  <a:lnTo>
                    <a:pt x="3264" y="2801"/>
                  </a:lnTo>
                  <a:lnTo>
                    <a:pt x="3361" y="2631"/>
                  </a:lnTo>
                  <a:lnTo>
                    <a:pt x="3434" y="2485"/>
                  </a:lnTo>
                  <a:lnTo>
                    <a:pt x="3483" y="2314"/>
                  </a:lnTo>
                  <a:lnTo>
                    <a:pt x="3531" y="2144"/>
                  </a:lnTo>
                  <a:lnTo>
                    <a:pt x="3556" y="1973"/>
                  </a:lnTo>
                  <a:lnTo>
                    <a:pt x="3580" y="1803"/>
                  </a:lnTo>
                  <a:lnTo>
                    <a:pt x="3580" y="1803"/>
                  </a:lnTo>
                  <a:lnTo>
                    <a:pt x="3556" y="1608"/>
                  </a:lnTo>
                  <a:lnTo>
                    <a:pt x="3531" y="1437"/>
                  </a:lnTo>
                  <a:lnTo>
                    <a:pt x="3483" y="1267"/>
                  </a:lnTo>
                  <a:lnTo>
                    <a:pt x="3434" y="1096"/>
                  </a:lnTo>
                  <a:lnTo>
                    <a:pt x="3361" y="950"/>
                  </a:lnTo>
                  <a:lnTo>
                    <a:pt x="3264" y="804"/>
                  </a:lnTo>
                  <a:lnTo>
                    <a:pt x="3166" y="658"/>
                  </a:lnTo>
                  <a:lnTo>
                    <a:pt x="3044" y="536"/>
                  </a:lnTo>
                  <a:lnTo>
                    <a:pt x="2923" y="414"/>
                  </a:lnTo>
                  <a:lnTo>
                    <a:pt x="2776" y="317"/>
                  </a:lnTo>
                  <a:lnTo>
                    <a:pt x="2630" y="220"/>
                  </a:lnTo>
                  <a:lnTo>
                    <a:pt x="2484" y="147"/>
                  </a:lnTo>
                  <a:lnTo>
                    <a:pt x="2314" y="98"/>
                  </a:lnTo>
                  <a:lnTo>
                    <a:pt x="2143" y="49"/>
                  </a:lnTo>
                  <a:lnTo>
                    <a:pt x="1973" y="25"/>
                  </a:lnTo>
                  <a:lnTo>
                    <a:pt x="1778" y="0"/>
                  </a:lnTo>
                  <a:lnTo>
                    <a:pt x="1778" y="0"/>
                  </a:lnTo>
                  <a:lnTo>
                    <a:pt x="1607" y="25"/>
                  </a:lnTo>
                  <a:lnTo>
                    <a:pt x="1437" y="49"/>
                  </a:lnTo>
                  <a:lnTo>
                    <a:pt x="1266" y="98"/>
                  </a:lnTo>
                  <a:lnTo>
                    <a:pt x="1096" y="147"/>
                  </a:lnTo>
                  <a:lnTo>
                    <a:pt x="925" y="220"/>
                  </a:lnTo>
                  <a:lnTo>
                    <a:pt x="779" y="317"/>
                  </a:lnTo>
                  <a:lnTo>
                    <a:pt x="658" y="414"/>
                  </a:lnTo>
                  <a:lnTo>
                    <a:pt x="536" y="536"/>
                  </a:lnTo>
                  <a:lnTo>
                    <a:pt x="414" y="658"/>
                  </a:lnTo>
                  <a:lnTo>
                    <a:pt x="317" y="804"/>
                  </a:lnTo>
                  <a:lnTo>
                    <a:pt x="219" y="950"/>
                  </a:lnTo>
                  <a:lnTo>
                    <a:pt x="146" y="1096"/>
                  </a:lnTo>
                  <a:lnTo>
                    <a:pt x="73" y="1267"/>
                  </a:lnTo>
                  <a:lnTo>
                    <a:pt x="49" y="1437"/>
                  </a:lnTo>
                  <a:lnTo>
                    <a:pt x="24" y="1608"/>
                  </a:lnTo>
                  <a:lnTo>
                    <a:pt x="0" y="1803"/>
                  </a:lnTo>
                  <a:lnTo>
                    <a:pt x="0" y="1803"/>
                  </a:lnTo>
                  <a:lnTo>
                    <a:pt x="24" y="2071"/>
                  </a:lnTo>
                  <a:lnTo>
                    <a:pt x="97" y="2339"/>
                  </a:lnTo>
                  <a:lnTo>
                    <a:pt x="195" y="2582"/>
                  </a:lnTo>
                  <a:lnTo>
                    <a:pt x="317" y="2801"/>
                  </a:lnTo>
                </a:path>
              </a:pathLst>
            </a:custGeom>
            <a:solidFill>
              <a:srgbClr val="79527B"/>
            </a:solidFill>
            <a:ln w="2222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89" name="Google Shape;1389;p32"/>
            <p:cNvSpPr/>
            <p:nvPr/>
          </p:nvSpPr>
          <p:spPr>
            <a:xfrm>
              <a:off x="5323025" y="4980625"/>
              <a:ext cx="88925" cy="88925"/>
            </a:xfrm>
            <a:custGeom>
              <a:avLst/>
              <a:gdLst/>
              <a:ahLst/>
              <a:cxnLst/>
              <a:rect l="l" t="t" r="r" b="b"/>
              <a:pathLst>
                <a:path w="3557" h="3557" fill="none" extrusionOk="0">
                  <a:moveTo>
                    <a:pt x="3191" y="2850"/>
                  </a:moveTo>
                  <a:lnTo>
                    <a:pt x="3191" y="2850"/>
                  </a:lnTo>
                  <a:lnTo>
                    <a:pt x="3313" y="2680"/>
                  </a:lnTo>
                  <a:lnTo>
                    <a:pt x="3410" y="2509"/>
                  </a:lnTo>
                  <a:lnTo>
                    <a:pt x="3483" y="2314"/>
                  </a:lnTo>
                  <a:lnTo>
                    <a:pt x="3532" y="2095"/>
                  </a:lnTo>
                  <a:lnTo>
                    <a:pt x="3532" y="2095"/>
                  </a:lnTo>
                  <a:lnTo>
                    <a:pt x="3556" y="1925"/>
                  </a:lnTo>
                  <a:lnTo>
                    <a:pt x="3556" y="1730"/>
                  </a:lnTo>
                  <a:lnTo>
                    <a:pt x="3556" y="1559"/>
                  </a:lnTo>
                  <a:lnTo>
                    <a:pt x="3508" y="1389"/>
                  </a:lnTo>
                  <a:lnTo>
                    <a:pt x="3459" y="1218"/>
                  </a:lnTo>
                  <a:lnTo>
                    <a:pt x="3410" y="1072"/>
                  </a:lnTo>
                  <a:lnTo>
                    <a:pt x="3337" y="902"/>
                  </a:lnTo>
                  <a:lnTo>
                    <a:pt x="3240" y="756"/>
                  </a:lnTo>
                  <a:lnTo>
                    <a:pt x="3142" y="634"/>
                  </a:lnTo>
                  <a:lnTo>
                    <a:pt x="3021" y="512"/>
                  </a:lnTo>
                  <a:lnTo>
                    <a:pt x="2899" y="390"/>
                  </a:lnTo>
                  <a:lnTo>
                    <a:pt x="2753" y="293"/>
                  </a:lnTo>
                  <a:lnTo>
                    <a:pt x="2606" y="196"/>
                  </a:lnTo>
                  <a:lnTo>
                    <a:pt x="2436" y="122"/>
                  </a:lnTo>
                  <a:lnTo>
                    <a:pt x="2266" y="74"/>
                  </a:lnTo>
                  <a:lnTo>
                    <a:pt x="2095" y="25"/>
                  </a:lnTo>
                  <a:lnTo>
                    <a:pt x="2095" y="25"/>
                  </a:lnTo>
                  <a:lnTo>
                    <a:pt x="1925" y="1"/>
                  </a:lnTo>
                  <a:lnTo>
                    <a:pt x="1730" y="1"/>
                  </a:lnTo>
                  <a:lnTo>
                    <a:pt x="1559" y="1"/>
                  </a:lnTo>
                  <a:lnTo>
                    <a:pt x="1389" y="25"/>
                  </a:lnTo>
                  <a:lnTo>
                    <a:pt x="1218" y="74"/>
                  </a:lnTo>
                  <a:lnTo>
                    <a:pt x="1072" y="147"/>
                  </a:lnTo>
                  <a:lnTo>
                    <a:pt x="902" y="220"/>
                  </a:lnTo>
                  <a:lnTo>
                    <a:pt x="756" y="317"/>
                  </a:lnTo>
                  <a:lnTo>
                    <a:pt x="634" y="415"/>
                  </a:lnTo>
                  <a:lnTo>
                    <a:pt x="512" y="537"/>
                  </a:lnTo>
                  <a:lnTo>
                    <a:pt x="390" y="658"/>
                  </a:lnTo>
                  <a:lnTo>
                    <a:pt x="293" y="804"/>
                  </a:lnTo>
                  <a:lnTo>
                    <a:pt x="195" y="951"/>
                  </a:lnTo>
                  <a:lnTo>
                    <a:pt x="122" y="1097"/>
                  </a:lnTo>
                  <a:lnTo>
                    <a:pt x="74" y="1267"/>
                  </a:lnTo>
                  <a:lnTo>
                    <a:pt x="25" y="1462"/>
                  </a:lnTo>
                  <a:lnTo>
                    <a:pt x="25" y="1462"/>
                  </a:lnTo>
                  <a:lnTo>
                    <a:pt x="1" y="1633"/>
                  </a:lnTo>
                  <a:lnTo>
                    <a:pt x="1" y="1803"/>
                  </a:lnTo>
                  <a:lnTo>
                    <a:pt x="1" y="1998"/>
                  </a:lnTo>
                  <a:lnTo>
                    <a:pt x="25" y="2168"/>
                  </a:lnTo>
                  <a:lnTo>
                    <a:pt x="74" y="2339"/>
                  </a:lnTo>
                  <a:lnTo>
                    <a:pt x="147" y="2485"/>
                  </a:lnTo>
                  <a:lnTo>
                    <a:pt x="220" y="2655"/>
                  </a:lnTo>
                  <a:lnTo>
                    <a:pt x="317" y="2777"/>
                  </a:lnTo>
                  <a:lnTo>
                    <a:pt x="415" y="2923"/>
                  </a:lnTo>
                  <a:lnTo>
                    <a:pt x="536" y="3045"/>
                  </a:lnTo>
                  <a:lnTo>
                    <a:pt x="658" y="3167"/>
                  </a:lnTo>
                  <a:lnTo>
                    <a:pt x="804" y="3264"/>
                  </a:lnTo>
                  <a:lnTo>
                    <a:pt x="950" y="3362"/>
                  </a:lnTo>
                  <a:lnTo>
                    <a:pt x="1096" y="3435"/>
                  </a:lnTo>
                  <a:lnTo>
                    <a:pt x="1267" y="3483"/>
                  </a:lnTo>
                  <a:lnTo>
                    <a:pt x="1462" y="3532"/>
                  </a:lnTo>
                  <a:lnTo>
                    <a:pt x="1462" y="3532"/>
                  </a:lnTo>
                  <a:lnTo>
                    <a:pt x="1705" y="3557"/>
                  </a:lnTo>
                  <a:lnTo>
                    <a:pt x="1973" y="3557"/>
                  </a:lnTo>
                  <a:lnTo>
                    <a:pt x="2217" y="3508"/>
                  </a:lnTo>
                  <a:lnTo>
                    <a:pt x="2460" y="3435"/>
                  </a:lnTo>
                </a:path>
              </a:pathLst>
            </a:custGeom>
            <a:solidFill>
              <a:srgbClr val="79527B"/>
            </a:solidFill>
            <a:ln w="2222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90" name="Google Shape;1390;p32"/>
            <p:cNvSpPr/>
            <p:nvPr/>
          </p:nvSpPr>
          <p:spPr>
            <a:xfrm>
              <a:off x="5233525" y="5255225"/>
              <a:ext cx="89525" cy="89525"/>
            </a:xfrm>
            <a:custGeom>
              <a:avLst/>
              <a:gdLst/>
              <a:ahLst/>
              <a:cxnLst/>
              <a:rect l="l" t="t" r="r" b="b"/>
              <a:pathLst>
                <a:path w="3581" h="3581" fill="none" extrusionOk="0">
                  <a:moveTo>
                    <a:pt x="3215" y="707"/>
                  </a:moveTo>
                  <a:lnTo>
                    <a:pt x="3215" y="707"/>
                  </a:lnTo>
                  <a:lnTo>
                    <a:pt x="3093" y="585"/>
                  </a:lnTo>
                  <a:lnTo>
                    <a:pt x="2972" y="464"/>
                  </a:lnTo>
                  <a:lnTo>
                    <a:pt x="2850" y="342"/>
                  </a:lnTo>
                  <a:lnTo>
                    <a:pt x="2679" y="244"/>
                  </a:lnTo>
                  <a:lnTo>
                    <a:pt x="2679" y="244"/>
                  </a:lnTo>
                  <a:lnTo>
                    <a:pt x="2533" y="171"/>
                  </a:lnTo>
                  <a:lnTo>
                    <a:pt x="2363" y="98"/>
                  </a:lnTo>
                  <a:lnTo>
                    <a:pt x="2192" y="50"/>
                  </a:lnTo>
                  <a:lnTo>
                    <a:pt x="2022" y="25"/>
                  </a:lnTo>
                  <a:lnTo>
                    <a:pt x="1851" y="1"/>
                  </a:lnTo>
                  <a:lnTo>
                    <a:pt x="1681" y="25"/>
                  </a:lnTo>
                  <a:lnTo>
                    <a:pt x="1510" y="25"/>
                  </a:lnTo>
                  <a:lnTo>
                    <a:pt x="1340" y="74"/>
                  </a:lnTo>
                  <a:lnTo>
                    <a:pt x="1169" y="123"/>
                  </a:lnTo>
                  <a:lnTo>
                    <a:pt x="1023" y="196"/>
                  </a:lnTo>
                  <a:lnTo>
                    <a:pt x="877" y="269"/>
                  </a:lnTo>
                  <a:lnTo>
                    <a:pt x="731" y="366"/>
                  </a:lnTo>
                  <a:lnTo>
                    <a:pt x="585" y="488"/>
                  </a:lnTo>
                  <a:lnTo>
                    <a:pt x="463" y="610"/>
                  </a:lnTo>
                  <a:lnTo>
                    <a:pt x="341" y="731"/>
                  </a:lnTo>
                  <a:lnTo>
                    <a:pt x="244" y="902"/>
                  </a:lnTo>
                  <a:lnTo>
                    <a:pt x="244" y="902"/>
                  </a:lnTo>
                  <a:lnTo>
                    <a:pt x="171" y="1048"/>
                  </a:lnTo>
                  <a:lnTo>
                    <a:pt x="98" y="1219"/>
                  </a:lnTo>
                  <a:lnTo>
                    <a:pt x="49" y="1389"/>
                  </a:lnTo>
                  <a:lnTo>
                    <a:pt x="25" y="1560"/>
                  </a:lnTo>
                  <a:lnTo>
                    <a:pt x="0" y="1730"/>
                  </a:lnTo>
                  <a:lnTo>
                    <a:pt x="0" y="1900"/>
                  </a:lnTo>
                  <a:lnTo>
                    <a:pt x="25" y="2071"/>
                  </a:lnTo>
                  <a:lnTo>
                    <a:pt x="73" y="2241"/>
                  </a:lnTo>
                  <a:lnTo>
                    <a:pt x="122" y="2412"/>
                  </a:lnTo>
                  <a:lnTo>
                    <a:pt x="195" y="2558"/>
                  </a:lnTo>
                  <a:lnTo>
                    <a:pt x="268" y="2729"/>
                  </a:lnTo>
                  <a:lnTo>
                    <a:pt x="366" y="2850"/>
                  </a:lnTo>
                  <a:lnTo>
                    <a:pt x="463" y="2996"/>
                  </a:lnTo>
                  <a:lnTo>
                    <a:pt x="609" y="3118"/>
                  </a:lnTo>
                  <a:lnTo>
                    <a:pt x="731" y="3240"/>
                  </a:lnTo>
                  <a:lnTo>
                    <a:pt x="901" y="3337"/>
                  </a:lnTo>
                  <a:lnTo>
                    <a:pt x="901" y="3337"/>
                  </a:lnTo>
                  <a:lnTo>
                    <a:pt x="1048" y="3410"/>
                  </a:lnTo>
                  <a:lnTo>
                    <a:pt x="1218" y="3484"/>
                  </a:lnTo>
                  <a:lnTo>
                    <a:pt x="1389" y="3532"/>
                  </a:lnTo>
                  <a:lnTo>
                    <a:pt x="1559" y="3557"/>
                  </a:lnTo>
                  <a:lnTo>
                    <a:pt x="1730" y="3581"/>
                  </a:lnTo>
                  <a:lnTo>
                    <a:pt x="1900" y="3581"/>
                  </a:lnTo>
                  <a:lnTo>
                    <a:pt x="2071" y="3557"/>
                  </a:lnTo>
                  <a:lnTo>
                    <a:pt x="2241" y="3508"/>
                  </a:lnTo>
                  <a:lnTo>
                    <a:pt x="2411" y="3459"/>
                  </a:lnTo>
                  <a:lnTo>
                    <a:pt x="2558" y="3410"/>
                  </a:lnTo>
                  <a:lnTo>
                    <a:pt x="2704" y="3313"/>
                  </a:lnTo>
                  <a:lnTo>
                    <a:pt x="2850" y="3216"/>
                  </a:lnTo>
                  <a:lnTo>
                    <a:pt x="2996" y="3118"/>
                  </a:lnTo>
                  <a:lnTo>
                    <a:pt x="3118" y="2996"/>
                  </a:lnTo>
                  <a:lnTo>
                    <a:pt x="3240" y="2850"/>
                  </a:lnTo>
                  <a:lnTo>
                    <a:pt x="3337" y="2704"/>
                  </a:lnTo>
                  <a:lnTo>
                    <a:pt x="3337" y="2704"/>
                  </a:lnTo>
                  <a:lnTo>
                    <a:pt x="3459" y="2412"/>
                  </a:lnTo>
                  <a:lnTo>
                    <a:pt x="3532" y="2144"/>
                  </a:lnTo>
                  <a:lnTo>
                    <a:pt x="3581" y="1852"/>
                  </a:lnTo>
                  <a:lnTo>
                    <a:pt x="3556" y="1560"/>
                  </a:lnTo>
                </a:path>
              </a:pathLst>
            </a:custGeom>
            <a:solidFill>
              <a:srgbClr val="79527B"/>
            </a:solidFill>
            <a:ln w="2222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91" name="Google Shape;1391;p32"/>
            <p:cNvSpPr/>
            <p:nvPr/>
          </p:nvSpPr>
          <p:spPr>
            <a:xfrm>
              <a:off x="5453325" y="5382475"/>
              <a:ext cx="88925" cy="88325"/>
            </a:xfrm>
            <a:custGeom>
              <a:avLst/>
              <a:gdLst/>
              <a:ahLst/>
              <a:cxnLst/>
              <a:rect l="l" t="t" r="r" b="b"/>
              <a:pathLst>
                <a:path w="3557" h="3533" fill="none" extrusionOk="0">
                  <a:moveTo>
                    <a:pt x="1389" y="1"/>
                  </a:moveTo>
                  <a:lnTo>
                    <a:pt x="1389" y="1"/>
                  </a:lnTo>
                  <a:lnTo>
                    <a:pt x="1194" y="50"/>
                  </a:lnTo>
                  <a:lnTo>
                    <a:pt x="999" y="147"/>
                  </a:lnTo>
                  <a:lnTo>
                    <a:pt x="804" y="245"/>
                  </a:lnTo>
                  <a:lnTo>
                    <a:pt x="634" y="366"/>
                  </a:lnTo>
                  <a:lnTo>
                    <a:pt x="634" y="366"/>
                  </a:lnTo>
                  <a:lnTo>
                    <a:pt x="488" y="488"/>
                  </a:lnTo>
                  <a:lnTo>
                    <a:pt x="390" y="634"/>
                  </a:lnTo>
                  <a:lnTo>
                    <a:pt x="268" y="780"/>
                  </a:lnTo>
                  <a:lnTo>
                    <a:pt x="195" y="926"/>
                  </a:lnTo>
                  <a:lnTo>
                    <a:pt x="122" y="1073"/>
                  </a:lnTo>
                  <a:lnTo>
                    <a:pt x="74" y="1243"/>
                  </a:lnTo>
                  <a:lnTo>
                    <a:pt x="25" y="1414"/>
                  </a:lnTo>
                  <a:lnTo>
                    <a:pt x="0" y="1584"/>
                  </a:lnTo>
                  <a:lnTo>
                    <a:pt x="0" y="1755"/>
                  </a:lnTo>
                  <a:lnTo>
                    <a:pt x="0" y="1925"/>
                  </a:lnTo>
                  <a:lnTo>
                    <a:pt x="25" y="2096"/>
                  </a:lnTo>
                  <a:lnTo>
                    <a:pt x="74" y="2266"/>
                  </a:lnTo>
                  <a:lnTo>
                    <a:pt x="122" y="2412"/>
                  </a:lnTo>
                  <a:lnTo>
                    <a:pt x="195" y="2583"/>
                  </a:lnTo>
                  <a:lnTo>
                    <a:pt x="293" y="2729"/>
                  </a:lnTo>
                  <a:lnTo>
                    <a:pt x="415" y="2875"/>
                  </a:lnTo>
                  <a:lnTo>
                    <a:pt x="415" y="2875"/>
                  </a:lnTo>
                  <a:lnTo>
                    <a:pt x="536" y="3021"/>
                  </a:lnTo>
                  <a:lnTo>
                    <a:pt x="658" y="3143"/>
                  </a:lnTo>
                  <a:lnTo>
                    <a:pt x="804" y="3240"/>
                  </a:lnTo>
                  <a:lnTo>
                    <a:pt x="950" y="3313"/>
                  </a:lnTo>
                  <a:lnTo>
                    <a:pt x="1121" y="3386"/>
                  </a:lnTo>
                  <a:lnTo>
                    <a:pt x="1267" y="3459"/>
                  </a:lnTo>
                  <a:lnTo>
                    <a:pt x="1437" y="3484"/>
                  </a:lnTo>
                  <a:lnTo>
                    <a:pt x="1608" y="3508"/>
                  </a:lnTo>
                  <a:lnTo>
                    <a:pt x="1778" y="3532"/>
                  </a:lnTo>
                  <a:lnTo>
                    <a:pt x="1949" y="3508"/>
                  </a:lnTo>
                  <a:lnTo>
                    <a:pt x="2119" y="3484"/>
                  </a:lnTo>
                  <a:lnTo>
                    <a:pt x="2290" y="3435"/>
                  </a:lnTo>
                  <a:lnTo>
                    <a:pt x="2460" y="3386"/>
                  </a:lnTo>
                  <a:lnTo>
                    <a:pt x="2606" y="3313"/>
                  </a:lnTo>
                  <a:lnTo>
                    <a:pt x="2777" y="3216"/>
                  </a:lnTo>
                  <a:lnTo>
                    <a:pt x="2923" y="3118"/>
                  </a:lnTo>
                  <a:lnTo>
                    <a:pt x="2923" y="3118"/>
                  </a:lnTo>
                  <a:lnTo>
                    <a:pt x="3045" y="2997"/>
                  </a:lnTo>
                  <a:lnTo>
                    <a:pt x="3167" y="2851"/>
                  </a:lnTo>
                  <a:lnTo>
                    <a:pt x="3264" y="2704"/>
                  </a:lnTo>
                  <a:lnTo>
                    <a:pt x="3361" y="2558"/>
                  </a:lnTo>
                  <a:lnTo>
                    <a:pt x="3435" y="2412"/>
                  </a:lnTo>
                  <a:lnTo>
                    <a:pt x="3483" y="2242"/>
                  </a:lnTo>
                  <a:lnTo>
                    <a:pt x="3532" y="2071"/>
                  </a:lnTo>
                  <a:lnTo>
                    <a:pt x="3556" y="1901"/>
                  </a:lnTo>
                  <a:lnTo>
                    <a:pt x="3556" y="1730"/>
                  </a:lnTo>
                  <a:lnTo>
                    <a:pt x="3556" y="1560"/>
                  </a:lnTo>
                  <a:lnTo>
                    <a:pt x="3532" y="1389"/>
                  </a:lnTo>
                  <a:lnTo>
                    <a:pt x="3483" y="1219"/>
                  </a:lnTo>
                  <a:lnTo>
                    <a:pt x="3410" y="1048"/>
                  </a:lnTo>
                  <a:lnTo>
                    <a:pt x="3337" y="902"/>
                  </a:lnTo>
                  <a:lnTo>
                    <a:pt x="3264" y="756"/>
                  </a:lnTo>
                  <a:lnTo>
                    <a:pt x="3142" y="610"/>
                  </a:lnTo>
                  <a:lnTo>
                    <a:pt x="3142" y="610"/>
                  </a:lnTo>
                  <a:lnTo>
                    <a:pt x="2972" y="415"/>
                  </a:lnTo>
                  <a:lnTo>
                    <a:pt x="2753" y="245"/>
                  </a:lnTo>
                  <a:lnTo>
                    <a:pt x="2533" y="123"/>
                  </a:lnTo>
                  <a:lnTo>
                    <a:pt x="2314" y="50"/>
                  </a:lnTo>
                </a:path>
              </a:pathLst>
            </a:custGeom>
            <a:solidFill>
              <a:srgbClr val="79527B"/>
            </a:solidFill>
            <a:ln w="2222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92" name="Google Shape;1392;p32"/>
            <p:cNvSpPr/>
            <p:nvPr/>
          </p:nvSpPr>
          <p:spPr>
            <a:xfrm>
              <a:off x="5682875" y="5188875"/>
              <a:ext cx="88925" cy="89525"/>
            </a:xfrm>
            <a:custGeom>
              <a:avLst/>
              <a:gdLst/>
              <a:ahLst/>
              <a:cxnLst/>
              <a:rect l="l" t="t" r="r" b="b"/>
              <a:pathLst>
                <a:path w="3557" h="3581" fill="none" extrusionOk="0">
                  <a:moveTo>
                    <a:pt x="0" y="2022"/>
                  </a:moveTo>
                  <a:lnTo>
                    <a:pt x="0" y="2022"/>
                  </a:lnTo>
                  <a:lnTo>
                    <a:pt x="25" y="2216"/>
                  </a:lnTo>
                  <a:lnTo>
                    <a:pt x="98" y="2411"/>
                  </a:lnTo>
                  <a:lnTo>
                    <a:pt x="98" y="2411"/>
                  </a:lnTo>
                  <a:lnTo>
                    <a:pt x="171" y="2557"/>
                  </a:lnTo>
                  <a:lnTo>
                    <a:pt x="244" y="2728"/>
                  </a:lnTo>
                  <a:lnTo>
                    <a:pt x="341" y="2874"/>
                  </a:lnTo>
                  <a:lnTo>
                    <a:pt x="463" y="2996"/>
                  </a:lnTo>
                  <a:lnTo>
                    <a:pt x="585" y="3118"/>
                  </a:lnTo>
                  <a:lnTo>
                    <a:pt x="707" y="3239"/>
                  </a:lnTo>
                  <a:lnTo>
                    <a:pt x="853" y="3337"/>
                  </a:lnTo>
                  <a:lnTo>
                    <a:pt x="999" y="3410"/>
                  </a:lnTo>
                  <a:lnTo>
                    <a:pt x="1169" y="3483"/>
                  </a:lnTo>
                  <a:lnTo>
                    <a:pt x="1340" y="3532"/>
                  </a:lnTo>
                  <a:lnTo>
                    <a:pt x="1510" y="3556"/>
                  </a:lnTo>
                  <a:lnTo>
                    <a:pt x="1681" y="3580"/>
                  </a:lnTo>
                  <a:lnTo>
                    <a:pt x="1851" y="3580"/>
                  </a:lnTo>
                  <a:lnTo>
                    <a:pt x="2022" y="3556"/>
                  </a:lnTo>
                  <a:lnTo>
                    <a:pt x="2192" y="3532"/>
                  </a:lnTo>
                  <a:lnTo>
                    <a:pt x="2363" y="3459"/>
                  </a:lnTo>
                  <a:lnTo>
                    <a:pt x="2363" y="3459"/>
                  </a:lnTo>
                  <a:lnTo>
                    <a:pt x="2533" y="3410"/>
                  </a:lnTo>
                  <a:lnTo>
                    <a:pt x="2704" y="3312"/>
                  </a:lnTo>
                  <a:lnTo>
                    <a:pt x="2850" y="3215"/>
                  </a:lnTo>
                  <a:lnTo>
                    <a:pt x="2972" y="3093"/>
                  </a:lnTo>
                  <a:lnTo>
                    <a:pt x="3093" y="2971"/>
                  </a:lnTo>
                  <a:lnTo>
                    <a:pt x="3215" y="2850"/>
                  </a:lnTo>
                  <a:lnTo>
                    <a:pt x="3288" y="2704"/>
                  </a:lnTo>
                  <a:lnTo>
                    <a:pt x="3386" y="2557"/>
                  </a:lnTo>
                  <a:lnTo>
                    <a:pt x="3434" y="2387"/>
                  </a:lnTo>
                  <a:lnTo>
                    <a:pt x="3483" y="2216"/>
                  </a:lnTo>
                  <a:lnTo>
                    <a:pt x="3532" y="2070"/>
                  </a:lnTo>
                  <a:lnTo>
                    <a:pt x="3556" y="1875"/>
                  </a:lnTo>
                  <a:lnTo>
                    <a:pt x="3556" y="1705"/>
                  </a:lnTo>
                  <a:lnTo>
                    <a:pt x="3532" y="1534"/>
                  </a:lnTo>
                  <a:lnTo>
                    <a:pt x="3507" y="1364"/>
                  </a:lnTo>
                  <a:lnTo>
                    <a:pt x="3434" y="1194"/>
                  </a:lnTo>
                  <a:lnTo>
                    <a:pt x="3434" y="1194"/>
                  </a:lnTo>
                  <a:lnTo>
                    <a:pt x="3361" y="1023"/>
                  </a:lnTo>
                  <a:lnTo>
                    <a:pt x="3288" y="853"/>
                  </a:lnTo>
                  <a:lnTo>
                    <a:pt x="3191" y="706"/>
                  </a:lnTo>
                  <a:lnTo>
                    <a:pt x="3069" y="585"/>
                  </a:lnTo>
                  <a:lnTo>
                    <a:pt x="2947" y="463"/>
                  </a:lnTo>
                  <a:lnTo>
                    <a:pt x="2825" y="341"/>
                  </a:lnTo>
                  <a:lnTo>
                    <a:pt x="2679" y="268"/>
                  </a:lnTo>
                  <a:lnTo>
                    <a:pt x="2533" y="171"/>
                  </a:lnTo>
                  <a:lnTo>
                    <a:pt x="2363" y="122"/>
                  </a:lnTo>
                  <a:lnTo>
                    <a:pt x="2192" y="73"/>
                  </a:lnTo>
                  <a:lnTo>
                    <a:pt x="2022" y="24"/>
                  </a:lnTo>
                  <a:lnTo>
                    <a:pt x="1851" y="24"/>
                  </a:lnTo>
                  <a:lnTo>
                    <a:pt x="1681" y="0"/>
                  </a:lnTo>
                  <a:lnTo>
                    <a:pt x="1510" y="24"/>
                  </a:lnTo>
                  <a:lnTo>
                    <a:pt x="1340" y="73"/>
                  </a:lnTo>
                  <a:lnTo>
                    <a:pt x="1169" y="122"/>
                  </a:lnTo>
                  <a:lnTo>
                    <a:pt x="1169" y="122"/>
                  </a:lnTo>
                  <a:lnTo>
                    <a:pt x="974" y="195"/>
                  </a:lnTo>
                  <a:lnTo>
                    <a:pt x="804" y="292"/>
                  </a:lnTo>
                  <a:lnTo>
                    <a:pt x="658" y="390"/>
                  </a:lnTo>
                  <a:lnTo>
                    <a:pt x="512" y="512"/>
                  </a:lnTo>
                  <a:lnTo>
                    <a:pt x="390" y="658"/>
                  </a:lnTo>
                  <a:lnTo>
                    <a:pt x="293" y="804"/>
                  </a:lnTo>
                  <a:lnTo>
                    <a:pt x="195" y="950"/>
                  </a:lnTo>
                  <a:lnTo>
                    <a:pt x="122" y="1120"/>
                  </a:lnTo>
                </a:path>
              </a:pathLst>
            </a:custGeom>
            <a:solidFill>
              <a:srgbClr val="79527B"/>
            </a:solidFill>
            <a:ln w="2222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93" name="Google Shape;1393;p32"/>
            <p:cNvSpPr/>
            <p:nvPr/>
          </p:nvSpPr>
          <p:spPr>
            <a:xfrm>
              <a:off x="5411925" y="5110925"/>
              <a:ext cx="188775" cy="189400"/>
            </a:xfrm>
            <a:custGeom>
              <a:avLst/>
              <a:gdLst/>
              <a:ahLst/>
              <a:cxnLst/>
              <a:rect l="l" t="t" r="r" b="b"/>
              <a:pathLst>
                <a:path w="7551" h="7576" fill="none" extrusionOk="0">
                  <a:moveTo>
                    <a:pt x="0" y="3776"/>
                  </a:moveTo>
                  <a:lnTo>
                    <a:pt x="0" y="3776"/>
                  </a:lnTo>
                  <a:lnTo>
                    <a:pt x="25" y="3410"/>
                  </a:lnTo>
                  <a:lnTo>
                    <a:pt x="73" y="3021"/>
                  </a:lnTo>
                  <a:lnTo>
                    <a:pt x="171" y="2655"/>
                  </a:lnTo>
                  <a:lnTo>
                    <a:pt x="293" y="2314"/>
                  </a:lnTo>
                  <a:lnTo>
                    <a:pt x="463" y="1973"/>
                  </a:lnTo>
                  <a:lnTo>
                    <a:pt x="658" y="1681"/>
                  </a:lnTo>
                  <a:lnTo>
                    <a:pt x="877" y="1389"/>
                  </a:lnTo>
                  <a:lnTo>
                    <a:pt x="1121" y="1121"/>
                  </a:lnTo>
                  <a:lnTo>
                    <a:pt x="1389" y="877"/>
                  </a:lnTo>
                  <a:lnTo>
                    <a:pt x="1656" y="658"/>
                  </a:lnTo>
                  <a:lnTo>
                    <a:pt x="1973" y="463"/>
                  </a:lnTo>
                  <a:lnTo>
                    <a:pt x="2314" y="293"/>
                  </a:lnTo>
                  <a:lnTo>
                    <a:pt x="2655" y="171"/>
                  </a:lnTo>
                  <a:lnTo>
                    <a:pt x="3020" y="74"/>
                  </a:lnTo>
                  <a:lnTo>
                    <a:pt x="3386" y="25"/>
                  </a:lnTo>
                  <a:lnTo>
                    <a:pt x="3775" y="1"/>
                  </a:lnTo>
                  <a:lnTo>
                    <a:pt x="3775" y="1"/>
                  </a:lnTo>
                  <a:lnTo>
                    <a:pt x="4165" y="25"/>
                  </a:lnTo>
                  <a:lnTo>
                    <a:pt x="4555" y="74"/>
                  </a:lnTo>
                  <a:lnTo>
                    <a:pt x="4896" y="171"/>
                  </a:lnTo>
                  <a:lnTo>
                    <a:pt x="5261" y="293"/>
                  </a:lnTo>
                  <a:lnTo>
                    <a:pt x="5578" y="463"/>
                  </a:lnTo>
                  <a:lnTo>
                    <a:pt x="5894" y="658"/>
                  </a:lnTo>
                  <a:lnTo>
                    <a:pt x="6186" y="877"/>
                  </a:lnTo>
                  <a:lnTo>
                    <a:pt x="6454" y="1121"/>
                  </a:lnTo>
                  <a:lnTo>
                    <a:pt x="6698" y="1389"/>
                  </a:lnTo>
                  <a:lnTo>
                    <a:pt x="6917" y="1681"/>
                  </a:lnTo>
                  <a:lnTo>
                    <a:pt x="7112" y="1973"/>
                  </a:lnTo>
                  <a:lnTo>
                    <a:pt x="7258" y="2314"/>
                  </a:lnTo>
                  <a:lnTo>
                    <a:pt x="7404" y="2655"/>
                  </a:lnTo>
                  <a:lnTo>
                    <a:pt x="7477" y="3021"/>
                  </a:lnTo>
                  <a:lnTo>
                    <a:pt x="7550" y="3410"/>
                  </a:lnTo>
                  <a:lnTo>
                    <a:pt x="7550" y="3776"/>
                  </a:lnTo>
                  <a:lnTo>
                    <a:pt x="7550" y="3776"/>
                  </a:lnTo>
                  <a:lnTo>
                    <a:pt x="7550" y="4165"/>
                  </a:lnTo>
                  <a:lnTo>
                    <a:pt x="7477" y="4555"/>
                  </a:lnTo>
                  <a:lnTo>
                    <a:pt x="7404" y="4920"/>
                  </a:lnTo>
                  <a:lnTo>
                    <a:pt x="7258" y="5261"/>
                  </a:lnTo>
                  <a:lnTo>
                    <a:pt x="7112" y="5578"/>
                  </a:lnTo>
                  <a:lnTo>
                    <a:pt x="6917" y="5895"/>
                  </a:lnTo>
                  <a:lnTo>
                    <a:pt x="6698" y="6187"/>
                  </a:lnTo>
                  <a:lnTo>
                    <a:pt x="6454" y="6455"/>
                  </a:lnTo>
                  <a:lnTo>
                    <a:pt x="6186" y="6698"/>
                  </a:lnTo>
                  <a:lnTo>
                    <a:pt x="5894" y="6917"/>
                  </a:lnTo>
                  <a:lnTo>
                    <a:pt x="5578" y="7112"/>
                  </a:lnTo>
                  <a:lnTo>
                    <a:pt x="5261" y="7258"/>
                  </a:lnTo>
                  <a:lnTo>
                    <a:pt x="4896" y="7405"/>
                  </a:lnTo>
                  <a:lnTo>
                    <a:pt x="4555" y="7478"/>
                  </a:lnTo>
                  <a:lnTo>
                    <a:pt x="4165" y="7551"/>
                  </a:lnTo>
                  <a:lnTo>
                    <a:pt x="3775" y="7575"/>
                  </a:lnTo>
                  <a:lnTo>
                    <a:pt x="3775" y="7575"/>
                  </a:lnTo>
                  <a:lnTo>
                    <a:pt x="3386" y="7551"/>
                  </a:lnTo>
                  <a:lnTo>
                    <a:pt x="3020" y="7478"/>
                  </a:lnTo>
                  <a:lnTo>
                    <a:pt x="2655" y="7405"/>
                  </a:lnTo>
                  <a:lnTo>
                    <a:pt x="2314" y="7258"/>
                  </a:lnTo>
                  <a:lnTo>
                    <a:pt x="1973" y="7112"/>
                  </a:lnTo>
                  <a:lnTo>
                    <a:pt x="1656" y="6917"/>
                  </a:lnTo>
                  <a:lnTo>
                    <a:pt x="1389" y="6698"/>
                  </a:lnTo>
                  <a:lnTo>
                    <a:pt x="1121" y="6455"/>
                  </a:lnTo>
                  <a:lnTo>
                    <a:pt x="877" y="6187"/>
                  </a:lnTo>
                  <a:lnTo>
                    <a:pt x="658" y="5895"/>
                  </a:lnTo>
                  <a:lnTo>
                    <a:pt x="463" y="5578"/>
                  </a:lnTo>
                  <a:lnTo>
                    <a:pt x="293" y="5261"/>
                  </a:lnTo>
                  <a:lnTo>
                    <a:pt x="171" y="4920"/>
                  </a:lnTo>
                  <a:lnTo>
                    <a:pt x="73" y="4555"/>
                  </a:lnTo>
                  <a:lnTo>
                    <a:pt x="25" y="4165"/>
                  </a:lnTo>
                  <a:lnTo>
                    <a:pt x="0" y="3776"/>
                  </a:lnTo>
                  <a:lnTo>
                    <a:pt x="0" y="3776"/>
                  </a:lnTo>
                  <a:close/>
                </a:path>
              </a:pathLst>
            </a:custGeom>
            <a:solidFill>
              <a:srgbClr val="79527B"/>
            </a:solidFill>
            <a:ln w="2222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94" name="Google Shape;1394;p32"/>
            <p:cNvSpPr/>
            <p:nvPr/>
          </p:nvSpPr>
          <p:spPr>
            <a:xfrm>
              <a:off x="5367475" y="5025075"/>
              <a:ext cx="81600" cy="105975"/>
            </a:xfrm>
            <a:custGeom>
              <a:avLst/>
              <a:gdLst/>
              <a:ahLst/>
              <a:cxnLst/>
              <a:rect l="l" t="t" r="r" b="b"/>
              <a:pathLst>
                <a:path w="3264" h="4239" fill="none" extrusionOk="0">
                  <a:moveTo>
                    <a:pt x="0" y="1"/>
                  </a:moveTo>
                  <a:lnTo>
                    <a:pt x="3264" y="4238"/>
                  </a:lnTo>
                </a:path>
              </a:pathLst>
            </a:custGeom>
            <a:solidFill>
              <a:srgbClr val="79527B"/>
            </a:solidFill>
            <a:ln w="2222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95" name="Google Shape;1395;p32"/>
            <p:cNvSpPr/>
            <p:nvPr/>
          </p:nvSpPr>
          <p:spPr>
            <a:xfrm>
              <a:off x="5567800" y="4999500"/>
              <a:ext cx="115100" cy="133975"/>
            </a:xfrm>
            <a:custGeom>
              <a:avLst/>
              <a:gdLst/>
              <a:ahLst/>
              <a:cxnLst/>
              <a:rect l="l" t="t" r="r" b="b"/>
              <a:pathLst>
                <a:path w="4604" h="5359" fill="none" extrusionOk="0">
                  <a:moveTo>
                    <a:pt x="0" y="5359"/>
                  </a:moveTo>
                  <a:lnTo>
                    <a:pt x="4603" y="1"/>
                  </a:lnTo>
                </a:path>
              </a:pathLst>
            </a:custGeom>
            <a:solidFill>
              <a:srgbClr val="79527B"/>
            </a:solidFill>
            <a:ln w="2222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96" name="Google Shape;1396;p32"/>
            <p:cNvSpPr/>
            <p:nvPr/>
          </p:nvSpPr>
          <p:spPr>
            <a:xfrm>
              <a:off x="5600075" y="5217475"/>
              <a:ext cx="127275" cy="16475"/>
            </a:xfrm>
            <a:custGeom>
              <a:avLst/>
              <a:gdLst/>
              <a:ahLst/>
              <a:cxnLst/>
              <a:rect l="l" t="t" r="r" b="b"/>
              <a:pathLst>
                <a:path w="5091" h="659" fill="none" extrusionOk="0">
                  <a:moveTo>
                    <a:pt x="5090" y="658"/>
                  </a:moveTo>
                  <a:lnTo>
                    <a:pt x="0" y="1"/>
                  </a:lnTo>
                </a:path>
              </a:pathLst>
            </a:custGeom>
            <a:solidFill>
              <a:srgbClr val="79527B"/>
            </a:solidFill>
            <a:ln w="2222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97" name="Google Shape;1397;p32"/>
            <p:cNvSpPr/>
            <p:nvPr/>
          </p:nvSpPr>
          <p:spPr>
            <a:xfrm>
              <a:off x="5497775" y="5299675"/>
              <a:ext cx="4900" cy="126675"/>
            </a:xfrm>
            <a:custGeom>
              <a:avLst/>
              <a:gdLst/>
              <a:ahLst/>
              <a:cxnLst/>
              <a:rect l="l" t="t" r="r" b="b"/>
              <a:pathLst>
                <a:path w="196" h="5067" fill="none" extrusionOk="0">
                  <a:moveTo>
                    <a:pt x="0" y="5067"/>
                  </a:moveTo>
                  <a:lnTo>
                    <a:pt x="195" y="1"/>
                  </a:lnTo>
                </a:path>
              </a:pathLst>
            </a:custGeom>
            <a:solidFill>
              <a:srgbClr val="79527B"/>
            </a:solidFill>
            <a:ln w="2222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398" name="Google Shape;1398;p32"/>
            <p:cNvSpPr/>
            <p:nvPr/>
          </p:nvSpPr>
          <p:spPr>
            <a:xfrm>
              <a:off x="5277975" y="5241825"/>
              <a:ext cx="141275" cy="58500"/>
            </a:xfrm>
            <a:custGeom>
              <a:avLst/>
              <a:gdLst/>
              <a:ahLst/>
              <a:cxnLst/>
              <a:rect l="l" t="t" r="r" b="b"/>
              <a:pathLst>
                <a:path w="5651" h="2340" fill="none" extrusionOk="0">
                  <a:moveTo>
                    <a:pt x="0" y="2339"/>
                  </a:moveTo>
                  <a:lnTo>
                    <a:pt x="5651" y="1"/>
                  </a:lnTo>
                </a:path>
              </a:pathLst>
            </a:custGeom>
            <a:solidFill>
              <a:srgbClr val="79527B"/>
            </a:solidFill>
            <a:ln w="2222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1399" name="Google Shape;1399;p32"/>
          <p:cNvSpPr/>
          <p:nvPr/>
        </p:nvSpPr>
        <p:spPr>
          <a:xfrm>
            <a:off x="3897745" y="3898886"/>
            <a:ext cx="7749310" cy="1550569"/>
          </a:xfrm>
          <a:prstGeom prst="rect">
            <a:avLst/>
          </a:prstGeom>
          <a:solidFill>
            <a:srgbClr val="79527B"/>
          </a:solidFill>
          <a:ln w="1905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a:solidFill>
                  <a:schemeClr val="lt1"/>
                </a:solidFill>
                <a:latin typeface="Calibri"/>
                <a:ea typeface="Calibri"/>
                <a:cs typeface="Calibri"/>
                <a:sym typeface="Calibri"/>
              </a:rPr>
              <a:t>“Clusters are geographic concentrations of interconnected companies, specialized suppliers and service providers, firms in related industries, and associated institutions in particular fields that compete but also cooperate” (Porter, 2000, p. 15)</a:t>
            </a:r>
            <a:endParaRPr sz="1800">
              <a:solidFill>
                <a:schemeClr val="lt1"/>
              </a:solidFill>
              <a:latin typeface="Calibri"/>
              <a:ea typeface="Calibri"/>
              <a:cs typeface="Calibri"/>
              <a:sym typeface="Calibri"/>
            </a:endParaRPr>
          </a:p>
        </p:txBody>
      </p:sp>
      <p:sp>
        <p:nvSpPr>
          <p:cNvPr id="1400" name="Google Shape;1400;p32"/>
          <p:cNvSpPr/>
          <p:nvPr/>
        </p:nvSpPr>
        <p:spPr>
          <a:xfrm>
            <a:off x="3900272" y="2999633"/>
            <a:ext cx="7749310" cy="900000"/>
          </a:xfrm>
          <a:prstGeom prst="rect">
            <a:avLst/>
          </a:prstGeom>
          <a:noFill/>
          <a:ln w="1905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dirty="0">
                <a:solidFill>
                  <a:srgbClr val="595A59"/>
                </a:solidFill>
                <a:latin typeface="Calibri"/>
                <a:ea typeface="Calibri"/>
                <a:cs typeface="Calibri"/>
                <a:sym typeface="Calibri"/>
              </a:rPr>
              <a:t>In a </a:t>
            </a:r>
            <a:r>
              <a:rPr lang="de-DE" sz="1800" dirty="0" err="1">
                <a:solidFill>
                  <a:srgbClr val="595A59"/>
                </a:solidFill>
                <a:latin typeface="Calibri"/>
                <a:ea typeface="Calibri"/>
                <a:cs typeface="Calibri"/>
                <a:sym typeface="Calibri"/>
              </a:rPr>
              <a:t>crisis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situation</a:t>
            </a:r>
            <a:r>
              <a:rPr lang="de-DE" sz="1800" dirty="0">
                <a:solidFill>
                  <a:srgbClr val="595A59"/>
                </a:solidFill>
                <a:latin typeface="Calibri"/>
                <a:ea typeface="Calibri"/>
                <a:cs typeface="Calibri"/>
                <a:sym typeface="Calibri"/>
              </a:rPr>
              <a:t> the </a:t>
            </a:r>
            <a:r>
              <a:rPr lang="de-DE" sz="1800" dirty="0" err="1">
                <a:solidFill>
                  <a:srgbClr val="595A59"/>
                </a:solidFill>
                <a:latin typeface="Calibri"/>
                <a:ea typeface="Calibri"/>
                <a:cs typeface="Calibri"/>
                <a:sym typeface="Calibri"/>
              </a:rPr>
              <a:t>cluster</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can</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provide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certain</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advantages</a:t>
            </a:r>
            <a:r>
              <a:rPr lang="de-DE" sz="1800" dirty="0">
                <a:solidFill>
                  <a:srgbClr val="595A59"/>
                </a:solidFill>
                <a:latin typeface="Calibri"/>
                <a:ea typeface="Calibri"/>
                <a:cs typeface="Calibri"/>
                <a:sym typeface="Calibri"/>
              </a:rPr>
              <a:t> like </a:t>
            </a:r>
            <a:r>
              <a:rPr lang="de-DE" sz="1800" dirty="0" err="1">
                <a:solidFill>
                  <a:srgbClr val="595A59"/>
                </a:solidFill>
                <a:latin typeface="Calibri"/>
                <a:ea typeface="Calibri"/>
                <a:cs typeface="Calibri"/>
                <a:sym typeface="Calibri"/>
              </a:rPr>
              <a:t>bettering</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access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to</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necessary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resources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for</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coping</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with</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crisis</a:t>
            </a:r>
            <a:endParaRPr sz="1800" dirty="0">
              <a:solidFill>
                <a:srgbClr val="595A59"/>
              </a:solidFill>
              <a:latin typeface="Calibri"/>
              <a:ea typeface="Calibri"/>
              <a:cs typeface="Calibri"/>
              <a:sym typeface="Calibri"/>
            </a:endParaRPr>
          </a:p>
        </p:txBody>
      </p:sp>
      <p:sp>
        <p:nvSpPr>
          <p:cNvPr id="1401" name="Google Shape;1401;p32"/>
          <p:cNvSpPr/>
          <p:nvPr/>
        </p:nvSpPr>
        <p:spPr>
          <a:xfrm>
            <a:off x="3900272" y="2100379"/>
            <a:ext cx="7749310" cy="900000"/>
          </a:xfrm>
          <a:prstGeom prst="rect">
            <a:avLst/>
          </a:prstGeom>
          <a:noFill/>
          <a:ln w="1905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de-DE" sz="1800" dirty="0">
                <a:solidFill>
                  <a:srgbClr val="595A59"/>
                </a:solidFill>
                <a:latin typeface="Calibri"/>
                <a:ea typeface="Calibri"/>
                <a:cs typeface="Calibri"/>
                <a:sym typeface="Calibri"/>
              </a:rPr>
              <a:t>Cluster </a:t>
            </a:r>
            <a:r>
              <a:rPr lang="de-DE" sz="1800" dirty="0" err="1">
                <a:solidFill>
                  <a:srgbClr val="595A59"/>
                </a:solidFill>
                <a:latin typeface="Calibri"/>
                <a:ea typeface="Calibri"/>
                <a:cs typeface="Calibri"/>
                <a:sym typeface="Calibri"/>
              </a:rPr>
              <a:t>theory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by</a:t>
            </a:r>
            <a:r>
              <a:rPr lang="de-DE" sz="1800" dirty="0">
                <a:solidFill>
                  <a:srgbClr val="595A59"/>
                </a:solidFill>
                <a:latin typeface="Calibri"/>
                <a:ea typeface="Calibri"/>
                <a:cs typeface="Calibri"/>
                <a:sym typeface="Calibri"/>
              </a:rPr>
              <a:t> Porter (2000), </a:t>
            </a:r>
            <a:r>
              <a:rPr lang="de-DE" sz="1800" dirty="0" err="1">
                <a:solidFill>
                  <a:srgbClr val="595A59"/>
                </a:solidFill>
                <a:latin typeface="Calibri"/>
                <a:ea typeface="Calibri"/>
                <a:cs typeface="Calibri"/>
                <a:sym typeface="Calibri"/>
              </a:rPr>
              <a:t>takes</a:t>
            </a:r>
            <a:r>
              <a:rPr lang="de-DE" sz="1800" dirty="0">
                <a:solidFill>
                  <a:srgbClr val="595A59"/>
                </a:solidFill>
                <a:latin typeface="Calibri"/>
                <a:ea typeface="Calibri"/>
                <a:cs typeface="Calibri"/>
                <a:sym typeface="Calibri"/>
              </a:rPr>
              <a:t> the </a:t>
            </a:r>
            <a:r>
              <a:rPr lang="de-DE" sz="1800" dirty="0" err="1">
                <a:solidFill>
                  <a:srgbClr val="595A59"/>
                </a:solidFill>
                <a:latin typeface="Calibri"/>
                <a:ea typeface="Calibri"/>
                <a:cs typeface="Calibri"/>
                <a:sym typeface="Calibri"/>
              </a:rPr>
              <a:t>idea</a:t>
            </a:r>
            <a:r>
              <a:rPr lang="de-DE" sz="1800" dirty="0">
                <a:solidFill>
                  <a:srgbClr val="595A59"/>
                </a:solidFill>
                <a:latin typeface="Calibri"/>
                <a:ea typeface="Calibri"/>
                <a:cs typeface="Calibri"/>
                <a:sym typeface="Calibri"/>
              </a:rPr>
              <a:t> of </a:t>
            </a:r>
            <a:r>
              <a:rPr lang="de-DE" sz="1800" dirty="0" err="1">
                <a:solidFill>
                  <a:srgbClr val="595A59"/>
                </a:solidFill>
                <a:latin typeface="Calibri"/>
                <a:ea typeface="Calibri"/>
                <a:cs typeface="Calibri"/>
                <a:sym typeface="Calibri"/>
              </a:rPr>
              <a:t>relationships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by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implying</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that</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enterprises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who</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compete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can</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by</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collaborations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better</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their</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performance</a:t>
            </a:r>
            <a:endParaRPr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6" name="Google Shape;1406;p33"/>
          <p:cNvSpPr txBox="1">
            <a:spLocks noGrp="1"/>
          </p:cNvSpPr>
          <p:nvPr>
            <p:ph type="body" idx="1"/>
          </p:nvPr>
        </p:nvSpPr>
        <p:spPr>
          <a:xfrm>
            <a:off x="8400436" y="2159955"/>
            <a:ext cx="3189997" cy="1884719"/>
          </a:xfrm>
          <a:prstGeom prst="rect">
            <a:avLst/>
          </a:prstGeom>
          <a:noFill/>
          <a:ln>
            <a:noFill/>
          </a:ln>
        </p:spPr>
        <p:txBody>
          <a:bodyPr spcFirstLastPara="1" wrap="square" lIns="91425" tIns="45700" rIns="91425" bIns="45700" anchor="t" anchorCtr="0">
            <a:normAutofit/>
          </a:bodyPr>
          <a:lstStyle/>
          <a:p>
            <a:pPr marL="285750" lvl="0" indent="-285750" algn="l" rtl="0">
              <a:lnSpc>
                <a:spcPct val="90000"/>
              </a:lnSpc>
              <a:spcBef>
                <a:spcPts val="0"/>
              </a:spcBef>
              <a:spcAft>
                <a:spcPts val="0"/>
              </a:spcAft>
              <a:buClr>
                <a:srgbClr val="595A59"/>
              </a:buClr>
              <a:buSzPts val="1800"/>
              <a:buFont typeface="Noto Sans Symbols"/>
              <a:buChar char="⮚"/>
            </a:pPr>
            <a:r>
              <a:rPr lang="de-DE"/>
              <a:t>Creativity</a:t>
            </a:r>
            <a:endParaRPr/>
          </a:p>
          <a:p>
            <a:pPr marL="285750" lvl="0" indent="-285750" algn="l" rtl="0">
              <a:lnSpc>
                <a:spcPct val="90000"/>
              </a:lnSpc>
              <a:spcBef>
                <a:spcPts val="1000"/>
              </a:spcBef>
              <a:spcAft>
                <a:spcPts val="0"/>
              </a:spcAft>
              <a:buClr>
                <a:srgbClr val="595A59"/>
              </a:buClr>
              <a:buSzPts val="1800"/>
              <a:buFont typeface="Noto Sans Symbols"/>
              <a:buChar char="⮚"/>
            </a:pPr>
            <a:r>
              <a:rPr lang="de-DE"/>
              <a:t>Solution-oriented thinking</a:t>
            </a:r>
            <a:endParaRPr/>
          </a:p>
          <a:p>
            <a:pPr marL="285750" lvl="0" indent="-285750" algn="l" rtl="0">
              <a:lnSpc>
                <a:spcPct val="90000"/>
              </a:lnSpc>
              <a:spcBef>
                <a:spcPts val="1000"/>
              </a:spcBef>
              <a:spcAft>
                <a:spcPts val="0"/>
              </a:spcAft>
              <a:buClr>
                <a:srgbClr val="595A59"/>
              </a:buClr>
              <a:buSzPts val="1800"/>
              <a:buFont typeface="Noto Sans Symbols"/>
              <a:buChar char="⮚"/>
            </a:pPr>
            <a:r>
              <a:rPr lang="de-DE"/>
              <a:t>Flexibility</a:t>
            </a:r>
            <a:endParaRPr/>
          </a:p>
          <a:p>
            <a:pPr marL="285750" lvl="0" indent="-285750" algn="l" rtl="0">
              <a:lnSpc>
                <a:spcPct val="90000"/>
              </a:lnSpc>
              <a:spcBef>
                <a:spcPts val="1000"/>
              </a:spcBef>
              <a:spcAft>
                <a:spcPts val="0"/>
              </a:spcAft>
              <a:buClr>
                <a:srgbClr val="595A59"/>
              </a:buClr>
              <a:buSzPts val="1800"/>
              <a:buFont typeface="Noto Sans Symbols"/>
              <a:buChar char="⮚"/>
            </a:pPr>
            <a:r>
              <a:rPr lang="de-DE"/>
              <a:t>Willingness to experiment</a:t>
            </a:r>
            <a:endParaRPr/>
          </a:p>
          <a:p>
            <a:pPr marL="285750" lvl="0" indent="-285750" algn="l" rtl="0">
              <a:lnSpc>
                <a:spcPct val="90000"/>
              </a:lnSpc>
              <a:spcBef>
                <a:spcPts val="1000"/>
              </a:spcBef>
              <a:spcAft>
                <a:spcPts val="0"/>
              </a:spcAft>
              <a:buClr>
                <a:srgbClr val="595A59"/>
              </a:buClr>
              <a:buSzPts val="1800"/>
              <a:buFont typeface="Noto Sans Symbols"/>
              <a:buChar char="⮚"/>
            </a:pPr>
            <a:r>
              <a:rPr lang="de-DE"/>
              <a:t>Responsiveness </a:t>
            </a:r>
            <a:endParaRPr/>
          </a:p>
        </p:txBody>
      </p:sp>
      <p:sp>
        <p:nvSpPr>
          <p:cNvPr id="1407" name="Google Shape;1407;p33"/>
          <p:cNvSpPr txBox="1">
            <a:spLocks noGrp="1"/>
          </p:cNvSpPr>
          <p:nvPr>
            <p:ph type="body" idx="2"/>
          </p:nvPr>
        </p:nvSpPr>
        <p:spPr>
          <a:xfrm>
            <a:off x="389964" y="1637402"/>
            <a:ext cx="3334181" cy="274827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Many </a:t>
            </a:r>
            <a:r>
              <a:rPr lang="de-DE" dirty="0" err="1"/>
              <a:t>entrepreneurs</a:t>
            </a:r>
            <a:r>
              <a:rPr lang="de-DE" dirty="0"/>
              <a:t> </a:t>
            </a:r>
            <a:r>
              <a:rPr lang="de-DE" dirty="0" err="1"/>
              <a:t>exhibit</a:t>
            </a:r>
            <a:r>
              <a:rPr lang="de-DE" dirty="0"/>
              <a:t> </a:t>
            </a:r>
            <a:r>
              <a:rPr lang="de-DE" dirty="0" err="1"/>
              <a:t>personality</a:t>
            </a:r>
            <a:r>
              <a:rPr lang="de-DE" dirty="0"/>
              <a:t> </a:t>
            </a:r>
            <a:r>
              <a:rPr lang="de-DE" dirty="0" err="1"/>
              <a:t>traits</a:t>
            </a:r>
            <a:r>
              <a:rPr lang="de-DE" dirty="0"/>
              <a:t> </a:t>
            </a:r>
            <a:r>
              <a:rPr lang="de-DE" dirty="0" err="1"/>
              <a:t>that</a:t>
            </a:r>
            <a:r>
              <a:rPr lang="de-DE" dirty="0"/>
              <a:t> </a:t>
            </a:r>
            <a:r>
              <a:rPr lang="de-DE" dirty="0" err="1"/>
              <a:t>can</a:t>
            </a:r>
            <a:r>
              <a:rPr lang="de-DE" dirty="0"/>
              <a:t> </a:t>
            </a:r>
            <a:r>
              <a:rPr lang="de-DE" dirty="0" err="1"/>
              <a:t>be</a:t>
            </a:r>
            <a:r>
              <a:rPr lang="de-DE" dirty="0"/>
              <a:t> </a:t>
            </a:r>
            <a:r>
              <a:rPr lang="de-DE" dirty="0" err="1"/>
              <a:t>commonly</a:t>
            </a:r>
            <a:r>
              <a:rPr lang="de-DE" dirty="0"/>
              <a:t> </a:t>
            </a:r>
            <a:r>
              <a:rPr lang="de-DE" dirty="0" err="1"/>
              <a:t>associated</a:t>
            </a:r>
            <a:r>
              <a:rPr lang="de-DE" dirty="0"/>
              <a:t> </a:t>
            </a:r>
            <a:r>
              <a:rPr lang="de-DE" dirty="0" err="1"/>
              <a:t>with</a:t>
            </a:r>
            <a:r>
              <a:rPr lang="de-DE" dirty="0"/>
              <a:t> </a:t>
            </a:r>
            <a:r>
              <a:rPr lang="de-DE" dirty="0" err="1"/>
              <a:t>resilience</a:t>
            </a:r>
            <a:r>
              <a:rPr lang="de-DE" dirty="0"/>
              <a:t>.</a:t>
            </a:r>
            <a:endParaRPr dirty="0"/>
          </a:p>
          <a:p>
            <a:pPr marL="0" lvl="0" indent="0" algn="l" rtl="0">
              <a:lnSpc>
                <a:spcPct val="100000"/>
              </a:lnSpc>
              <a:spcBef>
                <a:spcPts val="600"/>
              </a:spcBef>
              <a:spcAft>
                <a:spcPts val="0"/>
              </a:spcAft>
              <a:buClr>
                <a:srgbClr val="595A59"/>
              </a:buClr>
              <a:buSzPts val="1800"/>
              <a:buNone/>
            </a:pPr>
            <a:r>
              <a:rPr lang="de-DE" dirty="0" err="1"/>
              <a:t>According</a:t>
            </a:r>
            <a:r>
              <a:rPr lang="de-DE" dirty="0"/>
              <a:t> </a:t>
            </a:r>
            <a:r>
              <a:rPr lang="de-DE" dirty="0" err="1"/>
              <a:t>to</a:t>
            </a:r>
            <a:r>
              <a:rPr lang="de-DE" dirty="0"/>
              <a:t> </a:t>
            </a:r>
            <a:r>
              <a:rPr lang="de-DE" dirty="0" err="1"/>
              <a:t>this</a:t>
            </a:r>
            <a:r>
              <a:rPr lang="de-DE" dirty="0"/>
              <a:t>, </a:t>
            </a:r>
            <a:r>
              <a:rPr lang="de-DE" dirty="0" err="1"/>
              <a:t>entrepreneurial</a:t>
            </a:r>
            <a:r>
              <a:rPr lang="de-DE" dirty="0"/>
              <a:t> </a:t>
            </a:r>
            <a:r>
              <a:rPr lang="de-DE" dirty="0" err="1"/>
              <a:t>characteristics</a:t>
            </a:r>
            <a:r>
              <a:rPr lang="de-DE" dirty="0"/>
              <a:t> of the SME </a:t>
            </a:r>
            <a:r>
              <a:rPr lang="de-DE" dirty="0" err="1"/>
              <a:t>owner</a:t>
            </a:r>
            <a:r>
              <a:rPr lang="de-DE" dirty="0"/>
              <a:t>/</a:t>
            </a:r>
            <a:r>
              <a:rPr lang="de-DE" dirty="0" err="1"/>
              <a:t>manager</a:t>
            </a:r>
            <a:r>
              <a:rPr lang="de-DE" dirty="0"/>
              <a:t> </a:t>
            </a:r>
            <a:r>
              <a:rPr lang="de-DE" dirty="0" err="1"/>
              <a:t>can</a:t>
            </a:r>
            <a:r>
              <a:rPr lang="de-DE" dirty="0"/>
              <a:t> </a:t>
            </a:r>
            <a:r>
              <a:rPr lang="de-DE" dirty="0" err="1"/>
              <a:t>have</a:t>
            </a:r>
            <a:r>
              <a:rPr lang="de-DE" dirty="0"/>
              <a:t> a positive </a:t>
            </a:r>
            <a:r>
              <a:rPr lang="de-DE" dirty="0" err="1"/>
              <a:t>impact</a:t>
            </a:r>
            <a:r>
              <a:rPr lang="de-DE" dirty="0"/>
              <a:t> on </a:t>
            </a:r>
            <a:r>
              <a:rPr lang="de-DE" dirty="0" err="1"/>
              <a:t>resilience</a:t>
            </a:r>
            <a:r>
              <a:rPr lang="de-DE" dirty="0"/>
              <a:t>.</a:t>
            </a:r>
            <a:endParaRPr dirty="0"/>
          </a:p>
        </p:txBody>
      </p:sp>
      <p:sp>
        <p:nvSpPr>
          <p:cNvPr id="1408" name="Google Shape;1408;p33"/>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The </a:t>
            </a:r>
            <a:r>
              <a:rPr lang="de-DE" dirty="0" err="1"/>
              <a:t>typical</a:t>
            </a:r>
            <a:r>
              <a:rPr lang="de-DE" dirty="0"/>
              <a:t> </a:t>
            </a:r>
            <a:r>
              <a:rPr lang="de-DE" dirty="0" err="1"/>
              <a:t>personality</a:t>
            </a:r>
            <a:r>
              <a:rPr lang="de-DE" dirty="0"/>
              <a:t> </a:t>
            </a:r>
            <a:r>
              <a:rPr lang="de-DE" dirty="0" err="1"/>
              <a:t>trait</a:t>
            </a:r>
            <a:r>
              <a:rPr lang="de-DE" dirty="0"/>
              <a:t> of </a:t>
            </a:r>
            <a:r>
              <a:rPr lang="de-DE" dirty="0" err="1"/>
              <a:t>entrepreneurs</a:t>
            </a:r>
            <a:r>
              <a:rPr lang="de-DE" dirty="0"/>
              <a:t> </a:t>
            </a:r>
            <a:r>
              <a:rPr lang="de-DE" dirty="0" err="1"/>
              <a:t>is</a:t>
            </a:r>
            <a:r>
              <a:rPr lang="de-DE" dirty="0"/>
              <a:t> </a:t>
            </a:r>
            <a:r>
              <a:rPr lang="de-DE" dirty="0" err="1"/>
              <a:t>considered</a:t>
            </a:r>
            <a:r>
              <a:rPr lang="de-DE" dirty="0"/>
              <a:t> </a:t>
            </a:r>
            <a:r>
              <a:rPr lang="de-DE" dirty="0" err="1"/>
              <a:t>to</a:t>
            </a:r>
            <a:r>
              <a:rPr lang="de-DE" dirty="0"/>
              <a:t> </a:t>
            </a:r>
            <a:r>
              <a:rPr lang="de-DE" dirty="0" err="1"/>
              <a:t>be</a:t>
            </a:r>
            <a:r>
              <a:rPr lang="de-DE" dirty="0"/>
              <a:t> ideal </a:t>
            </a:r>
            <a:r>
              <a:rPr lang="de-DE" dirty="0" err="1"/>
              <a:t>for</a:t>
            </a:r>
            <a:r>
              <a:rPr lang="de-DE" dirty="0"/>
              <a:t> </a:t>
            </a:r>
            <a:r>
              <a:rPr lang="de-DE" dirty="0" err="1"/>
              <a:t>times</a:t>
            </a:r>
            <a:r>
              <a:rPr lang="de-DE" dirty="0"/>
              <a:t> of </a:t>
            </a:r>
            <a:r>
              <a:rPr lang="de-DE" dirty="0" err="1"/>
              <a:t>crisis</a:t>
            </a:r>
            <a:r>
              <a:rPr lang="de-DE" dirty="0"/>
              <a:t>.</a:t>
            </a:r>
            <a:endParaRPr dirty="0"/>
          </a:p>
        </p:txBody>
      </p:sp>
      <p:sp>
        <p:nvSpPr>
          <p:cNvPr id="1409" name="Google Shape;1409;p33"/>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rgbClr val="79527B"/>
              </a:buClr>
              <a:buSzPct val="100000"/>
              <a:buNone/>
            </a:pPr>
            <a:r>
              <a:rPr lang="de-DE"/>
              <a:t>Entrepreneurship</a:t>
            </a:r>
            <a:endParaRPr/>
          </a:p>
        </p:txBody>
      </p:sp>
      <p:grpSp>
        <p:nvGrpSpPr>
          <p:cNvPr id="1410" name="Google Shape;1410;p33"/>
          <p:cNvGrpSpPr/>
          <p:nvPr/>
        </p:nvGrpSpPr>
        <p:grpSpPr>
          <a:xfrm>
            <a:off x="428539" y="4385675"/>
            <a:ext cx="2822663" cy="1627340"/>
            <a:chOff x="0" y="0"/>
            <a:chExt cx="2822663" cy="1627340"/>
          </a:xfrm>
        </p:grpSpPr>
        <p:sp>
          <p:nvSpPr>
            <p:cNvPr id="1411" name="Google Shape;1411;p33"/>
            <p:cNvSpPr/>
            <p:nvPr/>
          </p:nvSpPr>
          <p:spPr>
            <a:xfrm rot="-5400000">
              <a:off x="298830" y="-298830"/>
              <a:ext cx="813670" cy="1411331"/>
            </a:xfrm>
            <a:prstGeom prst="round1Rect">
              <a:avLst>
                <a:gd name="adj" fmla="val 16667"/>
              </a:avLst>
            </a:prstGeom>
            <a:solidFill>
              <a:srgbClr val="7952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3"/>
            <p:cNvSpPr txBox="1"/>
            <p:nvPr/>
          </p:nvSpPr>
          <p:spPr>
            <a:xfrm>
              <a:off x="0" y="0"/>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chemeClr val="lt1"/>
                </a:buClr>
                <a:buSzPts val="900"/>
                <a:buFont typeface="Calibri"/>
                <a:buNone/>
              </a:pPr>
              <a:r>
                <a:rPr lang="de-DE" sz="900">
                  <a:solidFill>
                    <a:schemeClr val="lt1"/>
                  </a:solidFill>
                  <a:latin typeface="Calibri"/>
                  <a:ea typeface="Calibri"/>
                  <a:cs typeface="Calibri"/>
                  <a:sym typeface="Calibri"/>
                </a:rPr>
                <a:t>Innovation &amp; Entrepreneurship</a:t>
              </a:r>
              <a:endParaRPr/>
            </a:p>
          </p:txBody>
        </p:sp>
        <p:sp>
          <p:nvSpPr>
            <p:cNvPr id="1413" name="Google Shape;1413;p33"/>
            <p:cNvSpPr/>
            <p:nvPr/>
          </p:nvSpPr>
          <p:spPr>
            <a:xfrm>
              <a:off x="1411331" y="0"/>
              <a:ext cx="1411331" cy="813670"/>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3"/>
            <p:cNvSpPr txBox="1"/>
            <p:nvPr/>
          </p:nvSpPr>
          <p:spPr>
            <a:xfrm>
              <a:off x="1411331" y="0"/>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a:solidFill>
                    <a:srgbClr val="595A59"/>
                  </a:solidFill>
                  <a:latin typeface="Calibri"/>
                  <a:ea typeface="Calibri"/>
                  <a:cs typeface="Calibri"/>
                  <a:sym typeface="Calibri"/>
                </a:rPr>
                <a:t>Processes </a:t>
              </a:r>
              <a:endParaRPr/>
            </a:p>
            <a:p>
              <a:pPr marL="0" marR="0" lvl="0" indent="0" algn="ctr" rtl="0">
                <a:lnSpc>
                  <a:spcPct val="90000"/>
                </a:lnSpc>
                <a:spcBef>
                  <a:spcPts val="315"/>
                </a:spcBef>
                <a:spcAft>
                  <a:spcPts val="0"/>
                </a:spcAft>
                <a:buClr>
                  <a:srgbClr val="595A59"/>
                </a:buClr>
                <a:buSzPts val="900"/>
                <a:buFont typeface="Calibri"/>
                <a:buNone/>
              </a:pPr>
              <a:r>
                <a:rPr lang="de-DE" sz="900">
                  <a:solidFill>
                    <a:srgbClr val="595A59"/>
                  </a:solidFill>
                  <a:latin typeface="Calibri"/>
                  <a:ea typeface="Calibri"/>
                  <a:cs typeface="Calibri"/>
                  <a:sym typeface="Calibri"/>
                </a:rPr>
                <a:t>(Preparation &amp; Planning)</a:t>
              </a:r>
              <a:endParaRPr/>
            </a:p>
          </p:txBody>
        </p:sp>
        <p:sp>
          <p:nvSpPr>
            <p:cNvPr id="1415" name="Google Shape;1415;p33"/>
            <p:cNvSpPr/>
            <p:nvPr/>
          </p:nvSpPr>
          <p:spPr>
            <a:xfrm rot="10800000">
              <a:off x="0" y="813670"/>
              <a:ext cx="1411331" cy="813670"/>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3"/>
            <p:cNvSpPr txBox="1"/>
            <p:nvPr/>
          </p:nvSpPr>
          <p:spPr>
            <a:xfrm>
              <a:off x="0" y="1017087"/>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a:solidFill>
                    <a:srgbClr val="595A59"/>
                  </a:solidFill>
                  <a:latin typeface="Calibri"/>
                  <a:ea typeface="Calibri"/>
                  <a:cs typeface="Calibri"/>
                  <a:sym typeface="Calibri"/>
                </a:rPr>
                <a:t>Networks &amp; Cooperation</a:t>
              </a:r>
              <a:endParaRPr sz="900">
                <a:solidFill>
                  <a:srgbClr val="595A59"/>
                </a:solidFill>
                <a:latin typeface="Calibri"/>
                <a:ea typeface="Calibri"/>
                <a:cs typeface="Calibri"/>
                <a:sym typeface="Calibri"/>
              </a:endParaRPr>
            </a:p>
          </p:txBody>
        </p:sp>
        <p:sp>
          <p:nvSpPr>
            <p:cNvPr id="1417" name="Google Shape;1417;p33"/>
            <p:cNvSpPr/>
            <p:nvPr/>
          </p:nvSpPr>
          <p:spPr>
            <a:xfrm rot="5400000">
              <a:off x="1710161" y="514839"/>
              <a:ext cx="813670" cy="1411331"/>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3"/>
            <p:cNvSpPr txBox="1"/>
            <p:nvPr/>
          </p:nvSpPr>
          <p:spPr>
            <a:xfrm>
              <a:off x="1411331" y="1017087"/>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a:solidFill>
                    <a:srgbClr val="595A59"/>
                  </a:solidFill>
                  <a:latin typeface="Calibri"/>
                  <a:ea typeface="Calibri"/>
                  <a:cs typeface="Calibri"/>
                  <a:sym typeface="Calibri"/>
                </a:rPr>
                <a:t>Human Resources</a:t>
              </a:r>
              <a:endParaRPr/>
            </a:p>
          </p:txBody>
        </p:sp>
        <p:sp>
          <p:nvSpPr>
            <p:cNvPr id="1419" name="Google Shape;1419;p33"/>
            <p:cNvSpPr/>
            <p:nvPr/>
          </p:nvSpPr>
          <p:spPr>
            <a:xfrm>
              <a:off x="987931" y="610252"/>
              <a:ext cx="846798" cy="406835"/>
            </a:xfrm>
            <a:prstGeom prst="roundRect">
              <a:avLst>
                <a:gd name="adj" fmla="val 16667"/>
              </a:avLst>
            </a:prstGeom>
            <a:solidFill>
              <a:schemeClr val="dk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3"/>
            <p:cNvSpPr txBox="1"/>
            <p:nvPr/>
          </p:nvSpPr>
          <p:spPr>
            <a:xfrm>
              <a:off x="1007791" y="630112"/>
              <a:ext cx="807078" cy="367115"/>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lt1"/>
                </a:buClr>
                <a:buSzPts val="900"/>
                <a:buFont typeface="Calibri"/>
                <a:buNone/>
              </a:pPr>
              <a:r>
                <a:rPr lang="de-DE" sz="900" b="1">
                  <a:solidFill>
                    <a:schemeClr val="lt1"/>
                  </a:solidFill>
                  <a:latin typeface="Calibri"/>
                  <a:ea typeface="Calibri"/>
                  <a:cs typeface="Calibri"/>
                  <a:sym typeface="Calibri"/>
                </a:rPr>
                <a:t>Resilience</a:t>
              </a:r>
              <a:endParaRPr sz="900" b="1">
                <a:solidFill>
                  <a:schemeClr val="lt1"/>
                </a:solidFill>
                <a:latin typeface="Calibri"/>
                <a:ea typeface="Calibri"/>
                <a:cs typeface="Calibri"/>
                <a:sym typeface="Calibri"/>
              </a:endParaRPr>
            </a:p>
          </p:txBody>
        </p:sp>
      </p:grpSp>
      <p:grpSp>
        <p:nvGrpSpPr>
          <p:cNvPr id="1421" name="Google Shape;1421;p33"/>
          <p:cNvGrpSpPr/>
          <p:nvPr/>
        </p:nvGrpSpPr>
        <p:grpSpPr>
          <a:xfrm flipH="1">
            <a:off x="5195123" y="1587711"/>
            <a:ext cx="2839057" cy="3603641"/>
            <a:chOff x="14407368" y="4108798"/>
            <a:chExt cx="7568848" cy="9607208"/>
          </a:xfrm>
        </p:grpSpPr>
        <p:sp>
          <p:nvSpPr>
            <p:cNvPr id="1422" name="Google Shape;1422;p33"/>
            <p:cNvSpPr/>
            <p:nvPr/>
          </p:nvSpPr>
          <p:spPr>
            <a:xfrm>
              <a:off x="14407368" y="4112415"/>
              <a:ext cx="7568848" cy="9582576"/>
            </a:xfrm>
            <a:custGeom>
              <a:avLst/>
              <a:gdLst/>
              <a:ahLst/>
              <a:cxnLst/>
              <a:rect l="l" t="t" r="r" b="b"/>
              <a:pathLst>
                <a:path w="21432" h="21116" extrusionOk="0">
                  <a:moveTo>
                    <a:pt x="1988" y="8601"/>
                  </a:moveTo>
                  <a:cubicBezTo>
                    <a:pt x="1988" y="8601"/>
                    <a:pt x="2362" y="8118"/>
                    <a:pt x="1988" y="7586"/>
                  </a:cubicBezTo>
                  <a:cubicBezTo>
                    <a:pt x="1615" y="7054"/>
                    <a:pt x="1864" y="5073"/>
                    <a:pt x="2736" y="3720"/>
                  </a:cubicBezTo>
                  <a:cubicBezTo>
                    <a:pt x="3608" y="2367"/>
                    <a:pt x="4355" y="1352"/>
                    <a:pt x="9026" y="434"/>
                  </a:cubicBezTo>
                  <a:cubicBezTo>
                    <a:pt x="13697" y="-484"/>
                    <a:pt x="16126" y="96"/>
                    <a:pt x="18368" y="1787"/>
                  </a:cubicBezTo>
                  <a:cubicBezTo>
                    <a:pt x="20610" y="3478"/>
                    <a:pt x="21357" y="5895"/>
                    <a:pt x="20672" y="8311"/>
                  </a:cubicBezTo>
                  <a:cubicBezTo>
                    <a:pt x="19987" y="10727"/>
                    <a:pt x="17558" y="11065"/>
                    <a:pt x="17745" y="13530"/>
                  </a:cubicBezTo>
                  <a:cubicBezTo>
                    <a:pt x="17932" y="15994"/>
                    <a:pt x="21432" y="21116"/>
                    <a:pt x="21432" y="21116"/>
                  </a:cubicBezTo>
                  <a:lnTo>
                    <a:pt x="9088" y="21116"/>
                  </a:lnTo>
                  <a:cubicBezTo>
                    <a:pt x="9088" y="21116"/>
                    <a:pt x="9618" y="19642"/>
                    <a:pt x="8964" y="18265"/>
                  </a:cubicBezTo>
                  <a:cubicBezTo>
                    <a:pt x="8964" y="18265"/>
                    <a:pt x="7959" y="16507"/>
                    <a:pt x="7189" y="16544"/>
                  </a:cubicBezTo>
                  <a:cubicBezTo>
                    <a:pt x="6418" y="16580"/>
                    <a:pt x="4083" y="16779"/>
                    <a:pt x="3452" y="16707"/>
                  </a:cubicBezTo>
                  <a:cubicBezTo>
                    <a:pt x="2821" y="16634"/>
                    <a:pt x="2214" y="16471"/>
                    <a:pt x="2261" y="15619"/>
                  </a:cubicBezTo>
                  <a:cubicBezTo>
                    <a:pt x="2308" y="14768"/>
                    <a:pt x="2238" y="14623"/>
                    <a:pt x="1887" y="14442"/>
                  </a:cubicBezTo>
                  <a:cubicBezTo>
                    <a:pt x="1537" y="14260"/>
                    <a:pt x="1397" y="13916"/>
                    <a:pt x="1677" y="13735"/>
                  </a:cubicBezTo>
                  <a:cubicBezTo>
                    <a:pt x="1957" y="13554"/>
                    <a:pt x="1957" y="13554"/>
                    <a:pt x="1957" y="13554"/>
                  </a:cubicBezTo>
                  <a:cubicBezTo>
                    <a:pt x="1957" y="13554"/>
                    <a:pt x="1747" y="13445"/>
                    <a:pt x="1420" y="13282"/>
                  </a:cubicBezTo>
                  <a:cubicBezTo>
                    <a:pt x="1093" y="13119"/>
                    <a:pt x="1163" y="12883"/>
                    <a:pt x="1257" y="12702"/>
                  </a:cubicBezTo>
                  <a:cubicBezTo>
                    <a:pt x="1350" y="12521"/>
                    <a:pt x="1537" y="12104"/>
                    <a:pt x="1327" y="12031"/>
                  </a:cubicBezTo>
                  <a:cubicBezTo>
                    <a:pt x="1117" y="11959"/>
                    <a:pt x="743" y="11778"/>
                    <a:pt x="416" y="11633"/>
                  </a:cubicBezTo>
                  <a:cubicBezTo>
                    <a:pt x="89" y="11488"/>
                    <a:pt x="-168" y="11234"/>
                    <a:pt x="136" y="10817"/>
                  </a:cubicBezTo>
                  <a:cubicBezTo>
                    <a:pt x="439" y="10401"/>
                    <a:pt x="1988" y="8601"/>
                    <a:pt x="1988" y="8601"/>
                  </a:cubicBezTo>
                  <a:close/>
                </a:path>
              </a:pathLst>
            </a:custGeom>
            <a:solidFill>
              <a:schemeClr val="lt1"/>
            </a:solidFill>
            <a:ln>
              <a:noFill/>
            </a:ln>
          </p:spPr>
          <p:txBody>
            <a:bodyPr spcFirstLastPara="1" wrap="square" lIns="26775" tIns="26775" rIns="26775" bIns="26775"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23" name="Google Shape;1423;p33"/>
            <p:cNvSpPr/>
            <p:nvPr/>
          </p:nvSpPr>
          <p:spPr>
            <a:xfrm>
              <a:off x="15175975" y="5793015"/>
              <a:ext cx="1056103" cy="924500"/>
            </a:xfrm>
            <a:custGeom>
              <a:avLst/>
              <a:gdLst/>
              <a:ahLst/>
              <a:cxnLst/>
              <a:rect l="l" t="t" r="r" b="b"/>
              <a:pathLst>
                <a:path w="20856" h="21029" extrusionOk="0">
                  <a:moveTo>
                    <a:pt x="20115" y="12466"/>
                  </a:moveTo>
                  <a:cubicBezTo>
                    <a:pt x="19732" y="10390"/>
                    <a:pt x="17957" y="9059"/>
                    <a:pt x="16157" y="9500"/>
                  </a:cubicBezTo>
                  <a:cubicBezTo>
                    <a:pt x="15676" y="9618"/>
                    <a:pt x="15243" y="9853"/>
                    <a:pt x="14872" y="10171"/>
                  </a:cubicBezTo>
                  <a:lnTo>
                    <a:pt x="17218" y="12800"/>
                  </a:lnTo>
                  <a:cubicBezTo>
                    <a:pt x="17383" y="12986"/>
                    <a:pt x="17387" y="13290"/>
                    <a:pt x="17227" y="13481"/>
                  </a:cubicBezTo>
                  <a:cubicBezTo>
                    <a:pt x="17066" y="13671"/>
                    <a:pt x="16803" y="13676"/>
                    <a:pt x="16637" y="13490"/>
                  </a:cubicBezTo>
                  <a:lnTo>
                    <a:pt x="14268" y="10834"/>
                  </a:lnTo>
                  <a:cubicBezTo>
                    <a:pt x="13652" y="11707"/>
                    <a:pt x="13371" y="12880"/>
                    <a:pt x="13589" y="14063"/>
                  </a:cubicBezTo>
                  <a:cubicBezTo>
                    <a:pt x="13972" y="16139"/>
                    <a:pt x="15747" y="17470"/>
                    <a:pt x="17547" y="17029"/>
                  </a:cubicBezTo>
                  <a:cubicBezTo>
                    <a:pt x="19346" y="16589"/>
                    <a:pt x="20498" y="14541"/>
                    <a:pt x="20115" y="12466"/>
                  </a:cubicBezTo>
                  <a:close/>
                  <a:moveTo>
                    <a:pt x="12445" y="7390"/>
                  </a:moveTo>
                  <a:lnTo>
                    <a:pt x="10862" y="7777"/>
                  </a:lnTo>
                  <a:cubicBezTo>
                    <a:pt x="10683" y="7821"/>
                    <a:pt x="10443" y="7721"/>
                    <a:pt x="10330" y="7554"/>
                  </a:cubicBezTo>
                  <a:lnTo>
                    <a:pt x="9382" y="6156"/>
                  </a:lnTo>
                  <a:lnTo>
                    <a:pt x="7858" y="9354"/>
                  </a:lnTo>
                  <a:cubicBezTo>
                    <a:pt x="7858" y="9354"/>
                    <a:pt x="8237" y="9436"/>
                    <a:pt x="8700" y="9536"/>
                  </a:cubicBezTo>
                  <a:lnTo>
                    <a:pt x="12662" y="8566"/>
                  </a:lnTo>
                  <a:cubicBezTo>
                    <a:pt x="12662" y="8566"/>
                    <a:pt x="12445" y="7390"/>
                    <a:pt x="12445" y="7390"/>
                  </a:cubicBezTo>
                  <a:close/>
                  <a:moveTo>
                    <a:pt x="12276" y="9645"/>
                  </a:moveTo>
                  <a:lnTo>
                    <a:pt x="10649" y="10043"/>
                  </a:lnTo>
                  <a:cubicBezTo>
                    <a:pt x="10837" y="10188"/>
                    <a:pt x="10975" y="10413"/>
                    <a:pt x="11024" y="10676"/>
                  </a:cubicBezTo>
                  <a:lnTo>
                    <a:pt x="11025" y="10675"/>
                  </a:lnTo>
                  <a:cubicBezTo>
                    <a:pt x="11025" y="10675"/>
                    <a:pt x="11166" y="11451"/>
                    <a:pt x="11342" y="12416"/>
                  </a:cubicBezTo>
                  <a:cubicBezTo>
                    <a:pt x="11342" y="12416"/>
                    <a:pt x="12276" y="9645"/>
                    <a:pt x="12276" y="9645"/>
                  </a:cubicBezTo>
                  <a:close/>
                  <a:moveTo>
                    <a:pt x="9392" y="11587"/>
                  </a:moveTo>
                  <a:cubicBezTo>
                    <a:pt x="9392" y="11587"/>
                    <a:pt x="7390" y="11287"/>
                    <a:pt x="6435" y="11138"/>
                  </a:cubicBezTo>
                  <a:lnTo>
                    <a:pt x="5956" y="12381"/>
                  </a:lnTo>
                  <a:cubicBezTo>
                    <a:pt x="6790" y="12920"/>
                    <a:pt x="7454" y="13798"/>
                    <a:pt x="7783" y="14892"/>
                  </a:cubicBezTo>
                  <a:lnTo>
                    <a:pt x="9906" y="14373"/>
                  </a:lnTo>
                  <a:cubicBezTo>
                    <a:pt x="9906" y="14373"/>
                    <a:pt x="9392" y="11587"/>
                    <a:pt x="9392" y="11587"/>
                  </a:cubicBezTo>
                  <a:close/>
                  <a:moveTo>
                    <a:pt x="7320" y="15990"/>
                  </a:moveTo>
                  <a:lnTo>
                    <a:pt x="4073" y="16785"/>
                  </a:lnTo>
                  <a:cubicBezTo>
                    <a:pt x="3848" y="16840"/>
                    <a:pt x="3626" y="16674"/>
                    <a:pt x="3578" y="16414"/>
                  </a:cubicBezTo>
                  <a:cubicBezTo>
                    <a:pt x="3557" y="16296"/>
                    <a:pt x="3576" y="16181"/>
                    <a:pt x="3622" y="16083"/>
                  </a:cubicBezTo>
                  <a:lnTo>
                    <a:pt x="3621" y="16082"/>
                  </a:lnTo>
                  <a:lnTo>
                    <a:pt x="4917" y="12711"/>
                  </a:lnTo>
                  <a:cubicBezTo>
                    <a:pt x="4410" y="12543"/>
                    <a:pt x="3861" y="12510"/>
                    <a:pt x="3309" y="12645"/>
                  </a:cubicBezTo>
                  <a:cubicBezTo>
                    <a:pt x="1510" y="13086"/>
                    <a:pt x="358" y="15133"/>
                    <a:pt x="741" y="17209"/>
                  </a:cubicBezTo>
                  <a:cubicBezTo>
                    <a:pt x="1124" y="19285"/>
                    <a:pt x="2899" y="20615"/>
                    <a:pt x="4699" y="20175"/>
                  </a:cubicBezTo>
                  <a:cubicBezTo>
                    <a:pt x="6388" y="19761"/>
                    <a:pt x="7507" y="17930"/>
                    <a:pt x="7320" y="15990"/>
                  </a:cubicBezTo>
                  <a:close/>
                  <a:moveTo>
                    <a:pt x="4700" y="15647"/>
                  </a:moveTo>
                  <a:lnTo>
                    <a:pt x="7121" y="15055"/>
                  </a:lnTo>
                  <a:cubicBezTo>
                    <a:pt x="6845" y="14210"/>
                    <a:pt x="6329" y="13528"/>
                    <a:pt x="5683" y="13093"/>
                  </a:cubicBezTo>
                  <a:cubicBezTo>
                    <a:pt x="5683" y="13093"/>
                    <a:pt x="4700" y="15647"/>
                    <a:pt x="4700" y="15647"/>
                  </a:cubicBezTo>
                  <a:close/>
                  <a:moveTo>
                    <a:pt x="20768" y="12306"/>
                  </a:moveTo>
                  <a:cubicBezTo>
                    <a:pt x="21228" y="14801"/>
                    <a:pt x="19848" y="17253"/>
                    <a:pt x="17686" y="17782"/>
                  </a:cubicBezTo>
                  <a:cubicBezTo>
                    <a:pt x="15523" y="18311"/>
                    <a:pt x="13397" y="16718"/>
                    <a:pt x="12936" y="14223"/>
                  </a:cubicBezTo>
                  <a:cubicBezTo>
                    <a:pt x="12670" y="12777"/>
                    <a:pt x="13022" y="11346"/>
                    <a:pt x="13786" y="10295"/>
                  </a:cubicBezTo>
                  <a:lnTo>
                    <a:pt x="13180" y="9616"/>
                  </a:lnTo>
                  <a:lnTo>
                    <a:pt x="11655" y="14141"/>
                  </a:lnTo>
                  <a:cubicBezTo>
                    <a:pt x="11845" y="15192"/>
                    <a:pt x="12003" y="16082"/>
                    <a:pt x="12002" y="16116"/>
                  </a:cubicBezTo>
                  <a:cubicBezTo>
                    <a:pt x="11988" y="16676"/>
                    <a:pt x="11582" y="17117"/>
                    <a:pt x="11096" y="17100"/>
                  </a:cubicBezTo>
                  <a:cubicBezTo>
                    <a:pt x="10682" y="17085"/>
                    <a:pt x="10344" y="16743"/>
                    <a:pt x="10261" y="16295"/>
                  </a:cubicBezTo>
                  <a:lnTo>
                    <a:pt x="10260" y="16295"/>
                  </a:lnTo>
                  <a:lnTo>
                    <a:pt x="10079" y="15314"/>
                  </a:lnTo>
                  <a:lnTo>
                    <a:pt x="7974" y="15829"/>
                  </a:lnTo>
                  <a:cubicBezTo>
                    <a:pt x="8237" y="18189"/>
                    <a:pt x="6891" y="20425"/>
                    <a:pt x="4838" y="20928"/>
                  </a:cubicBezTo>
                  <a:cubicBezTo>
                    <a:pt x="2675" y="21457"/>
                    <a:pt x="549" y="19863"/>
                    <a:pt x="88" y="17369"/>
                  </a:cubicBezTo>
                  <a:cubicBezTo>
                    <a:pt x="-372" y="14874"/>
                    <a:pt x="1008" y="12422"/>
                    <a:pt x="3170" y="11892"/>
                  </a:cubicBezTo>
                  <a:cubicBezTo>
                    <a:pt x="3866" y="11722"/>
                    <a:pt x="4557" y="11772"/>
                    <a:pt x="5191" y="12001"/>
                  </a:cubicBezTo>
                  <a:lnTo>
                    <a:pt x="5611" y="10908"/>
                  </a:lnTo>
                  <a:cubicBezTo>
                    <a:pt x="5188" y="10637"/>
                    <a:pt x="4908" y="10111"/>
                    <a:pt x="4924" y="9516"/>
                  </a:cubicBezTo>
                  <a:cubicBezTo>
                    <a:pt x="4931" y="9235"/>
                    <a:pt x="5004" y="8976"/>
                    <a:pt x="5123" y="8753"/>
                  </a:cubicBezTo>
                  <a:lnTo>
                    <a:pt x="5122" y="8753"/>
                  </a:lnTo>
                  <a:lnTo>
                    <a:pt x="7375" y="4249"/>
                  </a:lnTo>
                  <a:lnTo>
                    <a:pt x="7375" y="4250"/>
                  </a:lnTo>
                  <a:cubicBezTo>
                    <a:pt x="7591" y="3700"/>
                    <a:pt x="8076" y="3326"/>
                    <a:pt x="8631" y="3346"/>
                  </a:cubicBezTo>
                  <a:cubicBezTo>
                    <a:pt x="9070" y="3361"/>
                    <a:pt x="9452" y="3620"/>
                    <a:pt x="9685" y="4006"/>
                  </a:cubicBezTo>
                  <a:lnTo>
                    <a:pt x="9686" y="4006"/>
                  </a:lnTo>
                  <a:lnTo>
                    <a:pt x="11018" y="6165"/>
                  </a:lnTo>
                  <a:lnTo>
                    <a:pt x="12915" y="5701"/>
                  </a:lnTo>
                  <a:cubicBezTo>
                    <a:pt x="13275" y="5613"/>
                    <a:pt x="13630" y="5878"/>
                    <a:pt x="13706" y="6294"/>
                  </a:cubicBezTo>
                  <a:cubicBezTo>
                    <a:pt x="13778" y="6683"/>
                    <a:pt x="13580" y="7062"/>
                    <a:pt x="13259" y="7182"/>
                  </a:cubicBezTo>
                  <a:lnTo>
                    <a:pt x="13534" y="8671"/>
                  </a:lnTo>
                  <a:lnTo>
                    <a:pt x="14385" y="9625"/>
                  </a:lnTo>
                  <a:cubicBezTo>
                    <a:pt x="14850" y="9205"/>
                    <a:pt x="15402" y="8898"/>
                    <a:pt x="16018" y="8747"/>
                  </a:cubicBezTo>
                  <a:cubicBezTo>
                    <a:pt x="18181" y="8217"/>
                    <a:pt x="20307" y="9811"/>
                    <a:pt x="20768" y="12306"/>
                  </a:cubicBezTo>
                  <a:close/>
                  <a:moveTo>
                    <a:pt x="8795" y="1859"/>
                  </a:moveTo>
                  <a:cubicBezTo>
                    <a:pt x="8642" y="1027"/>
                    <a:pt x="9102" y="210"/>
                    <a:pt x="9823" y="34"/>
                  </a:cubicBezTo>
                  <a:cubicBezTo>
                    <a:pt x="10543" y="-143"/>
                    <a:pt x="11252" y="388"/>
                    <a:pt x="11406" y="1220"/>
                  </a:cubicBezTo>
                  <a:cubicBezTo>
                    <a:pt x="11559" y="2051"/>
                    <a:pt x="11099" y="2869"/>
                    <a:pt x="10378" y="3045"/>
                  </a:cubicBezTo>
                  <a:cubicBezTo>
                    <a:pt x="9658" y="3222"/>
                    <a:pt x="8949" y="2690"/>
                    <a:pt x="8795" y="1859"/>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24" name="Google Shape;1424;p33"/>
            <p:cNvSpPr/>
            <p:nvPr/>
          </p:nvSpPr>
          <p:spPr>
            <a:xfrm>
              <a:off x="17978664" y="7053490"/>
              <a:ext cx="567697" cy="676949"/>
            </a:xfrm>
            <a:custGeom>
              <a:avLst/>
              <a:gdLst/>
              <a:ahLst/>
              <a:cxnLst/>
              <a:rect l="l" t="t" r="r" b="b"/>
              <a:pathLst>
                <a:path w="21600" h="21600" extrusionOk="0">
                  <a:moveTo>
                    <a:pt x="19543" y="12242"/>
                  </a:moveTo>
                  <a:cubicBezTo>
                    <a:pt x="19543" y="12836"/>
                    <a:pt x="18964" y="13322"/>
                    <a:pt x="18257" y="13322"/>
                  </a:cubicBezTo>
                  <a:lnTo>
                    <a:pt x="3343" y="13322"/>
                  </a:lnTo>
                  <a:cubicBezTo>
                    <a:pt x="2636" y="13322"/>
                    <a:pt x="2057" y="12836"/>
                    <a:pt x="2057" y="12242"/>
                  </a:cubicBezTo>
                  <a:lnTo>
                    <a:pt x="2057" y="4322"/>
                  </a:lnTo>
                  <a:cubicBezTo>
                    <a:pt x="2057" y="3728"/>
                    <a:pt x="2636" y="3242"/>
                    <a:pt x="3343" y="3242"/>
                  </a:cubicBezTo>
                  <a:lnTo>
                    <a:pt x="18257" y="3242"/>
                  </a:lnTo>
                  <a:cubicBezTo>
                    <a:pt x="18964" y="3242"/>
                    <a:pt x="19543" y="3728"/>
                    <a:pt x="19543" y="4322"/>
                  </a:cubicBezTo>
                  <a:cubicBezTo>
                    <a:pt x="19543" y="4322"/>
                    <a:pt x="19543" y="12242"/>
                    <a:pt x="19543" y="12242"/>
                  </a:cubicBezTo>
                  <a:close/>
                  <a:moveTo>
                    <a:pt x="17743" y="18146"/>
                  </a:moveTo>
                  <a:cubicBezTo>
                    <a:pt x="16891" y="18146"/>
                    <a:pt x="16200" y="17566"/>
                    <a:pt x="16200" y="16850"/>
                  </a:cubicBezTo>
                  <a:cubicBezTo>
                    <a:pt x="16200" y="16134"/>
                    <a:pt x="16891" y="15554"/>
                    <a:pt x="17743" y="15554"/>
                  </a:cubicBezTo>
                  <a:cubicBezTo>
                    <a:pt x="18594" y="15554"/>
                    <a:pt x="19285" y="16134"/>
                    <a:pt x="19285" y="16850"/>
                  </a:cubicBezTo>
                  <a:cubicBezTo>
                    <a:pt x="19285" y="17566"/>
                    <a:pt x="18594" y="18146"/>
                    <a:pt x="17743" y="18146"/>
                  </a:cubicBezTo>
                  <a:close/>
                  <a:moveTo>
                    <a:pt x="3857" y="18146"/>
                  </a:moveTo>
                  <a:cubicBezTo>
                    <a:pt x="3005" y="18146"/>
                    <a:pt x="2315" y="17566"/>
                    <a:pt x="2315" y="16850"/>
                  </a:cubicBezTo>
                  <a:cubicBezTo>
                    <a:pt x="2315" y="16134"/>
                    <a:pt x="3005" y="15554"/>
                    <a:pt x="3857" y="15554"/>
                  </a:cubicBezTo>
                  <a:cubicBezTo>
                    <a:pt x="4709" y="15554"/>
                    <a:pt x="5400" y="16134"/>
                    <a:pt x="5400" y="16850"/>
                  </a:cubicBezTo>
                  <a:cubicBezTo>
                    <a:pt x="5400" y="17566"/>
                    <a:pt x="4709" y="18146"/>
                    <a:pt x="3857" y="18146"/>
                  </a:cubicBezTo>
                  <a:close/>
                  <a:moveTo>
                    <a:pt x="5657" y="1513"/>
                  </a:moveTo>
                  <a:cubicBezTo>
                    <a:pt x="5657" y="1275"/>
                    <a:pt x="5889" y="1081"/>
                    <a:pt x="6171" y="1081"/>
                  </a:cubicBezTo>
                  <a:lnTo>
                    <a:pt x="15429" y="1081"/>
                  </a:lnTo>
                  <a:cubicBezTo>
                    <a:pt x="15711" y="1081"/>
                    <a:pt x="15943" y="1275"/>
                    <a:pt x="15943" y="1513"/>
                  </a:cubicBezTo>
                  <a:lnTo>
                    <a:pt x="15943" y="1729"/>
                  </a:lnTo>
                  <a:cubicBezTo>
                    <a:pt x="15943" y="1967"/>
                    <a:pt x="15711" y="2161"/>
                    <a:pt x="15429" y="2161"/>
                  </a:cubicBezTo>
                  <a:lnTo>
                    <a:pt x="6171" y="2161"/>
                  </a:lnTo>
                  <a:cubicBezTo>
                    <a:pt x="5889" y="2161"/>
                    <a:pt x="5657" y="1967"/>
                    <a:pt x="5657" y="1729"/>
                  </a:cubicBezTo>
                  <a:cubicBezTo>
                    <a:pt x="5657" y="1729"/>
                    <a:pt x="5657" y="1513"/>
                    <a:pt x="5657" y="1513"/>
                  </a:cubicBezTo>
                  <a:close/>
                  <a:moveTo>
                    <a:pt x="20314" y="0"/>
                  </a:moveTo>
                  <a:lnTo>
                    <a:pt x="1286" y="0"/>
                  </a:lnTo>
                  <a:cubicBezTo>
                    <a:pt x="579" y="0"/>
                    <a:pt x="0" y="486"/>
                    <a:pt x="0" y="1080"/>
                  </a:cubicBezTo>
                  <a:lnTo>
                    <a:pt x="0" y="18360"/>
                  </a:lnTo>
                  <a:cubicBezTo>
                    <a:pt x="0" y="18954"/>
                    <a:pt x="579" y="19440"/>
                    <a:pt x="1286" y="19440"/>
                  </a:cubicBezTo>
                  <a:lnTo>
                    <a:pt x="1800" y="19440"/>
                  </a:lnTo>
                  <a:cubicBezTo>
                    <a:pt x="1800" y="19440"/>
                    <a:pt x="1800" y="20498"/>
                    <a:pt x="1800" y="20520"/>
                  </a:cubicBezTo>
                  <a:cubicBezTo>
                    <a:pt x="1800" y="21114"/>
                    <a:pt x="2379" y="21600"/>
                    <a:pt x="3086" y="21600"/>
                  </a:cubicBezTo>
                  <a:lnTo>
                    <a:pt x="4629" y="21600"/>
                  </a:lnTo>
                  <a:cubicBezTo>
                    <a:pt x="5336" y="21600"/>
                    <a:pt x="5915" y="21114"/>
                    <a:pt x="5915" y="20520"/>
                  </a:cubicBezTo>
                  <a:cubicBezTo>
                    <a:pt x="5915" y="20498"/>
                    <a:pt x="5915" y="19440"/>
                    <a:pt x="5915" y="19440"/>
                  </a:cubicBezTo>
                  <a:lnTo>
                    <a:pt x="15685" y="19440"/>
                  </a:lnTo>
                  <a:cubicBezTo>
                    <a:pt x="15685" y="19440"/>
                    <a:pt x="15685" y="20498"/>
                    <a:pt x="15685" y="20520"/>
                  </a:cubicBezTo>
                  <a:cubicBezTo>
                    <a:pt x="15685" y="21114"/>
                    <a:pt x="16264" y="21600"/>
                    <a:pt x="16971" y="21600"/>
                  </a:cubicBezTo>
                  <a:lnTo>
                    <a:pt x="18514" y="21600"/>
                  </a:lnTo>
                  <a:cubicBezTo>
                    <a:pt x="19221" y="21600"/>
                    <a:pt x="19800" y="21114"/>
                    <a:pt x="19800" y="20520"/>
                  </a:cubicBezTo>
                  <a:cubicBezTo>
                    <a:pt x="19800" y="20498"/>
                    <a:pt x="19800" y="19440"/>
                    <a:pt x="19800" y="19440"/>
                  </a:cubicBezTo>
                  <a:lnTo>
                    <a:pt x="20314" y="19440"/>
                  </a:lnTo>
                  <a:cubicBezTo>
                    <a:pt x="21021" y="19440"/>
                    <a:pt x="21600" y="18954"/>
                    <a:pt x="21600" y="18360"/>
                  </a:cubicBezTo>
                  <a:lnTo>
                    <a:pt x="21600" y="1080"/>
                  </a:lnTo>
                  <a:cubicBezTo>
                    <a:pt x="21600" y="486"/>
                    <a:pt x="21021" y="0"/>
                    <a:pt x="2031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25" name="Google Shape;1425;p33"/>
            <p:cNvSpPr/>
            <p:nvPr/>
          </p:nvSpPr>
          <p:spPr>
            <a:xfrm>
              <a:off x="19346002" y="5826856"/>
              <a:ext cx="524618" cy="1049238"/>
            </a:xfrm>
            <a:custGeom>
              <a:avLst/>
              <a:gdLst/>
              <a:ahLst/>
              <a:cxnLst/>
              <a:rect l="l" t="t" r="r" b="b"/>
              <a:pathLst>
                <a:path w="21600" h="21600" extrusionOk="0">
                  <a:moveTo>
                    <a:pt x="20250" y="4050"/>
                  </a:moveTo>
                  <a:lnTo>
                    <a:pt x="1618" y="4050"/>
                  </a:lnTo>
                  <a:lnTo>
                    <a:pt x="1618" y="17550"/>
                  </a:lnTo>
                  <a:lnTo>
                    <a:pt x="20250" y="17550"/>
                  </a:lnTo>
                  <a:lnTo>
                    <a:pt x="20250" y="4050"/>
                  </a:lnTo>
                  <a:close/>
                  <a:moveTo>
                    <a:pt x="14175" y="2025"/>
                  </a:moveTo>
                  <a:lnTo>
                    <a:pt x="7425" y="2025"/>
                  </a:lnTo>
                  <a:cubicBezTo>
                    <a:pt x="7052" y="2025"/>
                    <a:pt x="6750" y="2176"/>
                    <a:pt x="6750" y="2363"/>
                  </a:cubicBezTo>
                  <a:cubicBezTo>
                    <a:pt x="6750" y="2549"/>
                    <a:pt x="7052" y="2700"/>
                    <a:pt x="7425" y="2700"/>
                  </a:cubicBezTo>
                  <a:lnTo>
                    <a:pt x="14175" y="2700"/>
                  </a:lnTo>
                  <a:cubicBezTo>
                    <a:pt x="14548" y="2700"/>
                    <a:pt x="14850" y="2549"/>
                    <a:pt x="14850" y="2363"/>
                  </a:cubicBezTo>
                  <a:cubicBezTo>
                    <a:pt x="14850" y="2176"/>
                    <a:pt x="14548" y="2025"/>
                    <a:pt x="14175" y="2025"/>
                  </a:cubicBezTo>
                  <a:close/>
                  <a:moveTo>
                    <a:pt x="11475" y="20250"/>
                  </a:moveTo>
                  <a:cubicBezTo>
                    <a:pt x="12593" y="20250"/>
                    <a:pt x="13500" y="19797"/>
                    <a:pt x="13500" y="19238"/>
                  </a:cubicBezTo>
                  <a:cubicBezTo>
                    <a:pt x="13500" y="18678"/>
                    <a:pt x="12593" y="18225"/>
                    <a:pt x="11475" y="18225"/>
                  </a:cubicBezTo>
                  <a:cubicBezTo>
                    <a:pt x="10357" y="18225"/>
                    <a:pt x="9450" y="18678"/>
                    <a:pt x="9450" y="19238"/>
                  </a:cubicBezTo>
                  <a:cubicBezTo>
                    <a:pt x="9450" y="19797"/>
                    <a:pt x="10357" y="20250"/>
                    <a:pt x="11475" y="20250"/>
                  </a:cubicBezTo>
                  <a:close/>
                  <a:moveTo>
                    <a:pt x="18900" y="21600"/>
                  </a:moveTo>
                  <a:lnTo>
                    <a:pt x="2700" y="21600"/>
                  </a:lnTo>
                  <a:cubicBezTo>
                    <a:pt x="1954" y="21600"/>
                    <a:pt x="1279" y="21449"/>
                    <a:pt x="791" y="21205"/>
                  </a:cubicBezTo>
                  <a:cubicBezTo>
                    <a:pt x="302" y="20960"/>
                    <a:pt x="0" y="20623"/>
                    <a:pt x="0" y="20250"/>
                  </a:cubicBezTo>
                  <a:lnTo>
                    <a:pt x="0" y="1350"/>
                  </a:lnTo>
                  <a:cubicBezTo>
                    <a:pt x="0" y="977"/>
                    <a:pt x="302" y="640"/>
                    <a:pt x="791" y="395"/>
                  </a:cubicBezTo>
                  <a:cubicBezTo>
                    <a:pt x="1279" y="151"/>
                    <a:pt x="1954" y="0"/>
                    <a:pt x="2700" y="0"/>
                  </a:cubicBezTo>
                  <a:lnTo>
                    <a:pt x="18900" y="0"/>
                  </a:lnTo>
                  <a:cubicBezTo>
                    <a:pt x="19646" y="0"/>
                    <a:pt x="20321" y="151"/>
                    <a:pt x="20809" y="395"/>
                  </a:cubicBezTo>
                  <a:cubicBezTo>
                    <a:pt x="21298" y="640"/>
                    <a:pt x="21600" y="977"/>
                    <a:pt x="21600" y="1350"/>
                  </a:cubicBezTo>
                  <a:lnTo>
                    <a:pt x="21600" y="20250"/>
                  </a:lnTo>
                  <a:cubicBezTo>
                    <a:pt x="21600" y="20623"/>
                    <a:pt x="21298" y="20960"/>
                    <a:pt x="20809" y="21205"/>
                  </a:cubicBezTo>
                  <a:cubicBezTo>
                    <a:pt x="20321" y="21449"/>
                    <a:pt x="19646" y="21600"/>
                    <a:pt x="1890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26" name="Google Shape;1426;p33"/>
            <p:cNvSpPr/>
            <p:nvPr/>
          </p:nvSpPr>
          <p:spPr>
            <a:xfrm>
              <a:off x="18888390" y="7193820"/>
              <a:ext cx="1013871" cy="761612"/>
            </a:xfrm>
            <a:custGeom>
              <a:avLst/>
              <a:gdLst/>
              <a:ahLst/>
              <a:cxnLst/>
              <a:rect l="l" t="t" r="r" b="b"/>
              <a:pathLst>
                <a:path w="21600" h="21600" extrusionOk="0">
                  <a:moveTo>
                    <a:pt x="14377" y="10069"/>
                  </a:moveTo>
                  <a:cubicBezTo>
                    <a:pt x="13591" y="10069"/>
                    <a:pt x="12956" y="9222"/>
                    <a:pt x="12956" y="8178"/>
                  </a:cubicBezTo>
                  <a:cubicBezTo>
                    <a:pt x="12956" y="7133"/>
                    <a:pt x="13591" y="6286"/>
                    <a:pt x="14377" y="6286"/>
                  </a:cubicBezTo>
                  <a:cubicBezTo>
                    <a:pt x="15161" y="6286"/>
                    <a:pt x="15797" y="7133"/>
                    <a:pt x="15797" y="8178"/>
                  </a:cubicBezTo>
                  <a:cubicBezTo>
                    <a:pt x="15797" y="9222"/>
                    <a:pt x="15161" y="10069"/>
                    <a:pt x="14377" y="10069"/>
                  </a:cubicBezTo>
                  <a:close/>
                  <a:moveTo>
                    <a:pt x="9355" y="17542"/>
                  </a:moveTo>
                  <a:lnTo>
                    <a:pt x="6514" y="17542"/>
                  </a:lnTo>
                  <a:lnTo>
                    <a:pt x="6514" y="13759"/>
                  </a:lnTo>
                  <a:lnTo>
                    <a:pt x="9355" y="13759"/>
                  </a:lnTo>
                  <a:cubicBezTo>
                    <a:pt x="9355" y="13759"/>
                    <a:pt x="9355" y="17542"/>
                    <a:pt x="9355" y="17542"/>
                  </a:cubicBezTo>
                  <a:close/>
                  <a:moveTo>
                    <a:pt x="4885" y="17542"/>
                  </a:moveTo>
                  <a:lnTo>
                    <a:pt x="2045" y="17542"/>
                  </a:lnTo>
                  <a:lnTo>
                    <a:pt x="2045" y="13759"/>
                  </a:lnTo>
                  <a:lnTo>
                    <a:pt x="4885" y="13759"/>
                  </a:lnTo>
                  <a:cubicBezTo>
                    <a:pt x="4885" y="13759"/>
                    <a:pt x="4885" y="17542"/>
                    <a:pt x="4885" y="17542"/>
                  </a:cubicBezTo>
                  <a:close/>
                  <a:moveTo>
                    <a:pt x="14377" y="1737"/>
                  </a:moveTo>
                  <a:lnTo>
                    <a:pt x="7198" y="11684"/>
                  </a:lnTo>
                  <a:lnTo>
                    <a:pt x="624" y="11684"/>
                  </a:lnTo>
                  <a:lnTo>
                    <a:pt x="624" y="21600"/>
                  </a:lnTo>
                  <a:lnTo>
                    <a:pt x="12488" y="21600"/>
                  </a:lnTo>
                  <a:lnTo>
                    <a:pt x="12488" y="13750"/>
                  </a:lnTo>
                  <a:lnTo>
                    <a:pt x="16265" y="13750"/>
                  </a:lnTo>
                  <a:lnTo>
                    <a:pt x="16265" y="21600"/>
                  </a:lnTo>
                  <a:lnTo>
                    <a:pt x="20961" y="21600"/>
                  </a:lnTo>
                  <a:lnTo>
                    <a:pt x="20961" y="11747"/>
                  </a:lnTo>
                  <a:lnTo>
                    <a:pt x="21600" y="11747"/>
                  </a:lnTo>
                  <a:cubicBezTo>
                    <a:pt x="21600" y="11747"/>
                    <a:pt x="14377" y="1737"/>
                    <a:pt x="14377" y="1737"/>
                  </a:cubicBezTo>
                  <a:close/>
                  <a:moveTo>
                    <a:pt x="21585" y="9988"/>
                  </a:moveTo>
                  <a:lnTo>
                    <a:pt x="21585" y="10640"/>
                  </a:lnTo>
                  <a:lnTo>
                    <a:pt x="14376" y="652"/>
                  </a:lnTo>
                  <a:lnTo>
                    <a:pt x="6905" y="11004"/>
                  </a:lnTo>
                  <a:lnTo>
                    <a:pt x="0" y="11004"/>
                  </a:lnTo>
                  <a:lnTo>
                    <a:pt x="4124" y="5099"/>
                  </a:lnTo>
                  <a:lnTo>
                    <a:pt x="10696" y="5099"/>
                  </a:lnTo>
                  <a:lnTo>
                    <a:pt x="14376" y="0"/>
                  </a:lnTo>
                  <a:cubicBezTo>
                    <a:pt x="14376" y="0"/>
                    <a:pt x="21585" y="9988"/>
                    <a:pt x="21585" y="9988"/>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27" name="Google Shape;1427;p33"/>
            <p:cNvSpPr/>
            <p:nvPr/>
          </p:nvSpPr>
          <p:spPr>
            <a:xfrm>
              <a:off x="19929794" y="6617313"/>
              <a:ext cx="835507" cy="736694"/>
            </a:xfrm>
            <a:custGeom>
              <a:avLst/>
              <a:gdLst/>
              <a:ahLst/>
              <a:cxnLst/>
              <a:rect l="l" t="t"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28" name="Google Shape;1428;p33"/>
            <p:cNvSpPr/>
            <p:nvPr/>
          </p:nvSpPr>
          <p:spPr>
            <a:xfrm>
              <a:off x="16246750" y="8337717"/>
              <a:ext cx="1090495" cy="724856"/>
            </a:xfrm>
            <a:custGeom>
              <a:avLst/>
              <a:gdLst/>
              <a:ahLst/>
              <a:cxnLst/>
              <a:rect l="l" t="t" r="r" b="b"/>
              <a:pathLst>
                <a:path w="21600" h="21423" extrusionOk="0">
                  <a:moveTo>
                    <a:pt x="17523" y="7527"/>
                  </a:moveTo>
                  <a:lnTo>
                    <a:pt x="16892" y="5510"/>
                  </a:lnTo>
                  <a:lnTo>
                    <a:pt x="16892" y="5510"/>
                  </a:lnTo>
                  <a:cubicBezTo>
                    <a:pt x="16891" y="5509"/>
                    <a:pt x="16891" y="5507"/>
                    <a:pt x="16891" y="5505"/>
                  </a:cubicBezTo>
                  <a:cubicBezTo>
                    <a:pt x="16543" y="4391"/>
                    <a:pt x="13689" y="5277"/>
                    <a:pt x="10517" y="7484"/>
                  </a:cubicBezTo>
                  <a:cubicBezTo>
                    <a:pt x="7344" y="9692"/>
                    <a:pt x="5056" y="12384"/>
                    <a:pt x="5404" y="13498"/>
                  </a:cubicBezTo>
                  <a:cubicBezTo>
                    <a:pt x="5404" y="13499"/>
                    <a:pt x="5405" y="13501"/>
                    <a:pt x="5405" y="13502"/>
                  </a:cubicBezTo>
                  <a:lnTo>
                    <a:pt x="5405" y="13503"/>
                  </a:lnTo>
                  <a:lnTo>
                    <a:pt x="5495" y="13791"/>
                  </a:lnTo>
                  <a:lnTo>
                    <a:pt x="0" y="14107"/>
                  </a:lnTo>
                  <a:lnTo>
                    <a:pt x="8178" y="0"/>
                  </a:lnTo>
                  <a:lnTo>
                    <a:pt x="21600" y="1182"/>
                  </a:lnTo>
                  <a:cubicBezTo>
                    <a:pt x="21600" y="1182"/>
                    <a:pt x="17523" y="7527"/>
                    <a:pt x="17523" y="7527"/>
                  </a:cubicBezTo>
                  <a:close/>
                  <a:moveTo>
                    <a:pt x="5685" y="19621"/>
                  </a:moveTo>
                  <a:cubicBezTo>
                    <a:pt x="5884" y="20257"/>
                    <a:pt x="5703" y="21011"/>
                    <a:pt x="5280" y="21306"/>
                  </a:cubicBezTo>
                  <a:cubicBezTo>
                    <a:pt x="4857" y="21600"/>
                    <a:pt x="4353" y="21323"/>
                    <a:pt x="4154" y="20686"/>
                  </a:cubicBezTo>
                  <a:cubicBezTo>
                    <a:pt x="4021" y="20261"/>
                    <a:pt x="4061" y="19785"/>
                    <a:pt x="4227" y="19427"/>
                  </a:cubicBezTo>
                  <a:lnTo>
                    <a:pt x="2645" y="14366"/>
                  </a:lnTo>
                  <a:lnTo>
                    <a:pt x="3561" y="14314"/>
                  </a:lnTo>
                  <a:lnTo>
                    <a:pt x="4992" y="18894"/>
                  </a:lnTo>
                  <a:cubicBezTo>
                    <a:pt x="5283" y="18935"/>
                    <a:pt x="5552" y="19195"/>
                    <a:pt x="5685" y="19621"/>
                  </a:cubicBezTo>
                  <a:close/>
                  <a:moveTo>
                    <a:pt x="17927" y="11804"/>
                  </a:moveTo>
                  <a:lnTo>
                    <a:pt x="16207" y="6303"/>
                  </a:lnTo>
                  <a:cubicBezTo>
                    <a:pt x="15632" y="6170"/>
                    <a:pt x="13695" y="6675"/>
                    <a:pt x="10877" y="8636"/>
                  </a:cubicBezTo>
                  <a:cubicBezTo>
                    <a:pt x="8057" y="10598"/>
                    <a:pt x="6553" y="12487"/>
                    <a:pt x="6252" y="13230"/>
                  </a:cubicBezTo>
                  <a:lnTo>
                    <a:pt x="7971" y="18731"/>
                  </a:lnTo>
                  <a:cubicBezTo>
                    <a:pt x="7971" y="18731"/>
                    <a:pt x="17927" y="11804"/>
                    <a:pt x="17927" y="11804"/>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29" name="Google Shape;1429;p33"/>
            <p:cNvSpPr/>
            <p:nvPr/>
          </p:nvSpPr>
          <p:spPr>
            <a:xfrm>
              <a:off x="18047762" y="8576521"/>
              <a:ext cx="779626" cy="510038"/>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30" name="Google Shape;1430;p33"/>
            <p:cNvSpPr/>
            <p:nvPr/>
          </p:nvSpPr>
          <p:spPr>
            <a:xfrm>
              <a:off x="18185036" y="7888290"/>
              <a:ext cx="532340" cy="532367"/>
            </a:xfrm>
            <a:custGeom>
              <a:avLst/>
              <a:gdLst/>
              <a:ahLst/>
              <a:cxnLst/>
              <a:rect l="l" t="t"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8"/>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79527B"/>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31" name="Google Shape;1431;p33"/>
            <p:cNvSpPr/>
            <p:nvPr/>
          </p:nvSpPr>
          <p:spPr>
            <a:xfrm>
              <a:off x="16563190" y="8572964"/>
              <a:ext cx="1358814" cy="1170611"/>
            </a:xfrm>
            <a:custGeom>
              <a:avLst/>
              <a:gdLst/>
              <a:ahLst/>
              <a:cxnLst/>
              <a:rect l="l" t="t"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32" name="Google Shape;1432;p33"/>
            <p:cNvSpPr/>
            <p:nvPr/>
          </p:nvSpPr>
          <p:spPr>
            <a:xfrm>
              <a:off x="20342604" y="4919807"/>
              <a:ext cx="795139" cy="828529"/>
            </a:xfrm>
            <a:custGeom>
              <a:avLst/>
              <a:gdLst/>
              <a:ahLst/>
              <a:cxnLst/>
              <a:rect l="l" t="t" r="r" b="b"/>
              <a:pathLst>
                <a:path w="21600" h="21458" extrusionOk="0">
                  <a:moveTo>
                    <a:pt x="0" y="2367"/>
                  </a:moveTo>
                  <a:lnTo>
                    <a:pt x="8951" y="11157"/>
                  </a:lnTo>
                  <a:lnTo>
                    <a:pt x="11078" y="9188"/>
                  </a:lnTo>
                  <a:lnTo>
                    <a:pt x="6437" y="4635"/>
                  </a:lnTo>
                  <a:cubicBezTo>
                    <a:pt x="6796" y="4533"/>
                    <a:pt x="7134" y="4350"/>
                    <a:pt x="7402" y="4069"/>
                  </a:cubicBezTo>
                  <a:cubicBezTo>
                    <a:pt x="7936" y="3511"/>
                    <a:pt x="8097" y="2728"/>
                    <a:pt x="7933" y="1987"/>
                  </a:cubicBezTo>
                  <a:cubicBezTo>
                    <a:pt x="7919" y="1921"/>
                    <a:pt x="7902" y="1856"/>
                    <a:pt x="7882" y="1792"/>
                  </a:cubicBezTo>
                  <a:cubicBezTo>
                    <a:pt x="9084" y="1420"/>
                    <a:pt x="10285" y="1313"/>
                    <a:pt x="11432" y="1512"/>
                  </a:cubicBezTo>
                  <a:cubicBezTo>
                    <a:pt x="13324" y="1841"/>
                    <a:pt x="14949" y="2953"/>
                    <a:pt x="16131" y="4728"/>
                  </a:cubicBezTo>
                  <a:cubicBezTo>
                    <a:pt x="17973" y="7495"/>
                    <a:pt x="17832" y="11043"/>
                    <a:pt x="15877" y="13613"/>
                  </a:cubicBezTo>
                  <a:lnTo>
                    <a:pt x="14455" y="12303"/>
                  </a:lnTo>
                  <a:lnTo>
                    <a:pt x="15915" y="10862"/>
                  </a:lnTo>
                  <a:lnTo>
                    <a:pt x="15206" y="10209"/>
                  </a:lnTo>
                  <a:lnTo>
                    <a:pt x="9882" y="15464"/>
                  </a:lnTo>
                  <a:lnTo>
                    <a:pt x="10592" y="16118"/>
                  </a:lnTo>
                  <a:lnTo>
                    <a:pt x="12054" y="14674"/>
                  </a:lnTo>
                  <a:lnTo>
                    <a:pt x="14365" y="16801"/>
                  </a:lnTo>
                  <a:lnTo>
                    <a:pt x="11305" y="19822"/>
                  </a:lnTo>
                  <a:lnTo>
                    <a:pt x="13081" y="21458"/>
                  </a:lnTo>
                  <a:lnTo>
                    <a:pt x="21600" y="13048"/>
                  </a:lnTo>
                  <a:lnTo>
                    <a:pt x="19823" y="11412"/>
                  </a:lnTo>
                  <a:lnTo>
                    <a:pt x="17690" y="13518"/>
                  </a:lnTo>
                  <a:cubicBezTo>
                    <a:pt x="19379" y="10601"/>
                    <a:pt x="19335" y="6908"/>
                    <a:pt x="17380" y="3973"/>
                  </a:cubicBezTo>
                  <a:cubicBezTo>
                    <a:pt x="15971" y="1856"/>
                    <a:pt x="14006" y="526"/>
                    <a:pt x="11697" y="124"/>
                  </a:cubicBezTo>
                  <a:cubicBezTo>
                    <a:pt x="10165" y="-142"/>
                    <a:pt x="8574" y="24"/>
                    <a:pt x="7002" y="585"/>
                  </a:cubicBezTo>
                  <a:cubicBezTo>
                    <a:pt x="6059" y="-12"/>
                    <a:pt x="4773" y="95"/>
                    <a:pt x="3959" y="899"/>
                  </a:cubicBezTo>
                  <a:cubicBezTo>
                    <a:pt x="3722" y="1133"/>
                    <a:pt x="3552" y="1402"/>
                    <a:pt x="3440" y="1690"/>
                  </a:cubicBezTo>
                  <a:lnTo>
                    <a:pt x="2124" y="401"/>
                  </a:lnTo>
                  <a:lnTo>
                    <a:pt x="0" y="2367"/>
                  </a:lnTo>
                  <a:close/>
                  <a:moveTo>
                    <a:pt x="5023" y="1879"/>
                  </a:moveTo>
                  <a:cubicBezTo>
                    <a:pt x="5331" y="1567"/>
                    <a:pt x="5827" y="1505"/>
                    <a:pt x="6199" y="1742"/>
                  </a:cubicBezTo>
                  <a:cubicBezTo>
                    <a:pt x="6584" y="1986"/>
                    <a:pt x="6712" y="2467"/>
                    <a:pt x="6498" y="2857"/>
                  </a:cubicBezTo>
                  <a:cubicBezTo>
                    <a:pt x="6457" y="2939"/>
                    <a:pt x="6405" y="3017"/>
                    <a:pt x="6335" y="3086"/>
                  </a:cubicBezTo>
                  <a:cubicBezTo>
                    <a:pt x="5986" y="3431"/>
                    <a:pt x="5406" y="3440"/>
                    <a:pt x="5046" y="3108"/>
                  </a:cubicBezTo>
                  <a:cubicBezTo>
                    <a:pt x="4686" y="2775"/>
                    <a:pt x="4679" y="2227"/>
                    <a:pt x="5023" y="1879"/>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33" name="Google Shape;1433;p33"/>
            <p:cNvSpPr/>
            <p:nvPr/>
          </p:nvSpPr>
          <p:spPr>
            <a:xfrm>
              <a:off x="20885051" y="8052596"/>
              <a:ext cx="644759" cy="457019"/>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34" name="Google Shape;1434;p33"/>
            <p:cNvSpPr/>
            <p:nvPr/>
          </p:nvSpPr>
          <p:spPr>
            <a:xfrm>
              <a:off x="20024892" y="5668206"/>
              <a:ext cx="715283" cy="791812"/>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35" name="Google Shape;1435;p33"/>
            <p:cNvSpPr/>
            <p:nvPr/>
          </p:nvSpPr>
          <p:spPr>
            <a:xfrm>
              <a:off x="19982176" y="8448786"/>
              <a:ext cx="979708" cy="1152637"/>
            </a:xfrm>
            <a:custGeom>
              <a:avLst/>
              <a:gdLst/>
              <a:ahLst/>
              <a:cxnLst/>
              <a:rect l="l" t="t"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79527B"/>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36" name="Google Shape;1436;p33"/>
            <p:cNvSpPr/>
            <p:nvPr/>
          </p:nvSpPr>
          <p:spPr>
            <a:xfrm>
              <a:off x="18752832" y="6832014"/>
              <a:ext cx="466518" cy="539053"/>
            </a:xfrm>
            <a:custGeom>
              <a:avLst/>
              <a:gdLst/>
              <a:ahLst/>
              <a:cxnLst/>
              <a:rect l="l" t="t"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37" name="Google Shape;1437;p33"/>
            <p:cNvSpPr/>
            <p:nvPr/>
          </p:nvSpPr>
          <p:spPr>
            <a:xfrm>
              <a:off x="20044209" y="7524991"/>
              <a:ext cx="501644" cy="700164"/>
            </a:xfrm>
            <a:custGeom>
              <a:avLst/>
              <a:gdLst/>
              <a:ahLst/>
              <a:cxnLst/>
              <a:rect l="l" t="t"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38" name="Google Shape;1438;p33"/>
            <p:cNvSpPr/>
            <p:nvPr/>
          </p:nvSpPr>
          <p:spPr>
            <a:xfrm>
              <a:off x="17425322" y="6394160"/>
              <a:ext cx="534329" cy="591501"/>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39" name="Google Shape;1439;p33"/>
            <p:cNvSpPr/>
            <p:nvPr/>
          </p:nvSpPr>
          <p:spPr>
            <a:xfrm>
              <a:off x="17176640" y="7642515"/>
              <a:ext cx="745364" cy="625834"/>
            </a:xfrm>
            <a:custGeom>
              <a:avLst/>
              <a:gdLst/>
              <a:ahLst/>
              <a:cxnLst/>
              <a:rect l="l" t="t" r="r" b="b"/>
              <a:pathLst>
                <a:path w="21600" h="21600" extrusionOk="0">
                  <a:moveTo>
                    <a:pt x="13666" y="8645"/>
                  </a:moveTo>
                  <a:cubicBezTo>
                    <a:pt x="12912" y="8819"/>
                    <a:pt x="12183" y="8233"/>
                    <a:pt x="12037" y="7337"/>
                  </a:cubicBezTo>
                  <a:cubicBezTo>
                    <a:pt x="11891" y="6440"/>
                    <a:pt x="12382" y="5571"/>
                    <a:pt x="13136" y="5397"/>
                  </a:cubicBezTo>
                  <a:cubicBezTo>
                    <a:pt x="13888" y="5223"/>
                    <a:pt x="14617" y="5809"/>
                    <a:pt x="14763" y="6705"/>
                  </a:cubicBezTo>
                  <a:cubicBezTo>
                    <a:pt x="14909" y="7602"/>
                    <a:pt x="14418" y="8471"/>
                    <a:pt x="13666" y="8645"/>
                  </a:cubicBezTo>
                  <a:close/>
                  <a:moveTo>
                    <a:pt x="9893" y="16176"/>
                  </a:moveTo>
                  <a:lnTo>
                    <a:pt x="7167" y="16807"/>
                  </a:lnTo>
                  <a:lnTo>
                    <a:pt x="6637" y="13559"/>
                  </a:lnTo>
                  <a:lnTo>
                    <a:pt x="9363" y="12928"/>
                  </a:lnTo>
                  <a:cubicBezTo>
                    <a:pt x="9363" y="12928"/>
                    <a:pt x="9893" y="16176"/>
                    <a:pt x="9893" y="16176"/>
                  </a:cubicBezTo>
                  <a:close/>
                  <a:moveTo>
                    <a:pt x="5604" y="17169"/>
                  </a:moveTo>
                  <a:lnTo>
                    <a:pt x="2878" y="17800"/>
                  </a:lnTo>
                  <a:lnTo>
                    <a:pt x="2348" y="14552"/>
                  </a:lnTo>
                  <a:lnTo>
                    <a:pt x="5074" y="13921"/>
                  </a:lnTo>
                  <a:cubicBezTo>
                    <a:pt x="5074" y="13921"/>
                    <a:pt x="5604" y="17169"/>
                    <a:pt x="5604" y="17169"/>
                  </a:cubicBezTo>
                  <a:close/>
                  <a:moveTo>
                    <a:pt x="12498" y="1492"/>
                  </a:moveTo>
                  <a:lnTo>
                    <a:pt x="7003" y="11626"/>
                  </a:lnTo>
                  <a:lnTo>
                    <a:pt x="694" y="13086"/>
                  </a:lnTo>
                  <a:lnTo>
                    <a:pt x="2084" y="21600"/>
                  </a:lnTo>
                  <a:lnTo>
                    <a:pt x="13469" y="18964"/>
                  </a:lnTo>
                  <a:lnTo>
                    <a:pt x="12369" y="12224"/>
                  </a:lnTo>
                  <a:lnTo>
                    <a:pt x="15993" y="11385"/>
                  </a:lnTo>
                  <a:lnTo>
                    <a:pt x="17093" y="18125"/>
                  </a:lnTo>
                  <a:lnTo>
                    <a:pt x="21600" y="17082"/>
                  </a:lnTo>
                  <a:lnTo>
                    <a:pt x="20219" y="8622"/>
                  </a:lnTo>
                  <a:lnTo>
                    <a:pt x="20832" y="8481"/>
                  </a:lnTo>
                  <a:cubicBezTo>
                    <a:pt x="20832" y="8481"/>
                    <a:pt x="12498" y="1492"/>
                    <a:pt x="12498" y="1492"/>
                  </a:cubicBezTo>
                  <a:close/>
                  <a:moveTo>
                    <a:pt x="20572" y="6974"/>
                  </a:moveTo>
                  <a:lnTo>
                    <a:pt x="20663" y="7533"/>
                  </a:lnTo>
                  <a:lnTo>
                    <a:pt x="12346" y="559"/>
                  </a:lnTo>
                  <a:lnTo>
                    <a:pt x="6626" y="11107"/>
                  </a:lnTo>
                  <a:lnTo>
                    <a:pt x="0" y="12641"/>
                  </a:lnTo>
                  <a:lnTo>
                    <a:pt x="3130" y="6656"/>
                  </a:lnTo>
                  <a:lnTo>
                    <a:pt x="9437" y="5195"/>
                  </a:lnTo>
                  <a:lnTo>
                    <a:pt x="12254" y="0"/>
                  </a:lnTo>
                  <a:cubicBezTo>
                    <a:pt x="12254" y="0"/>
                    <a:pt x="20572" y="6974"/>
                    <a:pt x="20572" y="6974"/>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40" name="Google Shape;1440;p33"/>
            <p:cNvSpPr/>
            <p:nvPr/>
          </p:nvSpPr>
          <p:spPr>
            <a:xfrm>
              <a:off x="18332159" y="5376375"/>
              <a:ext cx="863654" cy="789237"/>
            </a:xfrm>
            <a:custGeom>
              <a:avLst/>
              <a:gdLst/>
              <a:ahLst/>
              <a:cxnLst/>
              <a:rect l="l" t="t" r="r" b="b"/>
              <a:pathLst>
                <a:path w="20409" h="20716" extrusionOk="0">
                  <a:moveTo>
                    <a:pt x="19071" y="18146"/>
                  </a:moveTo>
                  <a:cubicBezTo>
                    <a:pt x="20183" y="16314"/>
                    <a:pt x="19749" y="13820"/>
                    <a:pt x="18102" y="12586"/>
                  </a:cubicBezTo>
                  <a:cubicBezTo>
                    <a:pt x="17662" y="12256"/>
                    <a:pt x="17178" y="12053"/>
                    <a:pt x="16685" y="11962"/>
                  </a:cubicBezTo>
                  <a:lnTo>
                    <a:pt x="16672" y="15889"/>
                  </a:lnTo>
                  <a:cubicBezTo>
                    <a:pt x="16671" y="16166"/>
                    <a:pt x="16469" y="16390"/>
                    <a:pt x="16220" y="16389"/>
                  </a:cubicBezTo>
                  <a:cubicBezTo>
                    <a:pt x="15971" y="16388"/>
                    <a:pt x="15770" y="16164"/>
                    <a:pt x="15771" y="15887"/>
                  </a:cubicBezTo>
                  <a:lnTo>
                    <a:pt x="15784" y="11921"/>
                  </a:lnTo>
                  <a:cubicBezTo>
                    <a:pt x="14735" y="12022"/>
                    <a:pt x="13732" y="12627"/>
                    <a:pt x="13098" y="13672"/>
                  </a:cubicBezTo>
                  <a:cubicBezTo>
                    <a:pt x="11985" y="15504"/>
                    <a:pt x="12420" y="17998"/>
                    <a:pt x="14067" y="19232"/>
                  </a:cubicBezTo>
                  <a:cubicBezTo>
                    <a:pt x="15713" y="20465"/>
                    <a:pt x="17958" y="19979"/>
                    <a:pt x="19071" y="18146"/>
                  </a:cubicBezTo>
                  <a:close/>
                  <a:moveTo>
                    <a:pt x="16740" y="7857"/>
                  </a:moveTo>
                  <a:lnTo>
                    <a:pt x="15291" y="6772"/>
                  </a:lnTo>
                  <a:cubicBezTo>
                    <a:pt x="15127" y="6649"/>
                    <a:pt x="15015" y="6369"/>
                    <a:pt x="15043" y="6151"/>
                  </a:cubicBezTo>
                  <a:lnTo>
                    <a:pt x="15275" y="4322"/>
                  </a:lnTo>
                  <a:lnTo>
                    <a:pt x="11975" y="5321"/>
                  </a:lnTo>
                  <a:cubicBezTo>
                    <a:pt x="11975" y="5321"/>
                    <a:pt x="12203" y="5706"/>
                    <a:pt x="12483" y="6179"/>
                  </a:cubicBezTo>
                  <a:lnTo>
                    <a:pt x="16109" y="8895"/>
                  </a:lnTo>
                  <a:cubicBezTo>
                    <a:pt x="16109" y="8895"/>
                    <a:pt x="16740" y="7857"/>
                    <a:pt x="16740" y="7857"/>
                  </a:cubicBezTo>
                  <a:close/>
                  <a:moveTo>
                    <a:pt x="15093" y="9342"/>
                  </a:moveTo>
                  <a:lnTo>
                    <a:pt x="13604" y="8227"/>
                  </a:lnTo>
                  <a:cubicBezTo>
                    <a:pt x="13647" y="8494"/>
                    <a:pt x="13599" y="8776"/>
                    <a:pt x="13458" y="9008"/>
                  </a:cubicBezTo>
                  <a:lnTo>
                    <a:pt x="13459" y="9008"/>
                  </a:lnTo>
                  <a:cubicBezTo>
                    <a:pt x="13459" y="9008"/>
                    <a:pt x="13042" y="9692"/>
                    <a:pt x="12523" y="10542"/>
                  </a:cubicBezTo>
                  <a:cubicBezTo>
                    <a:pt x="12523" y="10542"/>
                    <a:pt x="15093" y="9342"/>
                    <a:pt x="15093" y="9342"/>
                  </a:cubicBezTo>
                  <a:close/>
                  <a:moveTo>
                    <a:pt x="11619" y="8259"/>
                  </a:moveTo>
                  <a:cubicBezTo>
                    <a:pt x="11619" y="8259"/>
                    <a:pt x="10321" y="6315"/>
                    <a:pt x="9704" y="5383"/>
                  </a:cubicBezTo>
                  <a:lnTo>
                    <a:pt x="8507" y="5869"/>
                  </a:lnTo>
                  <a:cubicBezTo>
                    <a:pt x="8769" y="6978"/>
                    <a:pt x="8675" y="8186"/>
                    <a:pt x="8184" y="9262"/>
                  </a:cubicBezTo>
                  <a:lnTo>
                    <a:pt x="10126" y="10718"/>
                  </a:lnTo>
                  <a:cubicBezTo>
                    <a:pt x="10126" y="10718"/>
                    <a:pt x="11619" y="8259"/>
                    <a:pt x="11619" y="8259"/>
                  </a:cubicBezTo>
                  <a:close/>
                  <a:moveTo>
                    <a:pt x="7096" y="9656"/>
                  </a:moveTo>
                  <a:lnTo>
                    <a:pt x="4125" y="7430"/>
                  </a:lnTo>
                  <a:cubicBezTo>
                    <a:pt x="3919" y="7275"/>
                    <a:pt x="3865" y="6964"/>
                    <a:pt x="4004" y="6735"/>
                  </a:cubicBezTo>
                  <a:cubicBezTo>
                    <a:pt x="4067" y="6631"/>
                    <a:pt x="4159" y="6564"/>
                    <a:pt x="4260" y="6533"/>
                  </a:cubicBezTo>
                  <a:lnTo>
                    <a:pt x="4259" y="6531"/>
                  </a:lnTo>
                  <a:lnTo>
                    <a:pt x="7505" y="5212"/>
                  </a:lnTo>
                  <a:cubicBezTo>
                    <a:pt x="7238" y="4652"/>
                    <a:pt x="6848" y="4155"/>
                    <a:pt x="6343" y="3777"/>
                  </a:cubicBezTo>
                  <a:cubicBezTo>
                    <a:pt x="4697" y="2543"/>
                    <a:pt x="2452" y="3030"/>
                    <a:pt x="1339" y="4862"/>
                  </a:cubicBezTo>
                  <a:cubicBezTo>
                    <a:pt x="227" y="6694"/>
                    <a:pt x="661" y="9188"/>
                    <a:pt x="2308" y="10422"/>
                  </a:cubicBezTo>
                  <a:cubicBezTo>
                    <a:pt x="3854" y="11580"/>
                    <a:pt x="5928" y="11221"/>
                    <a:pt x="7096" y="9656"/>
                  </a:cubicBezTo>
                  <a:close/>
                  <a:moveTo>
                    <a:pt x="5362" y="7148"/>
                  </a:moveTo>
                  <a:lnTo>
                    <a:pt x="7578" y="8808"/>
                  </a:lnTo>
                  <a:cubicBezTo>
                    <a:pt x="7940" y="7960"/>
                    <a:pt x="8013" y="7021"/>
                    <a:pt x="7822" y="6148"/>
                  </a:cubicBezTo>
                  <a:cubicBezTo>
                    <a:pt x="7822" y="6148"/>
                    <a:pt x="5362" y="7148"/>
                    <a:pt x="5362" y="7148"/>
                  </a:cubicBezTo>
                  <a:close/>
                  <a:moveTo>
                    <a:pt x="19668" y="18594"/>
                  </a:moveTo>
                  <a:cubicBezTo>
                    <a:pt x="18331" y="20796"/>
                    <a:pt x="15642" y="21379"/>
                    <a:pt x="13663" y="19896"/>
                  </a:cubicBezTo>
                  <a:cubicBezTo>
                    <a:pt x="11684" y="18413"/>
                    <a:pt x="11164" y="15426"/>
                    <a:pt x="12501" y="13224"/>
                  </a:cubicBezTo>
                  <a:cubicBezTo>
                    <a:pt x="13276" y="11948"/>
                    <a:pt x="14505" y="11216"/>
                    <a:pt x="15787" y="11115"/>
                  </a:cubicBezTo>
                  <a:lnTo>
                    <a:pt x="15791" y="10101"/>
                  </a:lnTo>
                  <a:lnTo>
                    <a:pt x="11595" y="12059"/>
                  </a:lnTo>
                  <a:cubicBezTo>
                    <a:pt x="11028" y="12983"/>
                    <a:pt x="10547" y="13764"/>
                    <a:pt x="10524" y="13787"/>
                  </a:cubicBezTo>
                  <a:cubicBezTo>
                    <a:pt x="10135" y="14180"/>
                    <a:pt x="9533" y="14149"/>
                    <a:pt x="9180" y="13717"/>
                  </a:cubicBezTo>
                  <a:cubicBezTo>
                    <a:pt x="8879" y="13349"/>
                    <a:pt x="8857" y="12810"/>
                    <a:pt x="9097" y="12415"/>
                  </a:cubicBezTo>
                  <a:lnTo>
                    <a:pt x="9096" y="12414"/>
                  </a:lnTo>
                  <a:lnTo>
                    <a:pt x="9622" y="11548"/>
                  </a:lnTo>
                  <a:lnTo>
                    <a:pt x="7695" y="10105"/>
                  </a:lnTo>
                  <a:cubicBezTo>
                    <a:pt x="6301" y="12039"/>
                    <a:pt x="3783" y="12494"/>
                    <a:pt x="1904" y="11086"/>
                  </a:cubicBezTo>
                  <a:cubicBezTo>
                    <a:pt x="-75" y="9603"/>
                    <a:pt x="-595" y="6616"/>
                    <a:pt x="742" y="4414"/>
                  </a:cubicBezTo>
                  <a:cubicBezTo>
                    <a:pt x="2079" y="2212"/>
                    <a:pt x="4768" y="1629"/>
                    <a:pt x="6747" y="3112"/>
                  </a:cubicBezTo>
                  <a:cubicBezTo>
                    <a:pt x="7383" y="3589"/>
                    <a:pt x="7868" y="4222"/>
                    <a:pt x="8189" y="4933"/>
                  </a:cubicBezTo>
                  <a:lnTo>
                    <a:pt x="9242" y="4506"/>
                  </a:lnTo>
                  <a:cubicBezTo>
                    <a:pt x="9107" y="3945"/>
                    <a:pt x="9252" y="3323"/>
                    <a:pt x="9665" y="2905"/>
                  </a:cubicBezTo>
                  <a:cubicBezTo>
                    <a:pt x="9859" y="2709"/>
                    <a:pt x="10089" y="2584"/>
                    <a:pt x="10328" y="2526"/>
                  </a:cubicBezTo>
                  <a:lnTo>
                    <a:pt x="10328" y="2525"/>
                  </a:lnTo>
                  <a:lnTo>
                    <a:pt x="15055" y="1211"/>
                  </a:lnTo>
                  <a:lnTo>
                    <a:pt x="15055" y="1211"/>
                  </a:lnTo>
                  <a:cubicBezTo>
                    <a:pt x="15587" y="1000"/>
                    <a:pt x="16204" y="1148"/>
                    <a:pt x="16607" y="1641"/>
                  </a:cubicBezTo>
                  <a:cubicBezTo>
                    <a:pt x="16925" y="2031"/>
                    <a:pt x="17037" y="2548"/>
                    <a:pt x="16952" y="3028"/>
                  </a:cubicBezTo>
                  <a:lnTo>
                    <a:pt x="16953" y="3029"/>
                  </a:lnTo>
                  <a:lnTo>
                    <a:pt x="16496" y="5740"/>
                  </a:lnTo>
                  <a:lnTo>
                    <a:pt x="18231" y="7041"/>
                  </a:lnTo>
                  <a:cubicBezTo>
                    <a:pt x="18561" y="7288"/>
                    <a:pt x="18648" y="7786"/>
                    <a:pt x="18425" y="8153"/>
                  </a:cubicBezTo>
                  <a:cubicBezTo>
                    <a:pt x="18217" y="8496"/>
                    <a:pt x="17812" y="8599"/>
                    <a:pt x="17491" y="8409"/>
                  </a:cubicBezTo>
                  <a:lnTo>
                    <a:pt x="16693" y="9723"/>
                  </a:lnTo>
                  <a:lnTo>
                    <a:pt x="16688" y="11148"/>
                  </a:lnTo>
                  <a:cubicBezTo>
                    <a:pt x="17320" y="11245"/>
                    <a:pt x="17941" y="11499"/>
                    <a:pt x="18505" y="11922"/>
                  </a:cubicBezTo>
                  <a:cubicBezTo>
                    <a:pt x="20485" y="13405"/>
                    <a:pt x="21005" y="16392"/>
                    <a:pt x="19668" y="18594"/>
                  </a:cubicBezTo>
                  <a:close/>
                  <a:moveTo>
                    <a:pt x="17732" y="707"/>
                  </a:moveTo>
                  <a:cubicBezTo>
                    <a:pt x="18178" y="-27"/>
                    <a:pt x="19074" y="-221"/>
                    <a:pt x="19734" y="273"/>
                  </a:cubicBezTo>
                  <a:cubicBezTo>
                    <a:pt x="20394" y="767"/>
                    <a:pt x="20567" y="1763"/>
                    <a:pt x="20121" y="2497"/>
                  </a:cubicBezTo>
                  <a:cubicBezTo>
                    <a:pt x="19676" y="3231"/>
                    <a:pt x="18780" y="3426"/>
                    <a:pt x="18120" y="2931"/>
                  </a:cubicBezTo>
                  <a:cubicBezTo>
                    <a:pt x="17460" y="2437"/>
                    <a:pt x="17287" y="1441"/>
                    <a:pt x="17732" y="70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41" name="Google Shape;1441;p33"/>
            <p:cNvSpPr/>
            <p:nvPr/>
          </p:nvSpPr>
          <p:spPr>
            <a:xfrm>
              <a:off x="16553258" y="7552786"/>
              <a:ext cx="513456" cy="632804"/>
            </a:xfrm>
            <a:custGeom>
              <a:avLst/>
              <a:gdLst/>
              <a:ahLst/>
              <a:cxnLst/>
              <a:rect l="l" t="t" r="r" b="b"/>
              <a:pathLst>
                <a:path w="21339" h="21341" extrusionOk="0">
                  <a:moveTo>
                    <a:pt x="12205" y="0"/>
                  </a:moveTo>
                  <a:cubicBezTo>
                    <a:pt x="11720" y="1"/>
                    <a:pt x="11326" y="320"/>
                    <a:pt x="11326" y="713"/>
                  </a:cubicBezTo>
                  <a:lnTo>
                    <a:pt x="11325" y="2819"/>
                  </a:lnTo>
                  <a:cubicBezTo>
                    <a:pt x="11950" y="2747"/>
                    <a:pt x="12537" y="2740"/>
                    <a:pt x="13081" y="2776"/>
                  </a:cubicBezTo>
                  <a:lnTo>
                    <a:pt x="13083" y="713"/>
                  </a:lnTo>
                  <a:cubicBezTo>
                    <a:pt x="13083" y="320"/>
                    <a:pt x="12690" y="1"/>
                    <a:pt x="12205" y="0"/>
                  </a:cubicBezTo>
                  <a:close/>
                  <a:moveTo>
                    <a:pt x="18280" y="1334"/>
                  </a:moveTo>
                  <a:cubicBezTo>
                    <a:pt x="17859" y="1138"/>
                    <a:pt x="17322" y="1255"/>
                    <a:pt x="17079" y="1596"/>
                  </a:cubicBezTo>
                  <a:lnTo>
                    <a:pt x="15817" y="3366"/>
                  </a:lnTo>
                  <a:cubicBezTo>
                    <a:pt x="16385" y="3577"/>
                    <a:pt x="16889" y="3826"/>
                    <a:pt x="17333" y="4087"/>
                  </a:cubicBezTo>
                  <a:lnTo>
                    <a:pt x="18600" y="2308"/>
                  </a:lnTo>
                  <a:cubicBezTo>
                    <a:pt x="18843" y="1966"/>
                    <a:pt x="18700" y="1531"/>
                    <a:pt x="18280" y="1334"/>
                  </a:cubicBezTo>
                  <a:close/>
                  <a:moveTo>
                    <a:pt x="879" y="9125"/>
                  </a:moveTo>
                  <a:cubicBezTo>
                    <a:pt x="394" y="9126"/>
                    <a:pt x="0" y="9445"/>
                    <a:pt x="0" y="9839"/>
                  </a:cubicBezTo>
                  <a:cubicBezTo>
                    <a:pt x="0" y="10232"/>
                    <a:pt x="393" y="10551"/>
                    <a:pt x="879" y="10551"/>
                  </a:cubicBezTo>
                  <a:lnTo>
                    <a:pt x="3404" y="10550"/>
                  </a:lnTo>
                  <a:cubicBezTo>
                    <a:pt x="3351" y="10107"/>
                    <a:pt x="3343" y="9629"/>
                    <a:pt x="3405" y="9124"/>
                  </a:cubicBezTo>
                  <a:cubicBezTo>
                    <a:pt x="3405" y="9124"/>
                    <a:pt x="879" y="9125"/>
                    <a:pt x="879" y="9125"/>
                  </a:cubicBezTo>
                  <a:close/>
                  <a:moveTo>
                    <a:pt x="2851" y="4649"/>
                  </a:moveTo>
                  <a:cubicBezTo>
                    <a:pt x="2431" y="4453"/>
                    <a:pt x="1894" y="4570"/>
                    <a:pt x="1651" y="4911"/>
                  </a:cubicBezTo>
                  <a:cubicBezTo>
                    <a:pt x="1408" y="5251"/>
                    <a:pt x="1552" y="5687"/>
                    <a:pt x="1973" y="5884"/>
                  </a:cubicBezTo>
                  <a:lnTo>
                    <a:pt x="4171" y="6912"/>
                  </a:lnTo>
                  <a:cubicBezTo>
                    <a:pt x="4408" y="6513"/>
                    <a:pt x="4715" y="6106"/>
                    <a:pt x="5109" y="5706"/>
                  </a:cubicBezTo>
                  <a:cubicBezTo>
                    <a:pt x="5109" y="5706"/>
                    <a:pt x="2851" y="4649"/>
                    <a:pt x="2851" y="4649"/>
                  </a:cubicBezTo>
                  <a:close/>
                  <a:moveTo>
                    <a:pt x="6118" y="1310"/>
                  </a:moveTo>
                  <a:cubicBezTo>
                    <a:pt x="5698" y="1506"/>
                    <a:pt x="5553" y="1942"/>
                    <a:pt x="5795" y="2283"/>
                  </a:cubicBezTo>
                  <a:lnTo>
                    <a:pt x="7150" y="4186"/>
                  </a:lnTo>
                  <a:cubicBezTo>
                    <a:pt x="7326" y="4088"/>
                    <a:pt x="8471" y="3556"/>
                    <a:pt x="8675" y="3478"/>
                  </a:cubicBezTo>
                  <a:lnTo>
                    <a:pt x="7318" y="1570"/>
                  </a:lnTo>
                  <a:cubicBezTo>
                    <a:pt x="7075" y="1229"/>
                    <a:pt x="6538" y="1113"/>
                    <a:pt x="6118" y="1310"/>
                  </a:cubicBezTo>
                  <a:close/>
                  <a:moveTo>
                    <a:pt x="18708" y="6478"/>
                  </a:moveTo>
                  <a:cubicBezTo>
                    <a:pt x="17247" y="4749"/>
                    <a:pt x="13396" y="2259"/>
                    <a:pt x="8417" y="4592"/>
                  </a:cubicBezTo>
                  <a:cubicBezTo>
                    <a:pt x="8416" y="4592"/>
                    <a:pt x="8415" y="4593"/>
                    <a:pt x="8414" y="4593"/>
                  </a:cubicBezTo>
                  <a:cubicBezTo>
                    <a:pt x="8414" y="4593"/>
                    <a:pt x="8413" y="4593"/>
                    <a:pt x="8413" y="4594"/>
                  </a:cubicBezTo>
                  <a:cubicBezTo>
                    <a:pt x="8412" y="4594"/>
                    <a:pt x="8411" y="4594"/>
                    <a:pt x="8411" y="4595"/>
                  </a:cubicBezTo>
                  <a:cubicBezTo>
                    <a:pt x="8410" y="4595"/>
                    <a:pt x="8409" y="4595"/>
                    <a:pt x="8409" y="4596"/>
                  </a:cubicBezTo>
                  <a:cubicBezTo>
                    <a:pt x="3429" y="6929"/>
                    <a:pt x="4160" y="10880"/>
                    <a:pt x="5276" y="12771"/>
                  </a:cubicBezTo>
                  <a:cubicBezTo>
                    <a:pt x="6289" y="14473"/>
                    <a:pt x="8765" y="15342"/>
                    <a:pt x="9094" y="15507"/>
                  </a:cubicBezTo>
                  <a:cubicBezTo>
                    <a:pt x="9630" y="15775"/>
                    <a:pt x="12317" y="16498"/>
                    <a:pt x="13014" y="17370"/>
                  </a:cubicBezTo>
                  <a:cubicBezTo>
                    <a:pt x="13975" y="18570"/>
                    <a:pt x="14185" y="18516"/>
                    <a:pt x="15033" y="18314"/>
                  </a:cubicBezTo>
                  <a:cubicBezTo>
                    <a:pt x="15896" y="18109"/>
                    <a:pt x="19095" y="16611"/>
                    <a:pt x="19745" y="16106"/>
                  </a:cubicBezTo>
                  <a:cubicBezTo>
                    <a:pt x="20384" y="15611"/>
                    <a:pt x="20547" y="15491"/>
                    <a:pt x="19747" y="14216"/>
                  </a:cubicBezTo>
                  <a:cubicBezTo>
                    <a:pt x="19165" y="13290"/>
                    <a:pt x="19737" y="11040"/>
                    <a:pt x="19718" y="10529"/>
                  </a:cubicBezTo>
                  <a:cubicBezTo>
                    <a:pt x="19707" y="10216"/>
                    <a:pt x="20017" y="8041"/>
                    <a:pt x="18708" y="6478"/>
                  </a:cubicBezTo>
                  <a:close/>
                  <a:moveTo>
                    <a:pt x="21272" y="17648"/>
                  </a:moveTo>
                  <a:cubicBezTo>
                    <a:pt x="21133" y="17452"/>
                    <a:pt x="20824" y="17385"/>
                    <a:pt x="20583" y="17498"/>
                  </a:cubicBezTo>
                  <a:lnTo>
                    <a:pt x="16099" y="19599"/>
                  </a:lnTo>
                  <a:cubicBezTo>
                    <a:pt x="15858" y="19712"/>
                    <a:pt x="15775" y="19962"/>
                    <a:pt x="15914" y="20158"/>
                  </a:cubicBezTo>
                  <a:lnTo>
                    <a:pt x="15914" y="20158"/>
                  </a:lnTo>
                  <a:cubicBezTo>
                    <a:pt x="16053" y="20353"/>
                    <a:pt x="16361" y="20420"/>
                    <a:pt x="16603" y="20307"/>
                  </a:cubicBezTo>
                  <a:lnTo>
                    <a:pt x="21087" y="18206"/>
                  </a:lnTo>
                  <a:cubicBezTo>
                    <a:pt x="21328" y="18093"/>
                    <a:pt x="21411" y="17843"/>
                    <a:pt x="21272" y="17648"/>
                  </a:cubicBezTo>
                  <a:cubicBezTo>
                    <a:pt x="21272" y="17648"/>
                    <a:pt x="21272" y="17648"/>
                    <a:pt x="21272" y="17648"/>
                  </a:cubicBezTo>
                  <a:close/>
                  <a:moveTo>
                    <a:pt x="20584" y="16680"/>
                  </a:moveTo>
                  <a:cubicBezTo>
                    <a:pt x="20445" y="16485"/>
                    <a:pt x="20136" y="16418"/>
                    <a:pt x="19895" y="16531"/>
                  </a:cubicBezTo>
                  <a:lnTo>
                    <a:pt x="15411" y="18632"/>
                  </a:lnTo>
                  <a:cubicBezTo>
                    <a:pt x="15170" y="18745"/>
                    <a:pt x="15087" y="18995"/>
                    <a:pt x="15226" y="19190"/>
                  </a:cubicBezTo>
                  <a:lnTo>
                    <a:pt x="15226" y="19190"/>
                  </a:lnTo>
                  <a:cubicBezTo>
                    <a:pt x="15365" y="19386"/>
                    <a:pt x="15673" y="19453"/>
                    <a:pt x="15915" y="19340"/>
                  </a:cubicBezTo>
                  <a:lnTo>
                    <a:pt x="20399" y="17239"/>
                  </a:lnTo>
                  <a:cubicBezTo>
                    <a:pt x="20640" y="17126"/>
                    <a:pt x="20723" y="16876"/>
                    <a:pt x="20584" y="16680"/>
                  </a:cubicBezTo>
                  <a:cubicBezTo>
                    <a:pt x="20584" y="16680"/>
                    <a:pt x="20584" y="16680"/>
                    <a:pt x="20584" y="16680"/>
                  </a:cubicBezTo>
                  <a:close/>
                  <a:moveTo>
                    <a:pt x="17079" y="20429"/>
                  </a:moveTo>
                  <a:lnTo>
                    <a:pt x="20979" y="18602"/>
                  </a:lnTo>
                  <a:cubicBezTo>
                    <a:pt x="21600" y="19474"/>
                    <a:pt x="21230" y="20591"/>
                    <a:pt x="20153" y="21095"/>
                  </a:cubicBezTo>
                  <a:cubicBezTo>
                    <a:pt x="19076" y="21600"/>
                    <a:pt x="17700" y="21302"/>
                    <a:pt x="17079" y="2042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42" name="Google Shape;1442;p33"/>
            <p:cNvSpPr/>
            <p:nvPr/>
          </p:nvSpPr>
          <p:spPr>
            <a:xfrm>
              <a:off x="16997004" y="6816973"/>
              <a:ext cx="536497" cy="851588"/>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43" name="Google Shape;1443;p33"/>
            <p:cNvSpPr/>
            <p:nvPr/>
          </p:nvSpPr>
          <p:spPr>
            <a:xfrm>
              <a:off x="17636354" y="4813021"/>
              <a:ext cx="520971" cy="676949"/>
            </a:xfrm>
            <a:custGeom>
              <a:avLst/>
              <a:gdLst/>
              <a:ahLst/>
              <a:cxnLst/>
              <a:rect l="l" t="t" r="r" b="b"/>
              <a:pathLst>
                <a:path w="20438" h="21519" extrusionOk="0">
                  <a:moveTo>
                    <a:pt x="9842" y="0"/>
                  </a:moveTo>
                  <a:cubicBezTo>
                    <a:pt x="7324" y="0"/>
                    <a:pt x="4803" y="774"/>
                    <a:pt x="2881" y="2331"/>
                  </a:cubicBezTo>
                  <a:cubicBezTo>
                    <a:pt x="-961" y="5445"/>
                    <a:pt x="-961" y="10493"/>
                    <a:pt x="2881" y="13607"/>
                  </a:cubicBezTo>
                  <a:cubicBezTo>
                    <a:pt x="6005" y="16138"/>
                    <a:pt x="10709" y="16613"/>
                    <a:pt x="14423" y="15030"/>
                  </a:cubicBezTo>
                  <a:cubicBezTo>
                    <a:pt x="14434" y="15103"/>
                    <a:pt x="14466" y="15175"/>
                    <a:pt x="14515" y="15243"/>
                  </a:cubicBezTo>
                  <a:lnTo>
                    <a:pt x="18781" y="21235"/>
                  </a:lnTo>
                  <a:cubicBezTo>
                    <a:pt x="18974" y="21506"/>
                    <a:pt x="19402" y="21600"/>
                    <a:pt x="19736" y="21444"/>
                  </a:cubicBezTo>
                  <a:lnTo>
                    <a:pt x="20091" y="21277"/>
                  </a:lnTo>
                  <a:cubicBezTo>
                    <a:pt x="20425" y="21121"/>
                    <a:pt x="20535" y="20774"/>
                    <a:pt x="20343" y="20503"/>
                  </a:cubicBezTo>
                  <a:lnTo>
                    <a:pt x="16076" y="14515"/>
                  </a:lnTo>
                  <a:cubicBezTo>
                    <a:pt x="16007" y="14419"/>
                    <a:pt x="15903" y="14355"/>
                    <a:pt x="15790" y="14307"/>
                  </a:cubicBezTo>
                  <a:cubicBezTo>
                    <a:pt x="16138" y="14092"/>
                    <a:pt x="16479" y="13864"/>
                    <a:pt x="16797" y="13607"/>
                  </a:cubicBezTo>
                  <a:cubicBezTo>
                    <a:pt x="20639" y="10493"/>
                    <a:pt x="20639" y="5445"/>
                    <a:pt x="16797" y="2331"/>
                  </a:cubicBezTo>
                  <a:cubicBezTo>
                    <a:pt x="14875" y="774"/>
                    <a:pt x="12360" y="0"/>
                    <a:pt x="9842" y="0"/>
                  </a:cubicBezTo>
                  <a:close/>
                  <a:moveTo>
                    <a:pt x="9842" y="1251"/>
                  </a:moveTo>
                  <a:cubicBezTo>
                    <a:pt x="11963" y="1251"/>
                    <a:pt x="14085" y="1909"/>
                    <a:pt x="15704" y="3221"/>
                  </a:cubicBezTo>
                  <a:cubicBezTo>
                    <a:pt x="18942" y="5844"/>
                    <a:pt x="18942" y="10098"/>
                    <a:pt x="15704" y="12722"/>
                  </a:cubicBezTo>
                  <a:cubicBezTo>
                    <a:pt x="12467" y="15345"/>
                    <a:pt x="7217" y="15345"/>
                    <a:pt x="3980" y="12722"/>
                  </a:cubicBezTo>
                  <a:cubicBezTo>
                    <a:pt x="742" y="10098"/>
                    <a:pt x="742" y="5844"/>
                    <a:pt x="3980" y="3221"/>
                  </a:cubicBezTo>
                  <a:cubicBezTo>
                    <a:pt x="5598" y="1909"/>
                    <a:pt x="7720" y="1251"/>
                    <a:pt x="9842" y="12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44" name="Google Shape;1444;p33"/>
            <p:cNvSpPr/>
            <p:nvPr/>
          </p:nvSpPr>
          <p:spPr>
            <a:xfrm>
              <a:off x="16445562" y="5853037"/>
              <a:ext cx="1109876" cy="786703"/>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79527B"/>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45" name="Google Shape;1445;p33"/>
            <p:cNvSpPr/>
            <p:nvPr/>
          </p:nvSpPr>
          <p:spPr>
            <a:xfrm>
              <a:off x="20841506" y="5932126"/>
              <a:ext cx="864564" cy="744817"/>
            </a:xfrm>
            <a:custGeom>
              <a:avLst/>
              <a:gdLst/>
              <a:ahLst/>
              <a:cxnLst/>
              <a:rect l="l" t="t" r="r" b="b"/>
              <a:pathLst>
                <a:path w="21600" h="21600" extrusionOk="0">
                  <a:moveTo>
                    <a:pt x="4937" y="21600"/>
                  </a:moveTo>
                  <a:cubicBezTo>
                    <a:pt x="7087" y="19915"/>
                    <a:pt x="7254" y="17403"/>
                    <a:pt x="7225" y="15022"/>
                  </a:cubicBezTo>
                  <a:cubicBezTo>
                    <a:pt x="9087" y="15916"/>
                    <a:pt x="11129" y="16612"/>
                    <a:pt x="13235" y="14961"/>
                  </a:cubicBezTo>
                  <a:cubicBezTo>
                    <a:pt x="15319" y="13326"/>
                    <a:pt x="15547" y="10891"/>
                    <a:pt x="15533" y="8574"/>
                  </a:cubicBezTo>
                  <a:cubicBezTo>
                    <a:pt x="17412" y="9482"/>
                    <a:pt x="19470" y="10214"/>
                    <a:pt x="21600" y="8543"/>
                  </a:cubicBezTo>
                  <a:lnTo>
                    <a:pt x="20969" y="7441"/>
                  </a:lnTo>
                  <a:cubicBezTo>
                    <a:pt x="19165" y="8855"/>
                    <a:pt x="17455" y="8115"/>
                    <a:pt x="15526" y="7147"/>
                  </a:cubicBezTo>
                  <a:cubicBezTo>
                    <a:pt x="15470" y="4670"/>
                    <a:pt x="15489" y="2522"/>
                    <a:pt x="17315" y="1092"/>
                  </a:cubicBezTo>
                  <a:lnTo>
                    <a:pt x="16670" y="0"/>
                  </a:lnTo>
                  <a:cubicBezTo>
                    <a:pt x="14521" y="1685"/>
                    <a:pt x="14346" y="4208"/>
                    <a:pt x="14375" y="6589"/>
                  </a:cubicBezTo>
                  <a:cubicBezTo>
                    <a:pt x="12514" y="5696"/>
                    <a:pt x="10476" y="5018"/>
                    <a:pt x="8371" y="6668"/>
                  </a:cubicBezTo>
                  <a:cubicBezTo>
                    <a:pt x="6282" y="8306"/>
                    <a:pt x="6070" y="10724"/>
                    <a:pt x="6085" y="13045"/>
                  </a:cubicBezTo>
                  <a:cubicBezTo>
                    <a:pt x="4204" y="12134"/>
                    <a:pt x="2134" y="11396"/>
                    <a:pt x="0" y="13068"/>
                  </a:cubicBezTo>
                  <a:cubicBezTo>
                    <a:pt x="0" y="13068"/>
                    <a:pt x="641" y="14162"/>
                    <a:pt x="641" y="14162"/>
                  </a:cubicBezTo>
                  <a:cubicBezTo>
                    <a:pt x="2449" y="12745"/>
                    <a:pt x="4156" y="13499"/>
                    <a:pt x="6093" y="14471"/>
                  </a:cubicBezTo>
                  <a:cubicBezTo>
                    <a:pt x="6148" y="16943"/>
                    <a:pt x="6117" y="19084"/>
                    <a:pt x="4295" y="20512"/>
                  </a:cubicBezTo>
                  <a:lnTo>
                    <a:pt x="4937" y="21600"/>
                  </a:lnTo>
                  <a:close/>
                  <a:moveTo>
                    <a:pt x="4054" y="19679"/>
                  </a:moveTo>
                  <a:cubicBezTo>
                    <a:pt x="4369" y="19426"/>
                    <a:pt x="4614" y="19148"/>
                    <a:pt x="4809" y="18844"/>
                  </a:cubicBezTo>
                  <a:cubicBezTo>
                    <a:pt x="4809" y="18844"/>
                    <a:pt x="2134" y="14221"/>
                    <a:pt x="2134" y="14221"/>
                  </a:cubicBezTo>
                  <a:cubicBezTo>
                    <a:pt x="1820" y="14319"/>
                    <a:pt x="1507" y="14483"/>
                    <a:pt x="1188" y="14730"/>
                  </a:cubicBezTo>
                  <a:lnTo>
                    <a:pt x="4054" y="19679"/>
                  </a:lnTo>
                  <a:close/>
                  <a:moveTo>
                    <a:pt x="5303" y="17641"/>
                  </a:moveTo>
                  <a:cubicBezTo>
                    <a:pt x="5447" y="17150"/>
                    <a:pt x="5511" y="16611"/>
                    <a:pt x="5534" y="16026"/>
                  </a:cubicBezTo>
                  <a:lnTo>
                    <a:pt x="4636" y="14466"/>
                  </a:lnTo>
                  <a:cubicBezTo>
                    <a:pt x="4164" y="14273"/>
                    <a:pt x="3712" y="14138"/>
                    <a:pt x="3269" y="14112"/>
                  </a:cubicBezTo>
                  <a:lnTo>
                    <a:pt x="5303" y="17641"/>
                  </a:lnTo>
                  <a:close/>
                  <a:moveTo>
                    <a:pt x="7218" y="13596"/>
                  </a:moveTo>
                  <a:cubicBezTo>
                    <a:pt x="7170" y="11212"/>
                    <a:pt x="7244" y="9148"/>
                    <a:pt x="9015" y="7760"/>
                  </a:cubicBezTo>
                  <a:cubicBezTo>
                    <a:pt x="10800" y="6360"/>
                    <a:pt x="12484" y="7073"/>
                    <a:pt x="14389" y="8027"/>
                  </a:cubicBezTo>
                  <a:cubicBezTo>
                    <a:pt x="14437" y="10403"/>
                    <a:pt x="14371" y="12473"/>
                    <a:pt x="12604" y="13859"/>
                  </a:cubicBezTo>
                  <a:cubicBezTo>
                    <a:pt x="10819" y="15258"/>
                    <a:pt x="9123" y="14549"/>
                    <a:pt x="7218" y="13596"/>
                  </a:cubicBezTo>
                  <a:close/>
                  <a:moveTo>
                    <a:pt x="9128" y="13531"/>
                  </a:moveTo>
                  <a:cubicBezTo>
                    <a:pt x="9683" y="13753"/>
                    <a:pt x="10215" y="13899"/>
                    <a:pt x="10736" y="13922"/>
                  </a:cubicBezTo>
                  <a:lnTo>
                    <a:pt x="8270" y="9693"/>
                  </a:lnTo>
                  <a:cubicBezTo>
                    <a:pt x="8094" y="10262"/>
                    <a:pt x="8018" y="10890"/>
                    <a:pt x="7988" y="11570"/>
                  </a:cubicBezTo>
                  <a:lnTo>
                    <a:pt x="9128" y="13531"/>
                  </a:lnTo>
                  <a:close/>
                  <a:moveTo>
                    <a:pt x="11711" y="13445"/>
                  </a:moveTo>
                  <a:cubicBezTo>
                    <a:pt x="11906" y="13348"/>
                    <a:pt x="12100" y="13226"/>
                    <a:pt x="12298" y="13067"/>
                  </a:cubicBezTo>
                  <a:cubicBezTo>
                    <a:pt x="12398" y="12988"/>
                    <a:pt x="12489" y="12904"/>
                    <a:pt x="12577" y="12819"/>
                  </a:cubicBezTo>
                  <a:lnTo>
                    <a:pt x="9787" y="7934"/>
                  </a:lnTo>
                  <a:cubicBezTo>
                    <a:pt x="9688" y="7998"/>
                    <a:pt x="9589" y="8069"/>
                    <a:pt x="9488" y="8149"/>
                  </a:cubicBezTo>
                  <a:cubicBezTo>
                    <a:pt x="9290" y="8307"/>
                    <a:pt x="9121" y="8474"/>
                    <a:pt x="8972" y="8652"/>
                  </a:cubicBezTo>
                  <a:lnTo>
                    <a:pt x="11711" y="13445"/>
                  </a:lnTo>
                  <a:close/>
                  <a:moveTo>
                    <a:pt x="13407" y="12000"/>
                  </a:moveTo>
                  <a:cubicBezTo>
                    <a:pt x="13611" y="11527"/>
                    <a:pt x="13723" y="11008"/>
                    <a:pt x="13784" y="10444"/>
                  </a:cubicBezTo>
                  <a:lnTo>
                    <a:pt x="12283" y="7830"/>
                  </a:lnTo>
                  <a:cubicBezTo>
                    <a:pt x="11815" y="7685"/>
                    <a:pt x="11363" y="7615"/>
                    <a:pt x="10913" y="7660"/>
                  </a:cubicBezTo>
                  <a:lnTo>
                    <a:pt x="13407" y="12000"/>
                  </a:lnTo>
                  <a:close/>
                  <a:moveTo>
                    <a:pt x="16965" y="7123"/>
                  </a:moveTo>
                  <a:cubicBezTo>
                    <a:pt x="17421" y="7289"/>
                    <a:pt x="17855" y="7394"/>
                    <a:pt x="18279" y="7398"/>
                  </a:cubicBezTo>
                  <a:lnTo>
                    <a:pt x="16261" y="4044"/>
                  </a:lnTo>
                  <a:cubicBezTo>
                    <a:pt x="16133" y="4533"/>
                    <a:pt x="16081" y="5067"/>
                    <a:pt x="16071" y="5642"/>
                  </a:cubicBezTo>
                  <a:lnTo>
                    <a:pt x="16965" y="7123"/>
                  </a:lnTo>
                  <a:close/>
                  <a:moveTo>
                    <a:pt x="19610" y="7085"/>
                  </a:moveTo>
                  <a:cubicBezTo>
                    <a:pt x="19909" y="6982"/>
                    <a:pt x="20208" y="6817"/>
                    <a:pt x="20510" y="6570"/>
                  </a:cubicBezTo>
                  <a:lnTo>
                    <a:pt x="17721" y="1845"/>
                  </a:lnTo>
                  <a:cubicBezTo>
                    <a:pt x="17423" y="2098"/>
                    <a:pt x="17191" y="2376"/>
                    <a:pt x="17007" y="2675"/>
                  </a:cubicBezTo>
                  <a:cubicBezTo>
                    <a:pt x="17007" y="2675"/>
                    <a:pt x="19610" y="7085"/>
                    <a:pt x="19610" y="7085"/>
                  </a:cubicBezTo>
                  <a:close/>
                </a:path>
              </a:pathLst>
            </a:custGeom>
            <a:solidFill>
              <a:srgbClr val="BFBFBF"/>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46" name="Google Shape;1446;p33"/>
            <p:cNvSpPr/>
            <p:nvPr/>
          </p:nvSpPr>
          <p:spPr>
            <a:xfrm>
              <a:off x="19313512" y="4966527"/>
              <a:ext cx="524619" cy="750132"/>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47" name="Google Shape;1447;p33"/>
            <p:cNvSpPr/>
            <p:nvPr/>
          </p:nvSpPr>
          <p:spPr>
            <a:xfrm>
              <a:off x="18944723" y="8111996"/>
              <a:ext cx="642360" cy="720761"/>
            </a:xfrm>
            <a:custGeom>
              <a:avLst/>
              <a:gdLst/>
              <a:ahLst/>
              <a:cxnLst/>
              <a:rect l="l" t="t"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48" name="Google Shape;1448;p33"/>
            <p:cNvSpPr/>
            <p:nvPr/>
          </p:nvSpPr>
          <p:spPr>
            <a:xfrm>
              <a:off x="15975644" y="5388220"/>
              <a:ext cx="779626" cy="510037"/>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49" name="Google Shape;1449;p33"/>
            <p:cNvSpPr/>
            <p:nvPr/>
          </p:nvSpPr>
          <p:spPr>
            <a:xfrm>
              <a:off x="19403393" y="8407637"/>
              <a:ext cx="524619" cy="750132"/>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50" name="Google Shape;1450;p33"/>
            <p:cNvSpPr/>
            <p:nvPr/>
          </p:nvSpPr>
          <p:spPr>
            <a:xfrm>
              <a:off x="16734120" y="4497805"/>
              <a:ext cx="706825" cy="831589"/>
            </a:xfrm>
            <a:custGeom>
              <a:avLst/>
              <a:gdLst/>
              <a:ahLst/>
              <a:cxnLst/>
              <a:rect l="l" t="t" r="r" b="b"/>
              <a:pathLst>
                <a:path w="19201" h="21329" extrusionOk="0">
                  <a:moveTo>
                    <a:pt x="9479" y="69"/>
                  </a:moveTo>
                  <a:cubicBezTo>
                    <a:pt x="11124" y="274"/>
                    <a:pt x="12739" y="925"/>
                    <a:pt x="14086" y="2032"/>
                  </a:cubicBezTo>
                  <a:cubicBezTo>
                    <a:pt x="15976" y="3586"/>
                    <a:pt x="17010" y="5836"/>
                    <a:pt x="16935" y="8190"/>
                  </a:cubicBezTo>
                  <a:cubicBezTo>
                    <a:pt x="16907" y="10081"/>
                    <a:pt x="16182" y="11891"/>
                    <a:pt x="14858" y="13324"/>
                  </a:cubicBezTo>
                  <a:cubicBezTo>
                    <a:pt x="12857" y="15491"/>
                    <a:pt x="9835" y="16494"/>
                    <a:pt x="6856" y="15992"/>
                  </a:cubicBezTo>
                  <a:cubicBezTo>
                    <a:pt x="491" y="14715"/>
                    <a:pt x="-2156" y="7496"/>
                    <a:pt x="2011" y="2776"/>
                  </a:cubicBezTo>
                  <a:cubicBezTo>
                    <a:pt x="3901" y="635"/>
                    <a:pt x="6739" y="-271"/>
                    <a:pt x="9479" y="69"/>
                  </a:cubicBezTo>
                  <a:close/>
                  <a:moveTo>
                    <a:pt x="16811" y="1700"/>
                  </a:moveTo>
                  <a:cubicBezTo>
                    <a:pt x="18616" y="3812"/>
                    <a:pt x="19444" y="6467"/>
                    <a:pt x="19139" y="9165"/>
                  </a:cubicBezTo>
                  <a:cubicBezTo>
                    <a:pt x="18834" y="11863"/>
                    <a:pt x="17427" y="14284"/>
                    <a:pt x="15191" y="15988"/>
                  </a:cubicBezTo>
                  <a:cubicBezTo>
                    <a:pt x="12662" y="17916"/>
                    <a:pt x="9407" y="18600"/>
                    <a:pt x="6359" y="18040"/>
                  </a:cubicBezTo>
                  <a:cubicBezTo>
                    <a:pt x="5749" y="17929"/>
                    <a:pt x="5143" y="17767"/>
                    <a:pt x="4558" y="17555"/>
                  </a:cubicBezTo>
                  <a:lnTo>
                    <a:pt x="4164" y="19468"/>
                  </a:lnTo>
                  <a:lnTo>
                    <a:pt x="7063" y="20000"/>
                  </a:lnTo>
                  <a:lnTo>
                    <a:pt x="6790" y="21329"/>
                  </a:lnTo>
                  <a:lnTo>
                    <a:pt x="227" y="20124"/>
                  </a:lnTo>
                  <a:lnTo>
                    <a:pt x="500" y="18796"/>
                  </a:lnTo>
                  <a:lnTo>
                    <a:pt x="2757" y="19210"/>
                  </a:lnTo>
                  <a:lnTo>
                    <a:pt x="3219" y="16965"/>
                  </a:lnTo>
                  <a:cubicBezTo>
                    <a:pt x="2951" y="16825"/>
                    <a:pt x="2688" y="16674"/>
                    <a:pt x="2431" y="16511"/>
                  </a:cubicBezTo>
                  <a:cubicBezTo>
                    <a:pt x="2174" y="16349"/>
                    <a:pt x="1928" y="16168"/>
                    <a:pt x="1684" y="15982"/>
                  </a:cubicBezTo>
                  <a:lnTo>
                    <a:pt x="2580" y="14934"/>
                  </a:lnTo>
                  <a:cubicBezTo>
                    <a:pt x="5970" y="17523"/>
                    <a:pt x="10902" y="17523"/>
                    <a:pt x="14300" y="14933"/>
                  </a:cubicBezTo>
                  <a:cubicBezTo>
                    <a:pt x="16239" y="13456"/>
                    <a:pt x="17444" y="11360"/>
                    <a:pt x="17708" y="9021"/>
                  </a:cubicBezTo>
                  <a:cubicBezTo>
                    <a:pt x="17973" y="6682"/>
                    <a:pt x="17267" y="4385"/>
                    <a:pt x="15703" y="2555"/>
                  </a:cubicBezTo>
                  <a:lnTo>
                    <a:pt x="16811" y="1700"/>
                  </a:lnTo>
                  <a:close/>
                  <a:moveTo>
                    <a:pt x="9715" y="1064"/>
                  </a:moveTo>
                  <a:cubicBezTo>
                    <a:pt x="9278" y="996"/>
                    <a:pt x="8832" y="968"/>
                    <a:pt x="8387" y="974"/>
                  </a:cubicBezTo>
                  <a:cubicBezTo>
                    <a:pt x="8460" y="1222"/>
                    <a:pt x="8544" y="1461"/>
                    <a:pt x="8641" y="1699"/>
                  </a:cubicBezTo>
                  <a:cubicBezTo>
                    <a:pt x="8737" y="1936"/>
                    <a:pt x="8846" y="2172"/>
                    <a:pt x="8962" y="2399"/>
                  </a:cubicBezTo>
                  <a:cubicBezTo>
                    <a:pt x="9289" y="2208"/>
                    <a:pt x="9627" y="2028"/>
                    <a:pt x="9967" y="1859"/>
                  </a:cubicBezTo>
                  <a:cubicBezTo>
                    <a:pt x="10307" y="1689"/>
                    <a:pt x="10645" y="1529"/>
                    <a:pt x="10997" y="1382"/>
                  </a:cubicBezTo>
                  <a:cubicBezTo>
                    <a:pt x="10579" y="1244"/>
                    <a:pt x="10153" y="1132"/>
                    <a:pt x="9715" y="1064"/>
                  </a:cubicBezTo>
                  <a:close/>
                  <a:moveTo>
                    <a:pt x="12202" y="1889"/>
                  </a:moveTo>
                  <a:cubicBezTo>
                    <a:pt x="11715" y="2060"/>
                    <a:pt x="11237" y="2254"/>
                    <a:pt x="10773" y="2470"/>
                  </a:cubicBezTo>
                  <a:cubicBezTo>
                    <a:pt x="10309" y="2687"/>
                    <a:pt x="9856" y="2925"/>
                    <a:pt x="9417" y="3184"/>
                  </a:cubicBezTo>
                  <a:cubicBezTo>
                    <a:pt x="9617" y="3488"/>
                    <a:pt x="9841" y="3788"/>
                    <a:pt x="10079" y="4067"/>
                  </a:cubicBezTo>
                  <a:cubicBezTo>
                    <a:pt x="10318" y="4345"/>
                    <a:pt x="10571" y="4610"/>
                    <a:pt x="10847" y="4861"/>
                  </a:cubicBezTo>
                  <a:lnTo>
                    <a:pt x="13083" y="2442"/>
                  </a:lnTo>
                  <a:cubicBezTo>
                    <a:pt x="12944" y="2342"/>
                    <a:pt x="12798" y="2240"/>
                    <a:pt x="12652" y="2149"/>
                  </a:cubicBezTo>
                  <a:cubicBezTo>
                    <a:pt x="12506" y="2059"/>
                    <a:pt x="12354" y="1969"/>
                    <a:pt x="12202" y="1889"/>
                  </a:cubicBezTo>
                  <a:close/>
                  <a:moveTo>
                    <a:pt x="7362" y="1000"/>
                  </a:moveTo>
                  <a:cubicBezTo>
                    <a:pt x="6540" y="1111"/>
                    <a:pt x="5754" y="1343"/>
                    <a:pt x="5029" y="1689"/>
                  </a:cubicBezTo>
                  <a:cubicBezTo>
                    <a:pt x="4305" y="2035"/>
                    <a:pt x="3644" y="2485"/>
                    <a:pt x="3064" y="3041"/>
                  </a:cubicBezTo>
                  <a:lnTo>
                    <a:pt x="5529" y="5074"/>
                  </a:lnTo>
                  <a:cubicBezTo>
                    <a:pt x="5922" y="4671"/>
                    <a:pt x="6339" y="4283"/>
                    <a:pt x="6773" y="3923"/>
                  </a:cubicBezTo>
                  <a:cubicBezTo>
                    <a:pt x="7206" y="3564"/>
                    <a:pt x="7655" y="3227"/>
                    <a:pt x="8126" y="2912"/>
                  </a:cubicBezTo>
                  <a:cubicBezTo>
                    <a:pt x="7964" y="2608"/>
                    <a:pt x="7819" y="2296"/>
                    <a:pt x="7690" y="1976"/>
                  </a:cubicBezTo>
                  <a:cubicBezTo>
                    <a:pt x="7561" y="1655"/>
                    <a:pt x="7454" y="1336"/>
                    <a:pt x="7362" y="1000"/>
                  </a:cubicBezTo>
                  <a:close/>
                  <a:moveTo>
                    <a:pt x="13806" y="3027"/>
                  </a:moveTo>
                  <a:lnTo>
                    <a:pt x="11570" y="5446"/>
                  </a:lnTo>
                  <a:cubicBezTo>
                    <a:pt x="11852" y="5649"/>
                    <a:pt x="12144" y="5840"/>
                    <a:pt x="12449" y="6011"/>
                  </a:cubicBezTo>
                  <a:cubicBezTo>
                    <a:pt x="12752" y="6182"/>
                    <a:pt x="13064" y="6332"/>
                    <a:pt x="13387" y="6469"/>
                  </a:cubicBezTo>
                  <a:cubicBezTo>
                    <a:pt x="13602" y="6013"/>
                    <a:pt x="13798" y="5550"/>
                    <a:pt x="13963" y="5077"/>
                  </a:cubicBezTo>
                  <a:cubicBezTo>
                    <a:pt x="14128" y="4603"/>
                    <a:pt x="14273" y="4122"/>
                    <a:pt x="14386" y="3633"/>
                  </a:cubicBezTo>
                  <a:cubicBezTo>
                    <a:pt x="14296" y="3528"/>
                    <a:pt x="14195" y="3418"/>
                    <a:pt x="14098" y="3318"/>
                  </a:cubicBezTo>
                  <a:cubicBezTo>
                    <a:pt x="14001" y="3218"/>
                    <a:pt x="13909" y="3123"/>
                    <a:pt x="13806" y="3027"/>
                  </a:cubicBezTo>
                  <a:close/>
                  <a:moveTo>
                    <a:pt x="15097" y="4643"/>
                  </a:moveTo>
                  <a:cubicBezTo>
                    <a:pt x="14989" y="5011"/>
                    <a:pt x="14872" y="5369"/>
                    <a:pt x="14735" y="5729"/>
                  </a:cubicBezTo>
                  <a:cubicBezTo>
                    <a:pt x="14598" y="6089"/>
                    <a:pt x="14440" y="6449"/>
                    <a:pt x="14276" y="6798"/>
                  </a:cubicBezTo>
                  <a:cubicBezTo>
                    <a:pt x="14551" y="6884"/>
                    <a:pt x="14842" y="6953"/>
                    <a:pt x="15125" y="7013"/>
                  </a:cubicBezTo>
                  <a:cubicBezTo>
                    <a:pt x="15409" y="7074"/>
                    <a:pt x="15688" y="7122"/>
                    <a:pt x="15977" y="7158"/>
                  </a:cubicBezTo>
                  <a:cubicBezTo>
                    <a:pt x="15915" y="6710"/>
                    <a:pt x="15813" y="6274"/>
                    <a:pt x="15666" y="5853"/>
                  </a:cubicBezTo>
                  <a:cubicBezTo>
                    <a:pt x="15519" y="5432"/>
                    <a:pt x="15324" y="5029"/>
                    <a:pt x="15097" y="4643"/>
                  </a:cubicBezTo>
                  <a:close/>
                  <a:moveTo>
                    <a:pt x="8606" y="3701"/>
                  </a:moveTo>
                  <a:cubicBezTo>
                    <a:pt x="8180" y="3989"/>
                    <a:pt x="7775" y="4303"/>
                    <a:pt x="7382" y="4630"/>
                  </a:cubicBezTo>
                  <a:cubicBezTo>
                    <a:pt x="6990" y="4957"/>
                    <a:pt x="6609" y="5294"/>
                    <a:pt x="6252" y="5658"/>
                  </a:cubicBezTo>
                  <a:lnTo>
                    <a:pt x="8448" y="7464"/>
                  </a:lnTo>
                  <a:lnTo>
                    <a:pt x="10216" y="5542"/>
                  </a:lnTo>
                  <a:cubicBezTo>
                    <a:pt x="9905" y="5266"/>
                    <a:pt x="9620" y="4976"/>
                    <a:pt x="9351" y="4670"/>
                  </a:cubicBezTo>
                  <a:cubicBezTo>
                    <a:pt x="9081" y="4363"/>
                    <a:pt x="8831" y="4036"/>
                    <a:pt x="8606" y="3701"/>
                  </a:cubicBezTo>
                  <a:close/>
                  <a:moveTo>
                    <a:pt x="2433" y="3721"/>
                  </a:moveTo>
                  <a:cubicBezTo>
                    <a:pt x="1932" y="4341"/>
                    <a:pt x="1546" y="5031"/>
                    <a:pt x="1284" y="5757"/>
                  </a:cubicBezTo>
                  <a:cubicBezTo>
                    <a:pt x="1022" y="6483"/>
                    <a:pt x="879" y="7253"/>
                    <a:pt x="878" y="8036"/>
                  </a:cubicBezTo>
                  <a:cubicBezTo>
                    <a:pt x="1138" y="8064"/>
                    <a:pt x="1405" y="8097"/>
                    <a:pt x="1661" y="8144"/>
                  </a:cubicBezTo>
                  <a:cubicBezTo>
                    <a:pt x="2118" y="8228"/>
                    <a:pt x="2562" y="8343"/>
                    <a:pt x="3001" y="8485"/>
                  </a:cubicBezTo>
                  <a:cubicBezTo>
                    <a:pt x="3265" y="8000"/>
                    <a:pt x="3553" y="7531"/>
                    <a:pt x="3870" y="7076"/>
                  </a:cubicBezTo>
                  <a:cubicBezTo>
                    <a:pt x="4187" y="6619"/>
                    <a:pt x="4542" y="6181"/>
                    <a:pt x="4910" y="5757"/>
                  </a:cubicBezTo>
                  <a:lnTo>
                    <a:pt x="2433" y="3721"/>
                  </a:lnTo>
                  <a:close/>
                  <a:moveTo>
                    <a:pt x="10939" y="6126"/>
                  </a:moveTo>
                  <a:lnTo>
                    <a:pt x="9169" y="8060"/>
                  </a:lnTo>
                  <a:lnTo>
                    <a:pt x="11249" y="9761"/>
                  </a:lnTo>
                  <a:cubicBezTo>
                    <a:pt x="11579" y="9378"/>
                    <a:pt x="11885" y="8986"/>
                    <a:pt x="12172" y="8576"/>
                  </a:cubicBezTo>
                  <a:cubicBezTo>
                    <a:pt x="12459" y="8166"/>
                    <a:pt x="12721" y="7741"/>
                    <a:pt x="12963" y="7306"/>
                  </a:cubicBezTo>
                  <a:cubicBezTo>
                    <a:pt x="12603" y="7149"/>
                    <a:pt x="12253" y="6964"/>
                    <a:pt x="11915" y="6769"/>
                  </a:cubicBezTo>
                  <a:cubicBezTo>
                    <a:pt x="11577" y="6573"/>
                    <a:pt x="11251" y="6358"/>
                    <a:pt x="10939" y="6126"/>
                  </a:cubicBezTo>
                  <a:close/>
                  <a:moveTo>
                    <a:pt x="13849" y="7647"/>
                  </a:moveTo>
                  <a:cubicBezTo>
                    <a:pt x="13586" y="8127"/>
                    <a:pt x="13297" y="8593"/>
                    <a:pt x="12982" y="9045"/>
                  </a:cubicBezTo>
                  <a:cubicBezTo>
                    <a:pt x="12667" y="9497"/>
                    <a:pt x="12334" y="9936"/>
                    <a:pt x="11969" y="10357"/>
                  </a:cubicBezTo>
                  <a:lnTo>
                    <a:pt x="14436" y="12379"/>
                  </a:lnTo>
                  <a:cubicBezTo>
                    <a:pt x="14933" y="11764"/>
                    <a:pt x="15319" y="11085"/>
                    <a:pt x="15581" y="10366"/>
                  </a:cubicBezTo>
                  <a:cubicBezTo>
                    <a:pt x="15842" y="9647"/>
                    <a:pt x="15976" y="8886"/>
                    <a:pt x="15982" y="8110"/>
                  </a:cubicBezTo>
                  <a:cubicBezTo>
                    <a:pt x="15743" y="8082"/>
                    <a:pt x="15506" y="8058"/>
                    <a:pt x="15271" y="8015"/>
                  </a:cubicBezTo>
                  <a:cubicBezTo>
                    <a:pt x="15030" y="7970"/>
                    <a:pt x="14788" y="7908"/>
                    <a:pt x="14551" y="7847"/>
                  </a:cubicBezTo>
                  <a:cubicBezTo>
                    <a:pt x="14314" y="7786"/>
                    <a:pt x="14080" y="7724"/>
                    <a:pt x="13849" y="7647"/>
                  </a:cubicBezTo>
                  <a:close/>
                  <a:moveTo>
                    <a:pt x="5621" y="6339"/>
                  </a:moveTo>
                  <a:cubicBezTo>
                    <a:pt x="5287" y="6724"/>
                    <a:pt x="4981" y="7134"/>
                    <a:pt x="4692" y="7547"/>
                  </a:cubicBezTo>
                  <a:cubicBezTo>
                    <a:pt x="4403" y="7961"/>
                    <a:pt x="4130" y="8387"/>
                    <a:pt x="3887" y="8826"/>
                  </a:cubicBezTo>
                  <a:cubicBezTo>
                    <a:pt x="4272" y="8990"/>
                    <a:pt x="4648" y="9168"/>
                    <a:pt x="5008" y="9376"/>
                  </a:cubicBezTo>
                  <a:cubicBezTo>
                    <a:pt x="5368" y="9585"/>
                    <a:pt x="5718" y="9817"/>
                    <a:pt x="6049" y="10067"/>
                  </a:cubicBezTo>
                  <a:lnTo>
                    <a:pt x="7817" y="8145"/>
                  </a:lnTo>
                  <a:lnTo>
                    <a:pt x="5621" y="6339"/>
                  </a:lnTo>
                  <a:close/>
                  <a:moveTo>
                    <a:pt x="8538" y="8741"/>
                  </a:moveTo>
                  <a:lnTo>
                    <a:pt x="6770" y="10663"/>
                  </a:lnTo>
                  <a:cubicBezTo>
                    <a:pt x="7059" y="10924"/>
                    <a:pt x="7330" y="11201"/>
                    <a:pt x="7582" y="11489"/>
                  </a:cubicBezTo>
                  <a:cubicBezTo>
                    <a:pt x="7834" y="11777"/>
                    <a:pt x="8064" y="12076"/>
                    <a:pt x="8278" y="12390"/>
                  </a:cubicBezTo>
                  <a:cubicBezTo>
                    <a:pt x="8700" y="12103"/>
                    <a:pt x="9109" y="11798"/>
                    <a:pt x="9499" y="11473"/>
                  </a:cubicBezTo>
                  <a:cubicBezTo>
                    <a:pt x="9889" y="11147"/>
                    <a:pt x="10262" y="10804"/>
                    <a:pt x="10617" y="10442"/>
                  </a:cubicBezTo>
                  <a:lnTo>
                    <a:pt x="8538" y="8741"/>
                  </a:lnTo>
                  <a:close/>
                  <a:moveTo>
                    <a:pt x="1798" y="9132"/>
                  </a:moveTo>
                  <a:cubicBezTo>
                    <a:pt x="1535" y="9075"/>
                    <a:pt x="1275" y="9033"/>
                    <a:pt x="1007" y="8999"/>
                  </a:cubicBezTo>
                  <a:cubicBezTo>
                    <a:pt x="1062" y="9423"/>
                    <a:pt x="1148" y="9837"/>
                    <a:pt x="1280" y="10238"/>
                  </a:cubicBezTo>
                  <a:cubicBezTo>
                    <a:pt x="1412" y="10638"/>
                    <a:pt x="1583" y="11018"/>
                    <a:pt x="1786" y="11388"/>
                  </a:cubicBezTo>
                  <a:cubicBezTo>
                    <a:pt x="1891" y="11037"/>
                    <a:pt x="2008" y="10691"/>
                    <a:pt x="2139" y="10348"/>
                  </a:cubicBezTo>
                  <a:cubicBezTo>
                    <a:pt x="2270" y="10005"/>
                    <a:pt x="2418" y="9667"/>
                    <a:pt x="2574" y="9334"/>
                  </a:cubicBezTo>
                  <a:cubicBezTo>
                    <a:pt x="2319" y="9257"/>
                    <a:pt x="2059" y="9189"/>
                    <a:pt x="1798" y="9132"/>
                  </a:cubicBezTo>
                  <a:close/>
                  <a:moveTo>
                    <a:pt x="11338" y="11038"/>
                  </a:moveTo>
                  <a:cubicBezTo>
                    <a:pt x="10948" y="11437"/>
                    <a:pt x="10541" y="11810"/>
                    <a:pt x="10111" y="12167"/>
                  </a:cubicBezTo>
                  <a:cubicBezTo>
                    <a:pt x="9681" y="12525"/>
                    <a:pt x="9224" y="12866"/>
                    <a:pt x="8757" y="13179"/>
                  </a:cubicBezTo>
                  <a:cubicBezTo>
                    <a:pt x="8923" y="13483"/>
                    <a:pt x="9075" y="13796"/>
                    <a:pt x="9206" y="14117"/>
                  </a:cubicBezTo>
                  <a:cubicBezTo>
                    <a:pt x="9337" y="14439"/>
                    <a:pt x="9449" y="14769"/>
                    <a:pt x="9544" y="15106"/>
                  </a:cubicBezTo>
                  <a:cubicBezTo>
                    <a:pt x="10358" y="14993"/>
                    <a:pt x="11133" y="14757"/>
                    <a:pt x="11852" y="14413"/>
                  </a:cubicBezTo>
                  <a:cubicBezTo>
                    <a:pt x="12571" y="14068"/>
                    <a:pt x="13229" y="13610"/>
                    <a:pt x="13805" y="13059"/>
                  </a:cubicBezTo>
                  <a:lnTo>
                    <a:pt x="11338" y="11038"/>
                  </a:lnTo>
                  <a:close/>
                  <a:moveTo>
                    <a:pt x="3466" y="9652"/>
                  </a:moveTo>
                  <a:cubicBezTo>
                    <a:pt x="3255" y="10099"/>
                    <a:pt x="3068" y="10559"/>
                    <a:pt x="2906" y="11023"/>
                  </a:cubicBezTo>
                  <a:cubicBezTo>
                    <a:pt x="2744" y="11488"/>
                    <a:pt x="2612" y="11967"/>
                    <a:pt x="2500" y="12447"/>
                  </a:cubicBezTo>
                  <a:cubicBezTo>
                    <a:pt x="2606" y="12576"/>
                    <a:pt x="2712" y="12693"/>
                    <a:pt x="2827" y="12816"/>
                  </a:cubicBezTo>
                  <a:cubicBezTo>
                    <a:pt x="2943" y="12939"/>
                    <a:pt x="3067" y="13064"/>
                    <a:pt x="3192" y="13180"/>
                  </a:cubicBezTo>
                  <a:lnTo>
                    <a:pt x="5416" y="10759"/>
                  </a:lnTo>
                  <a:cubicBezTo>
                    <a:pt x="5115" y="10538"/>
                    <a:pt x="4810" y="10332"/>
                    <a:pt x="4484" y="10148"/>
                  </a:cubicBezTo>
                  <a:cubicBezTo>
                    <a:pt x="4158" y="9964"/>
                    <a:pt x="3813" y="9796"/>
                    <a:pt x="3466" y="9652"/>
                  </a:cubicBezTo>
                  <a:close/>
                  <a:moveTo>
                    <a:pt x="6136" y="11355"/>
                  </a:moveTo>
                  <a:lnTo>
                    <a:pt x="3901" y="13774"/>
                  </a:lnTo>
                  <a:cubicBezTo>
                    <a:pt x="4016" y="13856"/>
                    <a:pt x="4137" y="13929"/>
                    <a:pt x="4256" y="14005"/>
                  </a:cubicBezTo>
                  <a:cubicBezTo>
                    <a:pt x="4376" y="14081"/>
                    <a:pt x="4502" y="14158"/>
                    <a:pt x="4626" y="14228"/>
                  </a:cubicBezTo>
                  <a:cubicBezTo>
                    <a:pt x="5123" y="14054"/>
                    <a:pt x="5608" y="13859"/>
                    <a:pt x="6082" y="13639"/>
                  </a:cubicBezTo>
                  <a:cubicBezTo>
                    <a:pt x="6556" y="13419"/>
                    <a:pt x="7019" y="13171"/>
                    <a:pt x="7466" y="12906"/>
                  </a:cubicBezTo>
                  <a:cubicBezTo>
                    <a:pt x="7279" y="12625"/>
                    <a:pt x="7074" y="12352"/>
                    <a:pt x="6853" y="12093"/>
                  </a:cubicBezTo>
                  <a:cubicBezTo>
                    <a:pt x="6632" y="11833"/>
                    <a:pt x="6391" y="11591"/>
                    <a:pt x="6136" y="11355"/>
                  </a:cubicBezTo>
                  <a:close/>
                  <a:moveTo>
                    <a:pt x="7934" y="13694"/>
                  </a:moveTo>
                  <a:cubicBezTo>
                    <a:pt x="7591" y="13896"/>
                    <a:pt x="7243" y="14084"/>
                    <a:pt x="6885" y="14262"/>
                  </a:cubicBezTo>
                  <a:cubicBezTo>
                    <a:pt x="6527" y="14440"/>
                    <a:pt x="6160" y="14609"/>
                    <a:pt x="5788" y="14762"/>
                  </a:cubicBezTo>
                  <a:cubicBezTo>
                    <a:pt x="6191" y="14908"/>
                    <a:pt x="6614" y="15020"/>
                    <a:pt x="7040" y="15099"/>
                  </a:cubicBezTo>
                  <a:cubicBezTo>
                    <a:pt x="7538" y="15190"/>
                    <a:pt x="8041" y="15236"/>
                    <a:pt x="8548" y="15233"/>
                  </a:cubicBezTo>
                  <a:cubicBezTo>
                    <a:pt x="8471" y="14966"/>
                    <a:pt x="8384" y="14704"/>
                    <a:pt x="8282" y="14447"/>
                  </a:cubicBezTo>
                  <a:cubicBezTo>
                    <a:pt x="8181" y="14190"/>
                    <a:pt x="8061" y="13938"/>
                    <a:pt x="7934" y="13694"/>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51" name="Google Shape;1451;p33"/>
            <p:cNvSpPr/>
            <p:nvPr/>
          </p:nvSpPr>
          <p:spPr>
            <a:xfrm>
              <a:off x="18326100" y="4525793"/>
              <a:ext cx="707796" cy="707799"/>
            </a:xfrm>
            <a:custGeom>
              <a:avLst/>
              <a:gdLst/>
              <a:ahLst/>
              <a:cxnLst/>
              <a:rect l="l" t="t" r="r" b="b"/>
              <a:pathLst>
                <a:path w="20113" h="20113" extrusionOk="0">
                  <a:moveTo>
                    <a:pt x="8483" y="125"/>
                  </a:moveTo>
                  <a:cubicBezTo>
                    <a:pt x="2996" y="994"/>
                    <a:pt x="-744" y="6142"/>
                    <a:pt x="125" y="11629"/>
                  </a:cubicBezTo>
                  <a:cubicBezTo>
                    <a:pt x="994" y="17116"/>
                    <a:pt x="6142" y="20856"/>
                    <a:pt x="11629" y="19987"/>
                  </a:cubicBezTo>
                  <a:cubicBezTo>
                    <a:pt x="17116" y="19118"/>
                    <a:pt x="20856" y="13970"/>
                    <a:pt x="19987" y="8483"/>
                  </a:cubicBezTo>
                  <a:cubicBezTo>
                    <a:pt x="19118" y="2996"/>
                    <a:pt x="13970" y="-744"/>
                    <a:pt x="8483" y="125"/>
                  </a:cubicBezTo>
                  <a:close/>
                  <a:moveTo>
                    <a:pt x="8760" y="1873"/>
                  </a:moveTo>
                  <a:cubicBezTo>
                    <a:pt x="8956" y="1842"/>
                    <a:pt x="9163" y="1878"/>
                    <a:pt x="9336" y="2004"/>
                  </a:cubicBezTo>
                  <a:cubicBezTo>
                    <a:pt x="9681" y="2255"/>
                    <a:pt x="9758" y="2741"/>
                    <a:pt x="9507" y="3087"/>
                  </a:cubicBezTo>
                  <a:cubicBezTo>
                    <a:pt x="9256" y="3432"/>
                    <a:pt x="8770" y="3509"/>
                    <a:pt x="8424" y="3258"/>
                  </a:cubicBezTo>
                  <a:cubicBezTo>
                    <a:pt x="8079" y="3007"/>
                    <a:pt x="8002" y="2521"/>
                    <a:pt x="8253" y="2175"/>
                  </a:cubicBezTo>
                  <a:cubicBezTo>
                    <a:pt x="8378" y="2002"/>
                    <a:pt x="8564" y="1904"/>
                    <a:pt x="8760" y="1873"/>
                  </a:cubicBezTo>
                  <a:close/>
                  <a:moveTo>
                    <a:pt x="9098" y="4008"/>
                  </a:moveTo>
                  <a:cubicBezTo>
                    <a:pt x="9327" y="3971"/>
                    <a:pt x="9546" y="4130"/>
                    <a:pt x="9582" y="4359"/>
                  </a:cubicBezTo>
                  <a:lnTo>
                    <a:pt x="10314" y="8984"/>
                  </a:lnTo>
                  <a:cubicBezTo>
                    <a:pt x="10465" y="9019"/>
                    <a:pt x="10626" y="8992"/>
                    <a:pt x="10759" y="9088"/>
                  </a:cubicBezTo>
                  <a:cubicBezTo>
                    <a:pt x="10893" y="9186"/>
                    <a:pt x="10931" y="9343"/>
                    <a:pt x="11011" y="9477"/>
                  </a:cubicBezTo>
                  <a:lnTo>
                    <a:pt x="14460" y="8930"/>
                  </a:lnTo>
                  <a:cubicBezTo>
                    <a:pt x="14689" y="8894"/>
                    <a:pt x="14908" y="9053"/>
                    <a:pt x="14944" y="9282"/>
                  </a:cubicBezTo>
                  <a:cubicBezTo>
                    <a:pt x="14980" y="9511"/>
                    <a:pt x="14822" y="9729"/>
                    <a:pt x="14593" y="9766"/>
                  </a:cubicBezTo>
                  <a:lnTo>
                    <a:pt x="11143" y="10312"/>
                  </a:lnTo>
                  <a:cubicBezTo>
                    <a:pt x="11108" y="10464"/>
                    <a:pt x="11121" y="10625"/>
                    <a:pt x="11024" y="10759"/>
                  </a:cubicBezTo>
                  <a:cubicBezTo>
                    <a:pt x="10636" y="11292"/>
                    <a:pt x="9886" y="11411"/>
                    <a:pt x="9353" y="11024"/>
                  </a:cubicBezTo>
                  <a:cubicBezTo>
                    <a:pt x="8820" y="10636"/>
                    <a:pt x="8701" y="9886"/>
                    <a:pt x="9088" y="9353"/>
                  </a:cubicBezTo>
                  <a:cubicBezTo>
                    <a:pt x="9188" y="9215"/>
                    <a:pt x="9357" y="9195"/>
                    <a:pt x="9495" y="9114"/>
                  </a:cubicBezTo>
                  <a:lnTo>
                    <a:pt x="8762" y="4489"/>
                  </a:lnTo>
                  <a:cubicBezTo>
                    <a:pt x="8726" y="4260"/>
                    <a:pt x="8869" y="4044"/>
                    <a:pt x="9098" y="4008"/>
                  </a:cubicBezTo>
                  <a:close/>
                  <a:moveTo>
                    <a:pt x="2495" y="10476"/>
                  </a:moveTo>
                  <a:cubicBezTo>
                    <a:pt x="2691" y="10446"/>
                    <a:pt x="2898" y="10482"/>
                    <a:pt x="3071" y="10607"/>
                  </a:cubicBezTo>
                  <a:cubicBezTo>
                    <a:pt x="3417" y="10859"/>
                    <a:pt x="3494" y="11345"/>
                    <a:pt x="3243" y="11690"/>
                  </a:cubicBezTo>
                  <a:cubicBezTo>
                    <a:pt x="2992" y="12035"/>
                    <a:pt x="2505" y="12113"/>
                    <a:pt x="2160" y="11862"/>
                  </a:cubicBezTo>
                  <a:cubicBezTo>
                    <a:pt x="1814" y="11610"/>
                    <a:pt x="1737" y="11124"/>
                    <a:pt x="1988" y="10779"/>
                  </a:cubicBezTo>
                  <a:cubicBezTo>
                    <a:pt x="2114" y="10606"/>
                    <a:pt x="2300" y="10507"/>
                    <a:pt x="2495" y="10476"/>
                  </a:cubicBezTo>
                  <a:close/>
                  <a:moveTo>
                    <a:pt x="17392" y="8117"/>
                  </a:moveTo>
                  <a:cubicBezTo>
                    <a:pt x="17587" y="8086"/>
                    <a:pt x="17779" y="8125"/>
                    <a:pt x="17952" y="8250"/>
                  </a:cubicBezTo>
                  <a:cubicBezTo>
                    <a:pt x="18298" y="8502"/>
                    <a:pt x="18375" y="8988"/>
                    <a:pt x="18124" y="9333"/>
                  </a:cubicBezTo>
                  <a:cubicBezTo>
                    <a:pt x="17872" y="9678"/>
                    <a:pt x="17402" y="9753"/>
                    <a:pt x="17056" y="9502"/>
                  </a:cubicBezTo>
                  <a:cubicBezTo>
                    <a:pt x="16711" y="9251"/>
                    <a:pt x="16634" y="8765"/>
                    <a:pt x="16885" y="8419"/>
                  </a:cubicBezTo>
                  <a:cubicBezTo>
                    <a:pt x="17010" y="8247"/>
                    <a:pt x="17196" y="8148"/>
                    <a:pt x="17392" y="8117"/>
                  </a:cubicBezTo>
                  <a:close/>
                  <a:moveTo>
                    <a:pt x="11112" y="16723"/>
                  </a:moveTo>
                  <a:cubicBezTo>
                    <a:pt x="11308" y="16692"/>
                    <a:pt x="11515" y="16728"/>
                    <a:pt x="11688" y="16854"/>
                  </a:cubicBezTo>
                  <a:cubicBezTo>
                    <a:pt x="12033" y="17105"/>
                    <a:pt x="12110" y="17591"/>
                    <a:pt x="11859" y="17937"/>
                  </a:cubicBezTo>
                  <a:cubicBezTo>
                    <a:pt x="11608" y="18282"/>
                    <a:pt x="11122" y="18359"/>
                    <a:pt x="10776" y="18108"/>
                  </a:cubicBezTo>
                  <a:cubicBezTo>
                    <a:pt x="10431" y="17857"/>
                    <a:pt x="10354" y="17371"/>
                    <a:pt x="10605" y="17025"/>
                  </a:cubicBezTo>
                  <a:cubicBezTo>
                    <a:pt x="10730" y="16853"/>
                    <a:pt x="10916" y="16754"/>
                    <a:pt x="11112" y="16723"/>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52" name="Google Shape;1452;p33"/>
            <p:cNvSpPr/>
            <p:nvPr/>
          </p:nvSpPr>
          <p:spPr>
            <a:xfrm>
              <a:off x="21178433" y="7084811"/>
              <a:ext cx="603784" cy="760235"/>
            </a:xfrm>
            <a:custGeom>
              <a:avLst/>
              <a:gdLst/>
              <a:ahLst/>
              <a:cxnLst/>
              <a:rect l="l" t="t" r="r" b="b"/>
              <a:pathLst>
                <a:path w="21600" h="21600" extrusionOk="0">
                  <a:moveTo>
                    <a:pt x="4615" y="0"/>
                  </a:moveTo>
                  <a:lnTo>
                    <a:pt x="0" y="18854"/>
                  </a:lnTo>
                  <a:lnTo>
                    <a:pt x="17786" y="21600"/>
                  </a:lnTo>
                  <a:lnTo>
                    <a:pt x="21600" y="6017"/>
                  </a:lnTo>
                  <a:lnTo>
                    <a:pt x="18300" y="2113"/>
                  </a:lnTo>
                  <a:lnTo>
                    <a:pt x="4615" y="0"/>
                  </a:lnTo>
                  <a:close/>
                  <a:moveTo>
                    <a:pt x="9206" y="5215"/>
                  </a:moveTo>
                  <a:lnTo>
                    <a:pt x="15684" y="6215"/>
                  </a:lnTo>
                  <a:lnTo>
                    <a:pt x="15556" y="6735"/>
                  </a:lnTo>
                  <a:lnTo>
                    <a:pt x="9079" y="5735"/>
                  </a:lnTo>
                  <a:lnTo>
                    <a:pt x="9206" y="5215"/>
                  </a:lnTo>
                  <a:close/>
                  <a:moveTo>
                    <a:pt x="4712" y="9845"/>
                  </a:moveTo>
                  <a:lnTo>
                    <a:pt x="17667" y="11845"/>
                  </a:lnTo>
                  <a:lnTo>
                    <a:pt x="17544" y="12350"/>
                  </a:lnTo>
                  <a:lnTo>
                    <a:pt x="4588" y="10350"/>
                  </a:lnTo>
                  <a:lnTo>
                    <a:pt x="4712" y="9845"/>
                  </a:lnTo>
                  <a:close/>
                  <a:moveTo>
                    <a:pt x="4086" y="12402"/>
                  </a:moveTo>
                  <a:lnTo>
                    <a:pt x="17041" y="14402"/>
                  </a:lnTo>
                  <a:lnTo>
                    <a:pt x="16914" y="14923"/>
                  </a:lnTo>
                  <a:lnTo>
                    <a:pt x="3958" y="12923"/>
                  </a:lnTo>
                  <a:lnTo>
                    <a:pt x="4086" y="12402"/>
                  </a:lnTo>
                  <a:close/>
                  <a:moveTo>
                    <a:pt x="3460" y="14960"/>
                  </a:moveTo>
                  <a:lnTo>
                    <a:pt x="9938" y="15960"/>
                  </a:lnTo>
                  <a:lnTo>
                    <a:pt x="9810" y="16480"/>
                  </a:lnTo>
                  <a:lnTo>
                    <a:pt x="3332" y="15480"/>
                  </a:lnTo>
                  <a:lnTo>
                    <a:pt x="3460" y="14960"/>
                  </a:ln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53" name="Google Shape;1453;p33"/>
            <p:cNvSpPr/>
            <p:nvPr/>
          </p:nvSpPr>
          <p:spPr>
            <a:xfrm>
              <a:off x="20665447" y="6815808"/>
              <a:ext cx="608340" cy="1291938"/>
            </a:xfrm>
            <a:custGeom>
              <a:avLst/>
              <a:gdLst/>
              <a:ahLst/>
              <a:cxnLst/>
              <a:rect l="l" t="t" r="r" b="b"/>
              <a:pathLst>
                <a:path w="21600" h="21600" extrusionOk="0">
                  <a:moveTo>
                    <a:pt x="16919" y="0"/>
                  </a:moveTo>
                  <a:lnTo>
                    <a:pt x="15512" y="1725"/>
                  </a:lnTo>
                  <a:cubicBezTo>
                    <a:pt x="15654" y="1751"/>
                    <a:pt x="17066" y="2005"/>
                    <a:pt x="17066" y="2005"/>
                  </a:cubicBezTo>
                  <a:lnTo>
                    <a:pt x="16932" y="2169"/>
                  </a:lnTo>
                  <a:lnTo>
                    <a:pt x="15379" y="1889"/>
                  </a:lnTo>
                  <a:lnTo>
                    <a:pt x="14764" y="2643"/>
                  </a:lnTo>
                  <a:cubicBezTo>
                    <a:pt x="14901" y="2667"/>
                    <a:pt x="15906" y="2848"/>
                    <a:pt x="15906" y="2848"/>
                  </a:cubicBezTo>
                  <a:lnTo>
                    <a:pt x="15773" y="3012"/>
                  </a:lnTo>
                  <a:lnTo>
                    <a:pt x="14631" y="2807"/>
                  </a:lnTo>
                  <a:lnTo>
                    <a:pt x="14016" y="3561"/>
                  </a:lnTo>
                  <a:cubicBezTo>
                    <a:pt x="14158" y="3586"/>
                    <a:pt x="15569" y="3841"/>
                    <a:pt x="15569" y="3841"/>
                  </a:cubicBezTo>
                  <a:lnTo>
                    <a:pt x="15436" y="4004"/>
                  </a:lnTo>
                  <a:lnTo>
                    <a:pt x="13883" y="3724"/>
                  </a:lnTo>
                  <a:lnTo>
                    <a:pt x="13267" y="4479"/>
                  </a:lnTo>
                  <a:cubicBezTo>
                    <a:pt x="13404" y="4504"/>
                    <a:pt x="14409" y="4684"/>
                    <a:pt x="14409" y="4684"/>
                  </a:cubicBezTo>
                  <a:lnTo>
                    <a:pt x="14276" y="4848"/>
                  </a:lnTo>
                  <a:lnTo>
                    <a:pt x="13134" y="4643"/>
                  </a:lnTo>
                  <a:lnTo>
                    <a:pt x="12519" y="5397"/>
                  </a:lnTo>
                  <a:cubicBezTo>
                    <a:pt x="12661" y="5422"/>
                    <a:pt x="14072" y="5676"/>
                    <a:pt x="14072" y="5676"/>
                  </a:cubicBezTo>
                  <a:lnTo>
                    <a:pt x="13939" y="5840"/>
                  </a:lnTo>
                  <a:lnTo>
                    <a:pt x="12386" y="5561"/>
                  </a:lnTo>
                  <a:lnTo>
                    <a:pt x="11771" y="6315"/>
                  </a:lnTo>
                  <a:cubicBezTo>
                    <a:pt x="11908" y="6339"/>
                    <a:pt x="12913" y="6520"/>
                    <a:pt x="12913" y="6520"/>
                  </a:cubicBezTo>
                  <a:lnTo>
                    <a:pt x="12780" y="6684"/>
                  </a:lnTo>
                  <a:lnTo>
                    <a:pt x="11638" y="6478"/>
                  </a:lnTo>
                  <a:lnTo>
                    <a:pt x="11023" y="7232"/>
                  </a:lnTo>
                  <a:cubicBezTo>
                    <a:pt x="11164" y="7258"/>
                    <a:pt x="12575" y="7513"/>
                    <a:pt x="12575" y="7513"/>
                  </a:cubicBezTo>
                  <a:lnTo>
                    <a:pt x="12442" y="7677"/>
                  </a:lnTo>
                  <a:lnTo>
                    <a:pt x="10890" y="7396"/>
                  </a:lnTo>
                  <a:lnTo>
                    <a:pt x="10274" y="8151"/>
                  </a:lnTo>
                  <a:cubicBezTo>
                    <a:pt x="10411" y="8176"/>
                    <a:pt x="11416" y="8356"/>
                    <a:pt x="11416" y="8356"/>
                  </a:cubicBezTo>
                  <a:lnTo>
                    <a:pt x="11283" y="8520"/>
                  </a:lnTo>
                  <a:lnTo>
                    <a:pt x="10141" y="8315"/>
                  </a:lnTo>
                  <a:lnTo>
                    <a:pt x="9526" y="9069"/>
                  </a:lnTo>
                  <a:cubicBezTo>
                    <a:pt x="9667" y="9094"/>
                    <a:pt x="11079" y="9348"/>
                    <a:pt x="11079" y="9348"/>
                  </a:cubicBezTo>
                  <a:lnTo>
                    <a:pt x="10946" y="9512"/>
                  </a:lnTo>
                  <a:lnTo>
                    <a:pt x="9392" y="9232"/>
                  </a:lnTo>
                  <a:lnTo>
                    <a:pt x="8778" y="9986"/>
                  </a:lnTo>
                  <a:cubicBezTo>
                    <a:pt x="8914" y="10011"/>
                    <a:pt x="9919" y="10193"/>
                    <a:pt x="9919" y="10193"/>
                  </a:cubicBezTo>
                  <a:lnTo>
                    <a:pt x="9786" y="10355"/>
                  </a:lnTo>
                  <a:lnTo>
                    <a:pt x="8644" y="10150"/>
                  </a:lnTo>
                  <a:lnTo>
                    <a:pt x="8029" y="10905"/>
                  </a:lnTo>
                  <a:cubicBezTo>
                    <a:pt x="8170" y="10930"/>
                    <a:pt x="9582" y="11185"/>
                    <a:pt x="9582" y="11184"/>
                  </a:cubicBezTo>
                  <a:lnTo>
                    <a:pt x="9449" y="11348"/>
                  </a:lnTo>
                  <a:lnTo>
                    <a:pt x="7896" y="11068"/>
                  </a:lnTo>
                  <a:lnTo>
                    <a:pt x="7281" y="11823"/>
                  </a:lnTo>
                  <a:cubicBezTo>
                    <a:pt x="7417" y="11847"/>
                    <a:pt x="8423" y="12028"/>
                    <a:pt x="8423" y="12028"/>
                  </a:cubicBezTo>
                  <a:lnTo>
                    <a:pt x="8289" y="12192"/>
                  </a:lnTo>
                  <a:lnTo>
                    <a:pt x="7147" y="11987"/>
                  </a:lnTo>
                  <a:lnTo>
                    <a:pt x="6533" y="12740"/>
                  </a:lnTo>
                  <a:cubicBezTo>
                    <a:pt x="6674" y="12766"/>
                    <a:pt x="8086" y="13020"/>
                    <a:pt x="8086" y="13020"/>
                  </a:cubicBezTo>
                  <a:lnTo>
                    <a:pt x="7952" y="13184"/>
                  </a:lnTo>
                  <a:lnTo>
                    <a:pt x="6399" y="12904"/>
                  </a:lnTo>
                  <a:lnTo>
                    <a:pt x="5784" y="13659"/>
                  </a:lnTo>
                  <a:cubicBezTo>
                    <a:pt x="5920" y="13684"/>
                    <a:pt x="6926" y="13864"/>
                    <a:pt x="6926" y="13864"/>
                  </a:cubicBezTo>
                  <a:lnTo>
                    <a:pt x="6792" y="14028"/>
                  </a:lnTo>
                  <a:lnTo>
                    <a:pt x="5651" y="13822"/>
                  </a:lnTo>
                  <a:lnTo>
                    <a:pt x="5036" y="14577"/>
                  </a:lnTo>
                  <a:cubicBezTo>
                    <a:pt x="5177" y="14602"/>
                    <a:pt x="6589" y="14856"/>
                    <a:pt x="6589" y="14856"/>
                  </a:cubicBezTo>
                  <a:lnTo>
                    <a:pt x="6455" y="15020"/>
                  </a:lnTo>
                  <a:lnTo>
                    <a:pt x="4902" y="14741"/>
                  </a:lnTo>
                  <a:lnTo>
                    <a:pt x="4288" y="15494"/>
                  </a:lnTo>
                  <a:cubicBezTo>
                    <a:pt x="4424" y="15519"/>
                    <a:pt x="5430" y="15700"/>
                    <a:pt x="5430" y="15700"/>
                  </a:cubicBezTo>
                  <a:lnTo>
                    <a:pt x="5296" y="15863"/>
                  </a:lnTo>
                  <a:lnTo>
                    <a:pt x="4154" y="15658"/>
                  </a:lnTo>
                  <a:lnTo>
                    <a:pt x="3540" y="16412"/>
                  </a:lnTo>
                  <a:cubicBezTo>
                    <a:pt x="3681" y="16437"/>
                    <a:pt x="5093" y="16691"/>
                    <a:pt x="5093" y="16691"/>
                  </a:cubicBezTo>
                  <a:lnTo>
                    <a:pt x="4959" y="16855"/>
                  </a:lnTo>
                  <a:lnTo>
                    <a:pt x="3406" y="16576"/>
                  </a:lnTo>
                  <a:lnTo>
                    <a:pt x="2791" y="17331"/>
                  </a:lnTo>
                  <a:cubicBezTo>
                    <a:pt x="2927" y="17355"/>
                    <a:pt x="3933" y="17536"/>
                    <a:pt x="3933" y="17536"/>
                  </a:cubicBezTo>
                  <a:lnTo>
                    <a:pt x="3799" y="17700"/>
                  </a:lnTo>
                  <a:lnTo>
                    <a:pt x="2658" y="17493"/>
                  </a:lnTo>
                  <a:lnTo>
                    <a:pt x="2042" y="18248"/>
                  </a:lnTo>
                  <a:cubicBezTo>
                    <a:pt x="2184" y="18274"/>
                    <a:pt x="3596" y="18528"/>
                    <a:pt x="3596" y="18528"/>
                  </a:cubicBezTo>
                  <a:lnTo>
                    <a:pt x="3462" y="18692"/>
                  </a:lnTo>
                  <a:lnTo>
                    <a:pt x="1909" y="18412"/>
                  </a:lnTo>
                  <a:lnTo>
                    <a:pt x="1294" y="19166"/>
                  </a:lnTo>
                  <a:cubicBezTo>
                    <a:pt x="1431" y="19191"/>
                    <a:pt x="2436" y="19371"/>
                    <a:pt x="2436" y="19371"/>
                  </a:cubicBezTo>
                  <a:lnTo>
                    <a:pt x="2303" y="19535"/>
                  </a:lnTo>
                  <a:lnTo>
                    <a:pt x="1161" y="19330"/>
                  </a:lnTo>
                  <a:lnTo>
                    <a:pt x="546" y="20084"/>
                  </a:lnTo>
                  <a:cubicBezTo>
                    <a:pt x="688" y="20109"/>
                    <a:pt x="2099" y="20364"/>
                    <a:pt x="2099" y="20364"/>
                  </a:cubicBezTo>
                  <a:lnTo>
                    <a:pt x="1966" y="20527"/>
                  </a:lnTo>
                  <a:lnTo>
                    <a:pt x="413" y="20248"/>
                  </a:lnTo>
                  <a:lnTo>
                    <a:pt x="0" y="20754"/>
                  </a:lnTo>
                  <a:lnTo>
                    <a:pt x="4681" y="21600"/>
                  </a:lnTo>
                  <a:lnTo>
                    <a:pt x="21600" y="846"/>
                  </a:lnTo>
                  <a:lnTo>
                    <a:pt x="16919" y="0"/>
                  </a:lnTo>
                  <a:close/>
                  <a:moveTo>
                    <a:pt x="18807" y="978"/>
                  </a:moveTo>
                  <a:cubicBezTo>
                    <a:pt x="19275" y="1062"/>
                    <a:pt x="19509" y="1308"/>
                    <a:pt x="19330" y="1528"/>
                  </a:cubicBezTo>
                  <a:cubicBezTo>
                    <a:pt x="19151" y="1748"/>
                    <a:pt x="18626" y="1858"/>
                    <a:pt x="18158" y="1774"/>
                  </a:cubicBezTo>
                  <a:cubicBezTo>
                    <a:pt x="17691" y="1689"/>
                    <a:pt x="17457" y="1442"/>
                    <a:pt x="17637" y="1222"/>
                  </a:cubicBezTo>
                  <a:cubicBezTo>
                    <a:pt x="17816" y="1002"/>
                    <a:pt x="18340" y="893"/>
                    <a:pt x="18807" y="978"/>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54" name="Google Shape;1454;p33"/>
            <p:cNvSpPr/>
            <p:nvPr/>
          </p:nvSpPr>
          <p:spPr>
            <a:xfrm>
              <a:off x="19887189" y="8018518"/>
              <a:ext cx="374757" cy="414855"/>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55" name="Google Shape;1455;p33"/>
            <p:cNvSpPr/>
            <p:nvPr/>
          </p:nvSpPr>
          <p:spPr>
            <a:xfrm>
              <a:off x="19258037" y="4159743"/>
              <a:ext cx="657991" cy="400024"/>
            </a:xfrm>
            <a:custGeom>
              <a:avLst/>
              <a:gdLst/>
              <a:ahLst/>
              <a:cxnLst/>
              <a:rect l="l" t="t" r="r" b="b"/>
              <a:pathLst>
                <a:path w="21600" h="21600" extrusionOk="0">
                  <a:moveTo>
                    <a:pt x="0" y="14177"/>
                  </a:moveTo>
                  <a:cubicBezTo>
                    <a:pt x="2527" y="15134"/>
                    <a:pt x="4222" y="12910"/>
                    <a:pt x="5702" y="10575"/>
                  </a:cubicBezTo>
                  <a:cubicBezTo>
                    <a:pt x="6408" y="13676"/>
                    <a:pt x="7362" y="16803"/>
                    <a:pt x="9837" y="17741"/>
                  </a:cubicBezTo>
                  <a:cubicBezTo>
                    <a:pt x="12287" y="18668"/>
                    <a:pt x="13976" y="16590"/>
                    <a:pt x="15426" y="14335"/>
                  </a:cubicBezTo>
                  <a:cubicBezTo>
                    <a:pt x="16134" y="17472"/>
                    <a:pt x="17076" y="20652"/>
                    <a:pt x="19580" y="21600"/>
                  </a:cubicBezTo>
                  <a:lnTo>
                    <a:pt x="19844" y="19777"/>
                  </a:lnTo>
                  <a:cubicBezTo>
                    <a:pt x="17724" y="18974"/>
                    <a:pt x="17025" y="16203"/>
                    <a:pt x="16319" y="12948"/>
                  </a:cubicBezTo>
                  <a:cubicBezTo>
                    <a:pt x="17841" y="10489"/>
                    <a:pt x="19206" y="8437"/>
                    <a:pt x="21352" y="9250"/>
                  </a:cubicBezTo>
                  <a:lnTo>
                    <a:pt x="21600" y="7421"/>
                  </a:lnTo>
                  <a:cubicBezTo>
                    <a:pt x="19073" y="6464"/>
                    <a:pt x="17365" y="8691"/>
                    <a:pt x="15886" y="11025"/>
                  </a:cubicBezTo>
                  <a:cubicBezTo>
                    <a:pt x="15180" y="7926"/>
                    <a:pt x="14217" y="4820"/>
                    <a:pt x="11744" y="3883"/>
                  </a:cubicBezTo>
                  <a:cubicBezTo>
                    <a:pt x="9288" y="2954"/>
                    <a:pt x="7622" y="5034"/>
                    <a:pt x="6170" y="7294"/>
                  </a:cubicBezTo>
                  <a:cubicBezTo>
                    <a:pt x="5461" y="4152"/>
                    <a:pt x="4515" y="950"/>
                    <a:pt x="2007" y="0"/>
                  </a:cubicBezTo>
                  <a:cubicBezTo>
                    <a:pt x="2007" y="0"/>
                    <a:pt x="1755" y="1827"/>
                    <a:pt x="1755" y="1827"/>
                  </a:cubicBezTo>
                  <a:cubicBezTo>
                    <a:pt x="3881" y="2632"/>
                    <a:pt x="4569" y="5413"/>
                    <a:pt x="5277" y="8681"/>
                  </a:cubicBezTo>
                  <a:cubicBezTo>
                    <a:pt x="3758" y="11134"/>
                    <a:pt x="2389" y="13165"/>
                    <a:pt x="247" y="12354"/>
                  </a:cubicBezTo>
                  <a:lnTo>
                    <a:pt x="0" y="14177"/>
                  </a:lnTo>
                  <a:close/>
                  <a:moveTo>
                    <a:pt x="608" y="11260"/>
                  </a:moveTo>
                  <a:cubicBezTo>
                    <a:pt x="982" y="11395"/>
                    <a:pt x="1324" y="11420"/>
                    <a:pt x="1648" y="11361"/>
                  </a:cubicBezTo>
                  <a:cubicBezTo>
                    <a:pt x="1648" y="11361"/>
                    <a:pt x="2736" y="3679"/>
                    <a:pt x="2736" y="3679"/>
                  </a:cubicBezTo>
                  <a:cubicBezTo>
                    <a:pt x="2461" y="3396"/>
                    <a:pt x="2144" y="3178"/>
                    <a:pt x="1771" y="3033"/>
                  </a:cubicBezTo>
                  <a:lnTo>
                    <a:pt x="608" y="11260"/>
                  </a:lnTo>
                  <a:close/>
                  <a:moveTo>
                    <a:pt x="2743" y="10793"/>
                  </a:moveTo>
                  <a:cubicBezTo>
                    <a:pt x="3150" y="10493"/>
                    <a:pt x="3533" y="10048"/>
                    <a:pt x="3917" y="9511"/>
                  </a:cubicBezTo>
                  <a:lnTo>
                    <a:pt x="4287" y="6924"/>
                  </a:lnTo>
                  <a:cubicBezTo>
                    <a:pt x="4087" y="6170"/>
                    <a:pt x="3864" y="5496"/>
                    <a:pt x="3579" y="4938"/>
                  </a:cubicBezTo>
                  <a:lnTo>
                    <a:pt x="2743" y="10793"/>
                  </a:lnTo>
                  <a:close/>
                  <a:moveTo>
                    <a:pt x="6595" y="9188"/>
                  </a:moveTo>
                  <a:cubicBezTo>
                    <a:pt x="8063" y="6828"/>
                    <a:pt x="9414" y="4924"/>
                    <a:pt x="11495" y="5712"/>
                  </a:cubicBezTo>
                  <a:cubicBezTo>
                    <a:pt x="13593" y="6506"/>
                    <a:pt x="14292" y="9219"/>
                    <a:pt x="14990" y="12431"/>
                  </a:cubicBezTo>
                  <a:cubicBezTo>
                    <a:pt x="13526" y="14784"/>
                    <a:pt x="12177" y="16704"/>
                    <a:pt x="10101" y="15917"/>
                  </a:cubicBezTo>
                  <a:cubicBezTo>
                    <a:pt x="8003" y="15123"/>
                    <a:pt x="7294" y="12399"/>
                    <a:pt x="6595" y="9188"/>
                  </a:cubicBezTo>
                  <a:close/>
                  <a:moveTo>
                    <a:pt x="7938" y="11422"/>
                  </a:moveTo>
                  <a:cubicBezTo>
                    <a:pt x="8176" y="12303"/>
                    <a:pt x="8447" y="13084"/>
                    <a:pt x="8788" y="13733"/>
                  </a:cubicBezTo>
                  <a:lnTo>
                    <a:pt x="9770" y="6683"/>
                  </a:lnTo>
                  <a:cubicBezTo>
                    <a:pt x="9292" y="7022"/>
                    <a:pt x="8844" y="7536"/>
                    <a:pt x="8395" y="8157"/>
                  </a:cubicBezTo>
                  <a:lnTo>
                    <a:pt x="7938" y="11422"/>
                  </a:lnTo>
                  <a:close/>
                  <a:moveTo>
                    <a:pt x="9753" y="14444"/>
                  </a:moveTo>
                  <a:cubicBezTo>
                    <a:pt x="9947" y="14585"/>
                    <a:pt x="10156" y="14700"/>
                    <a:pt x="10391" y="14785"/>
                  </a:cubicBezTo>
                  <a:cubicBezTo>
                    <a:pt x="10509" y="14829"/>
                    <a:pt x="10624" y="14858"/>
                    <a:pt x="10737" y="14880"/>
                  </a:cubicBezTo>
                  <a:lnTo>
                    <a:pt x="11912" y="6809"/>
                  </a:lnTo>
                  <a:cubicBezTo>
                    <a:pt x="11804" y="6751"/>
                    <a:pt x="11691" y="6700"/>
                    <a:pt x="11572" y="6657"/>
                  </a:cubicBezTo>
                  <a:cubicBezTo>
                    <a:pt x="11338" y="6572"/>
                    <a:pt x="11118" y="6530"/>
                    <a:pt x="10904" y="6522"/>
                  </a:cubicBezTo>
                  <a:lnTo>
                    <a:pt x="9753" y="14444"/>
                  </a:lnTo>
                  <a:close/>
                  <a:moveTo>
                    <a:pt x="11819" y="15088"/>
                  </a:moveTo>
                  <a:cubicBezTo>
                    <a:pt x="12255" y="14876"/>
                    <a:pt x="12659" y="14511"/>
                    <a:pt x="13056" y="14038"/>
                  </a:cubicBezTo>
                  <a:lnTo>
                    <a:pt x="13679" y="9709"/>
                  </a:lnTo>
                  <a:cubicBezTo>
                    <a:pt x="13451" y="9006"/>
                    <a:pt x="13187" y="8394"/>
                    <a:pt x="12852" y="7898"/>
                  </a:cubicBezTo>
                  <a:lnTo>
                    <a:pt x="11819" y="15088"/>
                  </a:lnTo>
                  <a:close/>
                  <a:moveTo>
                    <a:pt x="17315" y="14655"/>
                  </a:moveTo>
                  <a:cubicBezTo>
                    <a:pt x="17522" y="15364"/>
                    <a:pt x="17751" y="15987"/>
                    <a:pt x="18038" y="16501"/>
                  </a:cubicBezTo>
                  <a:lnTo>
                    <a:pt x="18774" y="10835"/>
                  </a:lnTo>
                  <a:cubicBezTo>
                    <a:pt x="18379" y="11153"/>
                    <a:pt x="18008" y="11606"/>
                    <a:pt x="17639" y="12150"/>
                  </a:cubicBezTo>
                  <a:lnTo>
                    <a:pt x="17315" y="14655"/>
                  </a:lnTo>
                  <a:close/>
                  <a:moveTo>
                    <a:pt x="19142" y="17799"/>
                  </a:moveTo>
                  <a:cubicBezTo>
                    <a:pt x="19411" y="18060"/>
                    <a:pt x="19719" y="18258"/>
                    <a:pt x="20080" y="18383"/>
                  </a:cubicBezTo>
                  <a:lnTo>
                    <a:pt x="21155" y="10467"/>
                  </a:lnTo>
                  <a:cubicBezTo>
                    <a:pt x="20792" y="10352"/>
                    <a:pt x="20458" y="10341"/>
                    <a:pt x="20145" y="10409"/>
                  </a:cubicBezTo>
                  <a:cubicBezTo>
                    <a:pt x="20145" y="10409"/>
                    <a:pt x="19142" y="17799"/>
                    <a:pt x="19142" y="17799"/>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56" name="Google Shape;1456;p33"/>
            <p:cNvSpPr/>
            <p:nvPr/>
          </p:nvSpPr>
          <p:spPr>
            <a:xfrm>
              <a:off x="18647193" y="4108798"/>
              <a:ext cx="356298" cy="370280"/>
            </a:xfrm>
            <a:custGeom>
              <a:avLst/>
              <a:gdLst/>
              <a:ahLst/>
              <a:cxnLst/>
              <a:rect l="l" t="t"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57" name="Google Shape;1457;p33"/>
            <p:cNvSpPr/>
            <p:nvPr/>
          </p:nvSpPr>
          <p:spPr>
            <a:xfrm>
              <a:off x="17493478" y="4180645"/>
              <a:ext cx="832624" cy="547837"/>
            </a:xfrm>
            <a:custGeom>
              <a:avLst/>
              <a:gdLst/>
              <a:ahLst/>
              <a:cxnLst/>
              <a:rect l="l" t="t" r="r" b="b"/>
              <a:pathLst>
                <a:path w="21340" h="21208" extrusionOk="0">
                  <a:moveTo>
                    <a:pt x="3532" y="6467"/>
                  </a:moveTo>
                  <a:lnTo>
                    <a:pt x="5654" y="19318"/>
                  </a:lnTo>
                  <a:lnTo>
                    <a:pt x="17808" y="14741"/>
                  </a:lnTo>
                  <a:lnTo>
                    <a:pt x="15687" y="1890"/>
                  </a:lnTo>
                  <a:cubicBezTo>
                    <a:pt x="15687" y="1890"/>
                    <a:pt x="3532" y="6467"/>
                    <a:pt x="3532" y="6467"/>
                  </a:cubicBezTo>
                  <a:close/>
                  <a:moveTo>
                    <a:pt x="2391" y="11284"/>
                  </a:moveTo>
                  <a:lnTo>
                    <a:pt x="3148" y="15874"/>
                  </a:lnTo>
                  <a:cubicBezTo>
                    <a:pt x="3190" y="16128"/>
                    <a:pt x="3360" y="16282"/>
                    <a:pt x="3528" y="16218"/>
                  </a:cubicBezTo>
                  <a:cubicBezTo>
                    <a:pt x="3696" y="16155"/>
                    <a:pt x="3798" y="15899"/>
                    <a:pt x="3756" y="15645"/>
                  </a:cubicBezTo>
                  <a:lnTo>
                    <a:pt x="2999" y="11056"/>
                  </a:lnTo>
                  <a:cubicBezTo>
                    <a:pt x="2957" y="10802"/>
                    <a:pt x="2787" y="10648"/>
                    <a:pt x="2619" y="10711"/>
                  </a:cubicBezTo>
                  <a:cubicBezTo>
                    <a:pt x="2451" y="10774"/>
                    <a:pt x="2349" y="11031"/>
                    <a:pt x="2391" y="11284"/>
                  </a:cubicBezTo>
                  <a:close/>
                  <a:moveTo>
                    <a:pt x="19102" y="6941"/>
                  </a:moveTo>
                  <a:cubicBezTo>
                    <a:pt x="18977" y="6181"/>
                    <a:pt x="18467" y="5718"/>
                    <a:pt x="17963" y="5908"/>
                  </a:cubicBezTo>
                  <a:cubicBezTo>
                    <a:pt x="17460" y="6097"/>
                    <a:pt x="17154" y="6868"/>
                    <a:pt x="17279" y="7628"/>
                  </a:cubicBezTo>
                  <a:cubicBezTo>
                    <a:pt x="17405" y="8388"/>
                    <a:pt x="17914" y="8851"/>
                    <a:pt x="18418" y="8661"/>
                  </a:cubicBezTo>
                  <a:cubicBezTo>
                    <a:pt x="18922" y="8472"/>
                    <a:pt x="19228" y="7701"/>
                    <a:pt x="19102" y="6941"/>
                  </a:cubicBezTo>
                  <a:close/>
                  <a:moveTo>
                    <a:pt x="19484" y="1435"/>
                  </a:moveTo>
                  <a:lnTo>
                    <a:pt x="21303" y="12450"/>
                  </a:lnTo>
                  <a:cubicBezTo>
                    <a:pt x="21470" y="13464"/>
                    <a:pt x="21062" y="14490"/>
                    <a:pt x="20390" y="14743"/>
                  </a:cubicBezTo>
                  <a:lnTo>
                    <a:pt x="3374" y="21151"/>
                  </a:lnTo>
                  <a:cubicBezTo>
                    <a:pt x="2703" y="21404"/>
                    <a:pt x="2023" y="20787"/>
                    <a:pt x="1856" y="19773"/>
                  </a:cubicBezTo>
                  <a:lnTo>
                    <a:pt x="37" y="8758"/>
                  </a:lnTo>
                  <a:cubicBezTo>
                    <a:pt x="-130" y="7745"/>
                    <a:pt x="279" y="6718"/>
                    <a:pt x="950" y="6465"/>
                  </a:cubicBezTo>
                  <a:lnTo>
                    <a:pt x="17966" y="57"/>
                  </a:lnTo>
                  <a:cubicBezTo>
                    <a:pt x="18637" y="-196"/>
                    <a:pt x="19317" y="421"/>
                    <a:pt x="19484" y="143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58" name="Google Shape;1458;p33"/>
            <p:cNvSpPr/>
            <p:nvPr/>
          </p:nvSpPr>
          <p:spPr>
            <a:xfrm>
              <a:off x="18126029" y="6224089"/>
              <a:ext cx="1086985" cy="582352"/>
            </a:xfrm>
            <a:custGeom>
              <a:avLst/>
              <a:gdLst/>
              <a:ahLst/>
              <a:cxnLst/>
              <a:rect l="l" t="t" r="r" b="b"/>
              <a:pathLst>
                <a:path w="21600" h="21586" extrusionOk="0">
                  <a:moveTo>
                    <a:pt x="16536" y="15317"/>
                  </a:moveTo>
                  <a:lnTo>
                    <a:pt x="16511" y="12603"/>
                  </a:lnTo>
                  <a:lnTo>
                    <a:pt x="16510" y="12603"/>
                  </a:lnTo>
                  <a:cubicBezTo>
                    <a:pt x="16510" y="12601"/>
                    <a:pt x="16511" y="12598"/>
                    <a:pt x="16511" y="12596"/>
                  </a:cubicBezTo>
                  <a:cubicBezTo>
                    <a:pt x="16497" y="11097"/>
                    <a:pt x="13851" y="9967"/>
                    <a:pt x="10600" y="10073"/>
                  </a:cubicBezTo>
                  <a:cubicBezTo>
                    <a:pt x="7350" y="10179"/>
                    <a:pt x="4727" y="11481"/>
                    <a:pt x="4741" y="12979"/>
                  </a:cubicBezTo>
                  <a:cubicBezTo>
                    <a:pt x="4741" y="12982"/>
                    <a:pt x="4741" y="12984"/>
                    <a:pt x="4741" y="12986"/>
                  </a:cubicBezTo>
                  <a:lnTo>
                    <a:pt x="4741" y="12986"/>
                  </a:lnTo>
                  <a:lnTo>
                    <a:pt x="4744" y="13374"/>
                  </a:lnTo>
                  <a:lnTo>
                    <a:pt x="0" y="9650"/>
                  </a:lnTo>
                  <a:lnTo>
                    <a:pt x="10506" y="0"/>
                  </a:lnTo>
                  <a:lnTo>
                    <a:pt x="21600" y="11274"/>
                  </a:lnTo>
                  <a:cubicBezTo>
                    <a:pt x="21600" y="11274"/>
                    <a:pt x="16536" y="15317"/>
                    <a:pt x="16536" y="15317"/>
                  </a:cubicBezTo>
                  <a:close/>
                  <a:moveTo>
                    <a:pt x="3433" y="20010"/>
                  </a:moveTo>
                  <a:cubicBezTo>
                    <a:pt x="3441" y="20866"/>
                    <a:pt x="3096" y="21572"/>
                    <a:pt x="2663" y="21586"/>
                  </a:cubicBezTo>
                  <a:cubicBezTo>
                    <a:pt x="2229" y="21600"/>
                    <a:pt x="1871" y="20917"/>
                    <a:pt x="1863" y="20061"/>
                  </a:cubicBezTo>
                  <a:cubicBezTo>
                    <a:pt x="1858" y="19488"/>
                    <a:pt x="2012" y="18988"/>
                    <a:pt x="2243" y="18712"/>
                  </a:cubicBezTo>
                  <a:lnTo>
                    <a:pt x="2180" y="11901"/>
                  </a:lnTo>
                  <a:lnTo>
                    <a:pt x="2970" y="12521"/>
                  </a:lnTo>
                  <a:lnTo>
                    <a:pt x="3028" y="18686"/>
                  </a:lnTo>
                  <a:cubicBezTo>
                    <a:pt x="3264" y="18947"/>
                    <a:pt x="3427" y="19437"/>
                    <a:pt x="3433" y="20010"/>
                  </a:cubicBezTo>
                  <a:close/>
                  <a:moveTo>
                    <a:pt x="15799" y="20383"/>
                  </a:moveTo>
                  <a:lnTo>
                    <a:pt x="15729" y="12978"/>
                  </a:lnTo>
                  <a:cubicBezTo>
                    <a:pt x="15274" y="12403"/>
                    <a:pt x="13503" y="11530"/>
                    <a:pt x="10615" y="11624"/>
                  </a:cubicBezTo>
                  <a:cubicBezTo>
                    <a:pt x="7726" y="11718"/>
                    <a:pt x="5972" y="12706"/>
                    <a:pt x="5529" y="13310"/>
                  </a:cubicBezTo>
                  <a:lnTo>
                    <a:pt x="5598" y="20715"/>
                  </a:lnTo>
                  <a:cubicBezTo>
                    <a:pt x="5598" y="20715"/>
                    <a:pt x="15799" y="20383"/>
                    <a:pt x="15799" y="2038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59" name="Google Shape;1459;p33"/>
            <p:cNvSpPr/>
            <p:nvPr/>
          </p:nvSpPr>
          <p:spPr>
            <a:xfrm>
              <a:off x="15698642" y="7668426"/>
              <a:ext cx="845763" cy="398247"/>
            </a:xfrm>
            <a:custGeom>
              <a:avLst/>
              <a:gdLst/>
              <a:ahLst/>
              <a:cxnLst/>
              <a:rect l="l" t="t" r="r" b="b"/>
              <a:pathLst>
                <a:path w="21600" h="21600" extrusionOk="0">
                  <a:moveTo>
                    <a:pt x="20754" y="0"/>
                  </a:moveTo>
                  <a:lnTo>
                    <a:pt x="19029" y="1406"/>
                  </a:lnTo>
                  <a:cubicBezTo>
                    <a:pt x="19054" y="1548"/>
                    <a:pt x="19310" y="2958"/>
                    <a:pt x="19310" y="2958"/>
                  </a:cubicBezTo>
                  <a:lnTo>
                    <a:pt x="19147" y="3091"/>
                  </a:lnTo>
                  <a:lnTo>
                    <a:pt x="18865" y="1540"/>
                  </a:lnTo>
                  <a:lnTo>
                    <a:pt x="18111" y="2155"/>
                  </a:lnTo>
                  <a:cubicBezTo>
                    <a:pt x="18136" y="2291"/>
                    <a:pt x="18318" y="3295"/>
                    <a:pt x="18318" y="3295"/>
                  </a:cubicBezTo>
                  <a:lnTo>
                    <a:pt x="18155" y="3428"/>
                  </a:lnTo>
                  <a:lnTo>
                    <a:pt x="17947" y="2288"/>
                  </a:lnTo>
                  <a:lnTo>
                    <a:pt x="17193" y="2903"/>
                  </a:lnTo>
                  <a:cubicBezTo>
                    <a:pt x="17219" y="3044"/>
                    <a:pt x="17474" y="4455"/>
                    <a:pt x="17474" y="4455"/>
                  </a:cubicBezTo>
                  <a:lnTo>
                    <a:pt x="17311" y="4587"/>
                  </a:lnTo>
                  <a:lnTo>
                    <a:pt x="17030" y="3036"/>
                  </a:lnTo>
                  <a:lnTo>
                    <a:pt x="16275" y="3652"/>
                  </a:lnTo>
                  <a:cubicBezTo>
                    <a:pt x="16299" y="3788"/>
                    <a:pt x="16482" y="4792"/>
                    <a:pt x="16482" y="4792"/>
                  </a:cubicBezTo>
                  <a:lnTo>
                    <a:pt x="16318" y="4925"/>
                  </a:lnTo>
                  <a:lnTo>
                    <a:pt x="16111" y="3785"/>
                  </a:lnTo>
                  <a:lnTo>
                    <a:pt x="15357" y="4400"/>
                  </a:lnTo>
                  <a:cubicBezTo>
                    <a:pt x="15383" y="4541"/>
                    <a:pt x="15639" y="5951"/>
                    <a:pt x="15639" y="5951"/>
                  </a:cubicBezTo>
                  <a:lnTo>
                    <a:pt x="15475" y="6085"/>
                  </a:lnTo>
                  <a:lnTo>
                    <a:pt x="15193" y="4533"/>
                  </a:lnTo>
                  <a:lnTo>
                    <a:pt x="14439" y="5148"/>
                  </a:lnTo>
                  <a:cubicBezTo>
                    <a:pt x="14464" y="5284"/>
                    <a:pt x="14647" y="6288"/>
                    <a:pt x="14647" y="6288"/>
                  </a:cubicBezTo>
                  <a:lnTo>
                    <a:pt x="14483" y="6421"/>
                  </a:lnTo>
                  <a:lnTo>
                    <a:pt x="14275" y="5281"/>
                  </a:lnTo>
                  <a:lnTo>
                    <a:pt x="13522" y="5896"/>
                  </a:lnTo>
                  <a:cubicBezTo>
                    <a:pt x="13547" y="6037"/>
                    <a:pt x="13802" y="7448"/>
                    <a:pt x="13802" y="7448"/>
                  </a:cubicBezTo>
                  <a:lnTo>
                    <a:pt x="13638" y="7582"/>
                  </a:lnTo>
                  <a:lnTo>
                    <a:pt x="13358" y="6029"/>
                  </a:lnTo>
                  <a:lnTo>
                    <a:pt x="12603" y="6645"/>
                  </a:lnTo>
                  <a:cubicBezTo>
                    <a:pt x="12628" y="6781"/>
                    <a:pt x="12810" y="7785"/>
                    <a:pt x="12810" y="7785"/>
                  </a:cubicBezTo>
                  <a:lnTo>
                    <a:pt x="12646" y="7919"/>
                  </a:lnTo>
                  <a:lnTo>
                    <a:pt x="12439" y="6778"/>
                  </a:lnTo>
                  <a:lnTo>
                    <a:pt x="11685" y="7393"/>
                  </a:lnTo>
                  <a:cubicBezTo>
                    <a:pt x="11711" y="7534"/>
                    <a:pt x="11967" y="8944"/>
                    <a:pt x="11967" y="8944"/>
                  </a:cubicBezTo>
                  <a:lnTo>
                    <a:pt x="11803" y="9078"/>
                  </a:lnTo>
                  <a:lnTo>
                    <a:pt x="11521" y="7527"/>
                  </a:lnTo>
                  <a:lnTo>
                    <a:pt x="10768" y="8141"/>
                  </a:lnTo>
                  <a:cubicBezTo>
                    <a:pt x="10792" y="8277"/>
                    <a:pt x="10974" y="9282"/>
                    <a:pt x="10974" y="9282"/>
                  </a:cubicBezTo>
                  <a:lnTo>
                    <a:pt x="10811" y="9415"/>
                  </a:lnTo>
                  <a:lnTo>
                    <a:pt x="10604" y="8275"/>
                  </a:lnTo>
                  <a:lnTo>
                    <a:pt x="9849" y="8890"/>
                  </a:lnTo>
                  <a:cubicBezTo>
                    <a:pt x="9874" y="9031"/>
                    <a:pt x="10131" y="10441"/>
                    <a:pt x="10131" y="10441"/>
                  </a:cubicBezTo>
                  <a:lnTo>
                    <a:pt x="9967" y="10575"/>
                  </a:lnTo>
                  <a:lnTo>
                    <a:pt x="9686" y="9023"/>
                  </a:lnTo>
                  <a:lnTo>
                    <a:pt x="8931" y="9638"/>
                  </a:lnTo>
                  <a:cubicBezTo>
                    <a:pt x="8956" y="9774"/>
                    <a:pt x="9139" y="10778"/>
                    <a:pt x="9139" y="10778"/>
                  </a:cubicBezTo>
                  <a:lnTo>
                    <a:pt x="8975" y="10912"/>
                  </a:lnTo>
                  <a:lnTo>
                    <a:pt x="8767" y="9772"/>
                  </a:lnTo>
                  <a:lnTo>
                    <a:pt x="8014" y="10386"/>
                  </a:lnTo>
                  <a:cubicBezTo>
                    <a:pt x="8039" y="10527"/>
                    <a:pt x="8295" y="11937"/>
                    <a:pt x="8295" y="11937"/>
                  </a:cubicBezTo>
                  <a:lnTo>
                    <a:pt x="8131" y="12071"/>
                  </a:lnTo>
                  <a:lnTo>
                    <a:pt x="7850" y="10520"/>
                  </a:lnTo>
                  <a:lnTo>
                    <a:pt x="7095" y="11135"/>
                  </a:lnTo>
                  <a:cubicBezTo>
                    <a:pt x="7120" y="11271"/>
                    <a:pt x="7302" y="12275"/>
                    <a:pt x="7302" y="12275"/>
                  </a:cubicBezTo>
                  <a:lnTo>
                    <a:pt x="7138" y="12409"/>
                  </a:lnTo>
                  <a:lnTo>
                    <a:pt x="6932" y="11268"/>
                  </a:lnTo>
                  <a:lnTo>
                    <a:pt x="6177" y="11883"/>
                  </a:lnTo>
                  <a:cubicBezTo>
                    <a:pt x="6203" y="12024"/>
                    <a:pt x="6459" y="13435"/>
                    <a:pt x="6459" y="13435"/>
                  </a:cubicBezTo>
                  <a:lnTo>
                    <a:pt x="6295" y="13568"/>
                  </a:lnTo>
                  <a:lnTo>
                    <a:pt x="6013" y="12017"/>
                  </a:lnTo>
                  <a:lnTo>
                    <a:pt x="5260" y="12631"/>
                  </a:lnTo>
                  <a:cubicBezTo>
                    <a:pt x="5284" y="12768"/>
                    <a:pt x="5467" y="13771"/>
                    <a:pt x="5467" y="13771"/>
                  </a:cubicBezTo>
                  <a:lnTo>
                    <a:pt x="5303" y="13905"/>
                  </a:lnTo>
                  <a:lnTo>
                    <a:pt x="5096" y="12765"/>
                  </a:lnTo>
                  <a:lnTo>
                    <a:pt x="4342" y="13379"/>
                  </a:lnTo>
                  <a:cubicBezTo>
                    <a:pt x="4367" y="13521"/>
                    <a:pt x="4624" y="14931"/>
                    <a:pt x="4624" y="14931"/>
                  </a:cubicBezTo>
                  <a:lnTo>
                    <a:pt x="4460" y="15064"/>
                  </a:lnTo>
                  <a:lnTo>
                    <a:pt x="4178" y="13513"/>
                  </a:lnTo>
                  <a:lnTo>
                    <a:pt x="3423" y="14128"/>
                  </a:lnTo>
                  <a:cubicBezTo>
                    <a:pt x="3448" y="14265"/>
                    <a:pt x="3630" y="15269"/>
                    <a:pt x="3630" y="15269"/>
                  </a:cubicBezTo>
                  <a:lnTo>
                    <a:pt x="3467" y="15402"/>
                  </a:lnTo>
                  <a:lnTo>
                    <a:pt x="3260" y="14261"/>
                  </a:lnTo>
                  <a:lnTo>
                    <a:pt x="2505" y="14876"/>
                  </a:lnTo>
                  <a:cubicBezTo>
                    <a:pt x="2531" y="15018"/>
                    <a:pt x="2787" y="16428"/>
                    <a:pt x="2787" y="16428"/>
                  </a:cubicBezTo>
                  <a:lnTo>
                    <a:pt x="2623" y="16561"/>
                  </a:lnTo>
                  <a:lnTo>
                    <a:pt x="2342" y="15010"/>
                  </a:lnTo>
                  <a:lnTo>
                    <a:pt x="1588" y="15625"/>
                  </a:lnTo>
                  <a:cubicBezTo>
                    <a:pt x="1613" y="15761"/>
                    <a:pt x="1795" y="16765"/>
                    <a:pt x="1795" y="16765"/>
                  </a:cubicBezTo>
                  <a:lnTo>
                    <a:pt x="1631" y="16898"/>
                  </a:lnTo>
                  <a:lnTo>
                    <a:pt x="1424" y="15758"/>
                  </a:lnTo>
                  <a:lnTo>
                    <a:pt x="670" y="16373"/>
                  </a:lnTo>
                  <a:cubicBezTo>
                    <a:pt x="696" y="16514"/>
                    <a:pt x="951" y="17925"/>
                    <a:pt x="951" y="17925"/>
                  </a:cubicBezTo>
                  <a:lnTo>
                    <a:pt x="788" y="18057"/>
                  </a:lnTo>
                  <a:lnTo>
                    <a:pt x="506" y="16506"/>
                  </a:lnTo>
                  <a:lnTo>
                    <a:pt x="0" y="16919"/>
                  </a:lnTo>
                  <a:lnTo>
                    <a:pt x="846" y="21600"/>
                  </a:lnTo>
                  <a:lnTo>
                    <a:pt x="21600" y="4681"/>
                  </a:lnTo>
                  <a:lnTo>
                    <a:pt x="20754" y="0"/>
                  </a:lnTo>
                  <a:close/>
                  <a:moveTo>
                    <a:pt x="20622" y="2793"/>
                  </a:moveTo>
                  <a:cubicBezTo>
                    <a:pt x="20707" y="3260"/>
                    <a:pt x="20598" y="3784"/>
                    <a:pt x="20378" y="3963"/>
                  </a:cubicBezTo>
                  <a:cubicBezTo>
                    <a:pt x="20158" y="4143"/>
                    <a:pt x="19911" y="3909"/>
                    <a:pt x="19826" y="3442"/>
                  </a:cubicBezTo>
                  <a:cubicBezTo>
                    <a:pt x="19742" y="2974"/>
                    <a:pt x="19852" y="2449"/>
                    <a:pt x="20072" y="2270"/>
                  </a:cubicBezTo>
                  <a:cubicBezTo>
                    <a:pt x="20292" y="2091"/>
                    <a:pt x="20538" y="2325"/>
                    <a:pt x="20622" y="279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60" name="Google Shape;1460;p33"/>
            <p:cNvSpPr/>
            <p:nvPr/>
          </p:nvSpPr>
          <p:spPr>
            <a:xfrm>
              <a:off x="19920630" y="5193310"/>
              <a:ext cx="339475" cy="405029"/>
            </a:xfrm>
            <a:custGeom>
              <a:avLst/>
              <a:gdLst/>
              <a:ahLst/>
              <a:cxnLst/>
              <a:rect l="l" t="t" r="r" b="b"/>
              <a:pathLst>
                <a:path w="21600" h="21600" extrusionOk="0">
                  <a:moveTo>
                    <a:pt x="0" y="896"/>
                  </a:moveTo>
                  <a:lnTo>
                    <a:pt x="1727" y="21600"/>
                  </a:lnTo>
                  <a:lnTo>
                    <a:pt x="21600" y="20435"/>
                  </a:lnTo>
                  <a:lnTo>
                    <a:pt x="20172" y="3324"/>
                  </a:lnTo>
                  <a:lnTo>
                    <a:pt x="15291" y="0"/>
                  </a:lnTo>
                  <a:lnTo>
                    <a:pt x="0" y="896"/>
                  </a:lnTo>
                  <a:close/>
                  <a:moveTo>
                    <a:pt x="6715" y="5294"/>
                  </a:moveTo>
                  <a:lnTo>
                    <a:pt x="13953" y="4870"/>
                  </a:lnTo>
                  <a:lnTo>
                    <a:pt x="14001" y="5441"/>
                  </a:lnTo>
                  <a:lnTo>
                    <a:pt x="6763" y="5865"/>
                  </a:lnTo>
                  <a:lnTo>
                    <a:pt x="6715" y="5294"/>
                  </a:lnTo>
                  <a:close/>
                  <a:moveTo>
                    <a:pt x="3566" y="11139"/>
                  </a:moveTo>
                  <a:lnTo>
                    <a:pt x="18042" y="10291"/>
                  </a:lnTo>
                  <a:lnTo>
                    <a:pt x="18088" y="10846"/>
                  </a:lnTo>
                  <a:lnTo>
                    <a:pt x="3613" y="11694"/>
                  </a:lnTo>
                  <a:lnTo>
                    <a:pt x="3566" y="11139"/>
                  </a:lnTo>
                  <a:close/>
                  <a:moveTo>
                    <a:pt x="3801" y="13947"/>
                  </a:moveTo>
                  <a:lnTo>
                    <a:pt x="18276" y="13099"/>
                  </a:lnTo>
                  <a:lnTo>
                    <a:pt x="18324" y="13670"/>
                  </a:lnTo>
                  <a:lnTo>
                    <a:pt x="3848" y="14519"/>
                  </a:lnTo>
                  <a:lnTo>
                    <a:pt x="3801" y="13947"/>
                  </a:lnTo>
                  <a:close/>
                  <a:moveTo>
                    <a:pt x="4035" y="16756"/>
                  </a:moveTo>
                  <a:lnTo>
                    <a:pt x="11273" y="16332"/>
                  </a:lnTo>
                  <a:lnTo>
                    <a:pt x="11320" y="16903"/>
                  </a:lnTo>
                  <a:lnTo>
                    <a:pt x="4083" y="17327"/>
                  </a:lnTo>
                  <a:lnTo>
                    <a:pt x="4035" y="16756"/>
                  </a:ln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61" name="Google Shape;1461;p33"/>
            <p:cNvSpPr/>
            <p:nvPr/>
          </p:nvSpPr>
          <p:spPr>
            <a:xfrm>
              <a:off x="18570303" y="9049764"/>
              <a:ext cx="924785" cy="885968"/>
            </a:xfrm>
            <a:custGeom>
              <a:avLst/>
              <a:gdLst/>
              <a:ahLst/>
              <a:cxnLst/>
              <a:rect l="l" t="t" r="r" b="b"/>
              <a:pathLst>
                <a:path w="21595" h="21600" extrusionOk="0">
                  <a:moveTo>
                    <a:pt x="8914" y="18801"/>
                  </a:moveTo>
                  <a:lnTo>
                    <a:pt x="4785" y="21600"/>
                  </a:lnTo>
                  <a:lnTo>
                    <a:pt x="4816" y="16426"/>
                  </a:lnTo>
                  <a:cubicBezTo>
                    <a:pt x="4816" y="16426"/>
                    <a:pt x="8914" y="18801"/>
                    <a:pt x="8914" y="18801"/>
                  </a:cubicBezTo>
                  <a:close/>
                  <a:moveTo>
                    <a:pt x="13648" y="9886"/>
                  </a:moveTo>
                  <a:cubicBezTo>
                    <a:pt x="14256" y="10473"/>
                    <a:pt x="14710" y="11017"/>
                    <a:pt x="14897" y="11332"/>
                  </a:cubicBezTo>
                  <a:cubicBezTo>
                    <a:pt x="15850" y="10515"/>
                    <a:pt x="17245" y="10354"/>
                    <a:pt x="18616" y="11148"/>
                  </a:cubicBezTo>
                  <a:cubicBezTo>
                    <a:pt x="20411" y="12189"/>
                    <a:pt x="21595" y="16528"/>
                    <a:pt x="21595" y="16528"/>
                  </a:cubicBezTo>
                  <a:cubicBezTo>
                    <a:pt x="21595" y="16528"/>
                    <a:pt x="21592" y="16527"/>
                    <a:pt x="21588" y="16526"/>
                  </a:cubicBezTo>
                  <a:cubicBezTo>
                    <a:pt x="21592" y="16529"/>
                    <a:pt x="21593" y="16531"/>
                    <a:pt x="21593" y="16531"/>
                  </a:cubicBezTo>
                  <a:cubicBezTo>
                    <a:pt x="21593" y="16531"/>
                    <a:pt x="17444" y="17785"/>
                    <a:pt x="15649" y="16745"/>
                  </a:cubicBezTo>
                  <a:cubicBezTo>
                    <a:pt x="14292" y="15958"/>
                    <a:pt x="13682" y="14654"/>
                    <a:pt x="13824" y="13387"/>
                  </a:cubicBezTo>
                  <a:cubicBezTo>
                    <a:pt x="13475" y="13392"/>
                    <a:pt x="12782" y="13278"/>
                    <a:pt x="11970" y="13046"/>
                  </a:cubicBezTo>
                  <a:lnTo>
                    <a:pt x="9286" y="18101"/>
                  </a:lnTo>
                  <a:lnTo>
                    <a:pt x="5188" y="15725"/>
                  </a:lnTo>
                  <a:lnTo>
                    <a:pt x="7746" y="10909"/>
                  </a:lnTo>
                  <a:cubicBezTo>
                    <a:pt x="5611" y="9358"/>
                    <a:pt x="2500" y="6818"/>
                    <a:pt x="1282" y="5700"/>
                  </a:cubicBezTo>
                  <a:cubicBezTo>
                    <a:pt x="139" y="4651"/>
                    <a:pt x="14" y="4208"/>
                    <a:pt x="8" y="4074"/>
                  </a:cubicBezTo>
                  <a:cubicBezTo>
                    <a:pt x="-5" y="4066"/>
                    <a:pt x="-1" y="4060"/>
                    <a:pt x="9" y="4052"/>
                  </a:cubicBezTo>
                  <a:cubicBezTo>
                    <a:pt x="10" y="4035"/>
                    <a:pt x="13" y="4026"/>
                    <a:pt x="13" y="4026"/>
                  </a:cubicBezTo>
                  <a:cubicBezTo>
                    <a:pt x="143" y="3970"/>
                    <a:pt x="568" y="3846"/>
                    <a:pt x="2025" y="4303"/>
                  </a:cubicBezTo>
                  <a:cubicBezTo>
                    <a:pt x="3577" y="4790"/>
                    <a:pt x="7287" y="6203"/>
                    <a:pt x="9677" y="7273"/>
                  </a:cubicBezTo>
                  <a:lnTo>
                    <a:pt x="11818" y="3240"/>
                  </a:lnTo>
                  <a:lnTo>
                    <a:pt x="15917" y="5613"/>
                  </a:lnTo>
                  <a:cubicBezTo>
                    <a:pt x="15917" y="5613"/>
                    <a:pt x="13648" y="9886"/>
                    <a:pt x="13648" y="9886"/>
                  </a:cubicBezTo>
                  <a:close/>
                  <a:moveTo>
                    <a:pt x="12197" y="2525"/>
                  </a:moveTo>
                  <a:lnTo>
                    <a:pt x="13538" y="0"/>
                  </a:lnTo>
                  <a:lnTo>
                    <a:pt x="17637" y="2372"/>
                  </a:lnTo>
                  <a:lnTo>
                    <a:pt x="16296" y="4898"/>
                  </a:lnTo>
                  <a:cubicBezTo>
                    <a:pt x="16296" y="4898"/>
                    <a:pt x="12197" y="2525"/>
                    <a:pt x="12197" y="252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62" name="Google Shape;1462;p33"/>
            <p:cNvSpPr/>
            <p:nvPr/>
          </p:nvSpPr>
          <p:spPr>
            <a:xfrm>
              <a:off x="15885964" y="8065581"/>
              <a:ext cx="555246" cy="544272"/>
            </a:xfrm>
            <a:custGeom>
              <a:avLst/>
              <a:gdLst/>
              <a:ahLst/>
              <a:cxnLst/>
              <a:rect l="l" t="t" r="r" b="b"/>
              <a:pathLst>
                <a:path w="20991" h="21600" extrusionOk="0">
                  <a:moveTo>
                    <a:pt x="0" y="6005"/>
                  </a:moveTo>
                  <a:lnTo>
                    <a:pt x="2577" y="11807"/>
                  </a:lnTo>
                  <a:cubicBezTo>
                    <a:pt x="2577" y="11807"/>
                    <a:pt x="3706" y="12286"/>
                    <a:pt x="4255" y="11343"/>
                  </a:cubicBezTo>
                  <a:cubicBezTo>
                    <a:pt x="4860" y="10297"/>
                    <a:pt x="7052" y="9212"/>
                    <a:pt x="8001" y="11472"/>
                  </a:cubicBezTo>
                  <a:cubicBezTo>
                    <a:pt x="8949" y="13731"/>
                    <a:pt x="7204" y="14700"/>
                    <a:pt x="5987" y="14655"/>
                  </a:cubicBezTo>
                  <a:cubicBezTo>
                    <a:pt x="4886" y="14615"/>
                    <a:pt x="4270" y="15618"/>
                    <a:pt x="4270" y="15618"/>
                  </a:cubicBezTo>
                  <a:lnTo>
                    <a:pt x="6927" y="21600"/>
                  </a:lnTo>
                  <a:lnTo>
                    <a:pt x="11852" y="19189"/>
                  </a:lnTo>
                  <a:cubicBezTo>
                    <a:pt x="11852" y="19189"/>
                    <a:pt x="11984" y="18276"/>
                    <a:pt x="11207" y="17738"/>
                  </a:cubicBezTo>
                  <a:cubicBezTo>
                    <a:pt x="10263" y="17087"/>
                    <a:pt x="9280" y="15038"/>
                    <a:pt x="11605" y="13899"/>
                  </a:cubicBezTo>
                  <a:cubicBezTo>
                    <a:pt x="13931" y="12761"/>
                    <a:pt x="14808" y="14792"/>
                    <a:pt x="14617" y="16180"/>
                  </a:cubicBezTo>
                  <a:cubicBezTo>
                    <a:pt x="14474" y="17220"/>
                    <a:pt x="15221" y="17540"/>
                    <a:pt x="15221" y="17540"/>
                  </a:cubicBezTo>
                  <a:lnTo>
                    <a:pt x="19368" y="15510"/>
                  </a:lnTo>
                  <a:cubicBezTo>
                    <a:pt x="19368" y="15510"/>
                    <a:pt x="17338" y="11290"/>
                    <a:pt x="17019" y="10076"/>
                  </a:cubicBezTo>
                  <a:cubicBezTo>
                    <a:pt x="16676" y="8775"/>
                    <a:pt x="18369" y="8955"/>
                    <a:pt x="18673" y="8964"/>
                  </a:cubicBezTo>
                  <a:cubicBezTo>
                    <a:pt x="20424" y="9020"/>
                    <a:pt x="21600" y="7510"/>
                    <a:pt x="20656" y="5385"/>
                  </a:cubicBezTo>
                  <a:cubicBezTo>
                    <a:pt x="19712" y="3260"/>
                    <a:pt x="17321" y="3778"/>
                    <a:pt x="16643" y="5120"/>
                  </a:cubicBezTo>
                  <a:cubicBezTo>
                    <a:pt x="16139" y="6117"/>
                    <a:pt x="15546" y="6529"/>
                    <a:pt x="15164" y="5995"/>
                  </a:cubicBezTo>
                  <a:cubicBezTo>
                    <a:pt x="14272" y="4748"/>
                    <a:pt x="12268" y="0"/>
                    <a:pt x="12268" y="0"/>
                  </a:cubicBezTo>
                  <a:lnTo>
                    <a:pt x="8380" y="1903"/>
                  </a:lnTo>
                  <a:cubicBezTo>
                    <a:pt x="8380" y="1903"/>
                    <a:pt x="8041" y="3203"/>
                    <a:pt x="8973" y="3711"/>
                  </a:cubicBezTo>
                  <a:cubicBezTo>
                    <a:pt x="10375" y="4474"/>
                    <a:pt x="10679" y="6519"/>
                    <a:pt x="8834" y="7423"/>
                  </a:cubicBezTo>
                  <a:cubicBezTo>
                    <a:pt x="6988" y="8326"/>
                    <a:pt x="5715" y="6969"/>
                    <a:pt x="5997" y="5295"/>
                  </a:cubicBezTo>
                  <a:cubicBezTo>
                    <a:pt x="6154" y="4357"/>
                    <a:pt x="5083" y="3527"/>
                    <a:pt x="5083" y="3527"/>
                  </a:cubicBezTo>
                  <a:cubicBezTo>
                    <a:pt x="5083" y="3527"/>
                    <a:pt x="0" y="6005"/>
                    <a:pt x="0" y="600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63" name="Google Shape;1463;p33"/>
            <p:cNvSpPr/>
            <p:nvPr/>
          </p:nvSpPr>
          <p:spPr>
            <a:xfrm>
              <a:off x="19111148" y="4676595"/>
              <a:ext cx="447512" cy="478913"/>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BFBFBF"/>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64" name="Google Shape;1464;p33"/>
            <p:cNvSpPr/>
            <p:nvPr/>
          </p:nvSpPr>
          <p:spPr>
            <a:xfrm>
              <a:off x="17914973" y="5805187"/>
              <a:ext cx="454602" cy="423166"/>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79527B"/>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65" name="Google Shape;1465;p33"/>
            <p:cNvSpPr/>
            <p:nvPr/>
          </p:nvSpPr>
          <p:spPr>
            <a:xfrm>
              <a:off x="21365322" y="6512088"/>
              <a:ext cx="416893" cy="446145"/>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66" name="Google Shape;1466;p33"/>
            <p:cNvSpPr/>
            <p:nvPr/>
          </p:nvSpPr>
          <p:spPr>
            <a:xfrm>
              <a:off x="18043549" y="10579592"/>
              <a:ext cx="978355" cy="640048"/>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67" name="Google Shape;1467;p33"/>
            <p:cNvSpPr/>
            <p:nvPr/>
          </p:nvSpPr>
          <p:spPr>
            <a:xfrm>
              <a:off x="15648472" y="6834637"/>
              <a:ext cx="742675" cy="776271"/>
            </a:xfrm>
            <a:custGeom>
              <a:avLst/>
              <a:gdLst/>
              <a:ahLst/>
              <a:cxnLst/>
              <a:rect l="l" t="t" r="r" b="b"/>
              <a:pathLst>
                <a:path w="21600" h="21600" extrusionOk="0">
                  <a:moveTo>
                    <a:pt x="5147" y="16723"/>
                  </a:moveTo>
                  <a:lnTo>
                    <a:pt x="0" y="16809"/>
                  </a:lnTo>
                  <a:lnTo>
                    <a:pt x="2774" y="12622"/>
                  </a:lnTo>
                  <a:cubicBezTo>
                    <a:pt x="2774" y="12622"/>
                    <a:pt x="5147" y="16723"/>
                    <a:pt x="5147" y="16723"/>
                  </a:cubicBezTo>
                  <a:close/>
                  <a:moveTo>
                    <a:pt x="14076" y="11989"/>
                  </a:moveTo>
                  <a:cubicBezTo>
                    <a:pt x="14302" y="12788"/>
                    <a:pt x="14417" y="13471"/>
                    <a:pt x="14416" y="13825"/>
                  </a:cubicBezTo>
                  <a:cubicBezTo>
                    <a:pt x="15694" y="13667"/>
                    <a:pt x="17017" y="14276"/>
                    <a:pt x="17811" y="15648"/>
                  </a:cubicBezTo>
                  <a:cubicBezTo>
                    <a:pt x="18851" y="17445"/>
                    <a:pt x="17597" y="21598"/>
                    <a:pt x="17597" y="21598"/>
                  </a:cubicBezTo>
                  <a:cubicBezTo>
                    <a:pt x="17597" y="21598"/>
                    <a:pt x="17595" y="21596"/>
                    <a:pt x="17592" y="21593"/>
                  </a:cubicBezTo>
                  <a:cubicBezTo>
                    <a:pt x="17594" y="21598"/>
                    <a:pt x="17594" y="21600"/>
                    <a:pt x="17594" y="21600"/>
                  </a:cubicBezTo>
                  <a:cubicBezTo>
                    <a:pt x="17594" y="21600"/>
                    <a:pt x="13250" y="20419"/>
                    <a:pt x="12210" y="18622"/>
                  </a:cubicBezTo>
                  <a:cubicBezTo>
                    <a:pt x="11424" y="17264"/>
                    <a:pt x="11576" y="15881"/>
                    <a:pt x="12373" y="14927"/>
                  </a:cubicBezTo>
                  <a:cubicBezTo>
                    <a:pt x="12061" y="14746"/>
                    <a:pt x="11508" y="14286"/>
                    <a:pt x="10910" y="13667"/>
                  </a:cubicBezTo>
                  <a:lnTo>
                    <a:pt x="5848" y="16352"/>
                  </a:lnTo>
                  <a:lnTo>
                    <a:pt x="3475" y="12249"/>
                  </a:lnTo>
                  <a:lnTo>
                    <a:pt x="8299" y="9692"/>
                  </a:lnTo>
                  <a:cubicBezTo>
                    <a:pt x="7229" y="7299"/>
                    <a:pt x="5819" y="3586"/>
                    <a:pt x="5332" y="2032"/>
                  </a:cubicBezTo>
                  <a:cubicBezTo>
                    <a:pt x="4875" y="574"/>
                    <a:pt x="5000" y="148"/>
                    <a:pt x="5066" y="36"/>
                  </a:cubicBezTo>
                  <a:cubicBezTo>
                    <a:pt x="5058" y="23"/>
                    <a:pt x="5065" y="20"/>
                    <a:pt x="5078" y="19"/>
                  </a:cubicBezTo>
                  <a:cubicBezTo>
                    <a:pt x="5088" y="6"/>
                    <a:pt x="5095" y="0"/>
                    <a:pt x="5095" y="0"/>
                  </a:cubicBezTo>
                  <a:cubicBezTo>
                    <a:pt x="5240" y="24"/>
                    <a:pt x="5683" y="148"/>
                    <a:pt x="6732" y="1292"/>
                  </a:cubicBezTo>
                  <a:cubicBezTo>
                    <a:pt x="7850" y="2510"/>
                    <a:pt x="10390" y="5624"/>
                    <a:pt x="11941" y="7761"/>
                  </a:cubicBezTo>
                  <a:lnTo>
                    <a:pt x="15980" y="5619"/>
                  </a:lnTo>
                  <a:lnTo>
                    <a:pt x="18355" y="9720"/>
                  </a:lnTo>
                  <a:cubicBezTo>
                    <a:pt x="18355" y="9720"/>
                    <a:pt x="14076" y="11989"/>
                    <a:pt x="14076" y="11989"/>
                  </a:cubicBezTo>
                  <a:close/>
                  <a:moveTo>
                    <a:pt x="16695" y="5238"/>
                  </a:moveTo>
                  <a:lnTo>
                    <a:pt x="19224" y="3898"/>
                  </a:lnTo>
                  <a:lnTo>
                    <a:pt x="21600" y="7999"/>
                  </a:lnTo>
                  <a:lnTo>
                    <a:pt x="19071" y="9339"/>
                  </a:lnTo>
                  <a:cubicBezTo>
                    <a:pt x="19071" y="9339"/>
                    <a:pt x="16695" y="5238"/>
                    <a:pt x="16695" y="5238"/>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68" name="Google Shape;1468;p33"/>
            <p:cNvSpPr/>
            <p:nvPr/>
          </p:nvSpPr>
          <p:spPr>
            <a:xfrm>
              <a:off x="19723607" y="10276650"/>
              <a:ext cx="536497" cy="851590"/>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69" name="Google Shape;1469;p33"/>
            <p:cNvSpPr/>
            <p:nvPr/>
          </p:nvSpPr>
          <p:spPr>
            <a:xfrm>
              <a:off x="15572266" y="10142128"/>
              <a:ext cx="479514" cy="339889"/>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70" name="Google Shape;1470;p33"/>
            <p:cNvSpPr/>
            <p:nvPr/>
          </p:nvSpPr>
          <p:spPr>
            <a:xfrm>
              <a:off x="17794266" y="9180909"/>
              <a:ext cx="602583" cy="644863"/>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71" name="Google Shape;1471;p33"/>
            <p:cNvSpPr/>
            <p:nvPr/>
          </p:nvSpPr>
          <p:spPr>
            <a:xfrm>
              <a:off x="17048178" y="9717416"/>
              <a:ext cx="707905" cy="707906"/>
            </a:xfrm>
            <a:custGeom>
              <a:avLst/>
              <a:gdLst/>
              <a:ahLst/>
              <a:cxnLst/>
              <a:rect l="l" t="t" r="r" b="b"/>
              <a:pathLst>
                <a:path w="18957" h="18957" extrusionOk="0">
                  <a:moveTo>
                    <a:pt x="5474" y="890"/>
                  </a:moveTo>
                  <a:cubicBezTo>
                    <a:pt x="729" y="3103"/>
                    <a:pt x="-1322" y="8738"/>
                    <a:pt x="890" y="13482"/>
                  </a:cubicBezTo>
                  <a:cubicBezTo>
                    <a:pt x="3103" y="18227"/>
                    <a:pt x="8738" y="20278"/>
                    <a:pt x="13482" y="18066"/>
                  </a:cubicBezTo>
                  <a:cubicBezTo>
                    <a:pt x="18227" y="15853"/>
                    <a:pt x="20278" y="10218"/>
                    <a:pt x="18066" y="5474"/>
                  </a:cubicBezTo>
                  <a:cubicBezTo>
                    <a:pt x="15853" y="729"/>
                    <a:pt x="10218" y="-1322"/>
                    <a:pt x="5474" y="890"/>
                  </a:cubicBezTo>
                  <a:close/>
                  <a:moveTo>
                    <a:pt x="6178" y="2402"/>
                  </a:moveTo>
                  <a:cubicBezTo>
                    <a:pt x="6348" y="2323"/>
                    <a:pt x="6545" y="2302"/>
                    <a:pt x="6734" y="2371"/>
                  </a:cubicBezTo>
                  <a:cubicBezTo>
                    <a:pt x="7112" y="2509"/>
                    <a:pt x="7308" y="2929"/>
                    <a:pt x="7170" y="3307"/>
                  </a:cubicBezTo>
                  <a:cubicBezTo>
                    <a:pt x="7033" y="3685"/>
                    <a:pt x="6612" y="3882"/>
                    <a:pt x="6234" y="3744"/>
                  </a:cubicBezTo>
                  <a:cubicBezTo>
                    <a:pt x="5856" y="3606"/>
                    <a:pt x="5660" y="3186"/>
                    <a:pt x="5798" y="2808"/>
                  </a:cubicBezTo>
                  <a:cubicBezTo>
                    <a:pt x="5866" y="2618"/>
                    <a:pt x="6009" y="2481"/>
                    <a:pt x="6178" y="2402"/>
                  </a:cubicBezTo>
                  <a:close/>
                  <a:moveTo>
                    <a:pt x="7039" y="4248"/>
                  </a:moveTo>
                  <a:cubicBezTo>
                    <a:pt x="7237" y="4156"/>
                    <a:pt x="7476" y="4242"/>
                    <a:pt x="7569" y="4441"/>
                  </a:cubicBezTo>
                  <a:lnTo>
                    <a:pt x="9434" y="8440"/>
                  </a:lnTo>
                  <a:cubicBezTo>
                    <a:pt x="9580" y="8433"/>
                    <a:pt x="9718" y="8366"/>
                    <a:pt x="9863" y="8419"/>
                  </a:cubicBezTo>
                  <a:cubicBezTo>
                    <a:pt x="10010" y="8472"/>
                    <a:pt x="10085" y="8605"/>
                    <a:pt x="10192" y="8705"/>
                  </a:cubicBezTo>
                  <a:lnTo>
                    <a:pt x="13175" y="7314"/>
                  </a:lnTo>
                  <a:cubicBezTo>
                    <a:pt x="13373" y="7222"/>
                    <a:pt x="13612" y="7309"/>
                    <a:pt x="13705" y="7507"/>
                  </a:cubicBezTo>
                  <a:cubicBezTo>
                    <a:pt x="13797" y="7705"/>
                    <a:pt x="13710" y="7944"/>
                    <a:pt x="13512" y="8037"/>
                  </a:cubicBezTo>
                  <a:lnTo>
                    <a:pt x="10529" y="9427"/>
                  </a:lnTo>
                  <a:cubicBezTo>
                    <a:pt x="10537" y="9574"/>
                    <a:pt x="10591" y="9717"/>
                    <a:pt x="10537" y="9863"/>
                  </a:cubicBezTo>
                  <a:cubicBezTo>
                    <a:pt x="10325" y="10447"/>
                    <a:pt x="9676" y="10750"/>
                    <a:pt x="9092" y="10537"/>
                  </a:cubicBezTo>
                  <a:cubicBezTo>
                    <a:pt x="8509" y="10325"/>
                    <a:pt x="8206" y="9676"/>
                    <a:pt x="8419" y="9092"/>
                  </a:cubicBezTo>
                  <a:cubicBezTo>
                    <a:pt x="8474" y="8942"/>
                    <a:pt x="8621" y="8880"/>
                    <a:pt x="8725" y="8771"/>
                  </a:cubicBezTo>
                  <a:lnTo>
                    <a:pt x="6860" y="4771"/>
                  </a:lnTo>
                  <a:cubicBezTo>
                    <a:pt x="6767" y="4573"/>
                    <a:pt x="6841" y="4340"/>
                    <a:pt x="7039" y="4248"/>
                  </a:cubicBezTo>
                  <a:close/>
                  <a:moveTo>
                    <a:pt x="2738" y="11823"/>
                  </a:moveTo>
                  <a:cubicBezTo>
                    <a:pt x="2908" y="11744"/>
                    <a:pt x="3105" y="11723"/>
                    <a:pt x="3294" y="11792"/>
                  </a:cubicBezTo>
                  <a:cubicBezTo>
                    <a:pt x="3672" y="11930"/>
                    <a:pt x="3868" y="12350"/>
                    <a:pt x="3730" y="12728"/>
                  </a:cubicBezTo>
                  <a:cubicBezTo>
                    <a:pt x="3593" y="13106"/>
                    <a:pt x="3172" y="13302"/>
                    <a:pt x="2794" y="13165"/>
                  </a:cubicBezTo>
                  <a:cubicBezTo>
                    <a:pt x="2416" y="13027"/>
                    <a:pt x="2220" y="12607"/>
                    <a:pt x="2358" y="12228"/>
                  </a:cubicBezTo>
                  <a:cubicBezTo>
                    <a:pt x="2426" y="12039"/>
                    <a:pt x="2569" y="11902"/>
                    <a:pt x="2738" y="11823"/>
                  </a:cubicBezTo>
                  <a:close/>
                  <a:moveTo>
                    <a:pt x="15620" y="5816"/>
                  </a:moveTo>
                  <a:cubicBezTo>
                    <a:pt x="15789" y="5737"/>
                    <a:pt x="15973" y="5722"/>
                    <a:pt x="16162" y="5791"/>
                  </a:cubicBezTo>
                  <a:cubicBezTo>
                    <a:pt x="16540" y="5929"/>
                    <a:pt x="16736" y="6349"/>
                    <a:pt x="16598" y="6728"/>
                  </a:cubicBezTo>
                  <a:cubicBezTo>
                    <a:pt x="16461" y="7106"/>
                    <a:pt x="16054" y="7296"/>
                    <a:pt x="15675" y="7158"/>
                  </a:cubicBezTo>
                  <a:cubicBezTo>
                    <a:pt x="15297" y="7020"/>
                    <a:pt x="15101" y="6600"/>
                    <a:pt x="15239" y="6222"/>
                  </a:cubicBezTo>
                  <a:cubicBezTo>
                    <a:pt x="15308" y="6033"/>
                    <a:pt x="15451" y="5895"/>
                    <a:pt x="15620" y="5816"/>
                  </a:cubicBezTo>
                  <a:close/>
                  <a:moveTo>
                    <a:pt x="12166" y="15243"/>
                  </a:moveTo>
                  <a:cubicBezTo>
                    <a:pt x="12335" y="15164"/>
                    <a:pt x="12533" y="15143"/>
                    <a:pt x="12722" y="15212"/>
                  </a:cubicBezTo>
                  <a:cubicBezTo>
                    <a:pt x="13100" y="15350"/>
                    <a:pt x="13296" y="15770"/>
                    <a:pt x="13158" y="16148"/>
                  </a:cubicBezTo>
                  <a:cubicBezTo>
                    <a:pt x="13021" y="16526"/>
                    <a:pt x="12600" y="16723"/>
                    <a:pt x="12222" y="16585"/>
                  </a:cubicBezTo>
                  <a:cubicBezTo>
                    <a:pt x="11844" y="16447"/>
                    <a:pt x="11648" y="16027"/>
                    <a:pt x="11785" y="15649"/>
                  </a:cubicBezTo>
                  <a:cubicBezTo>
                    <a:pt x="11854" y="15460"/>
                    <a:pt x="11997" y="15322"/>
                    <a:pt x="12166" y="1524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72" name="Google Shape;1472;p33"/>
            <p:cNvSpPr/>
            <p:nvPr/>
          </p:nvSpPr>
          <p:spPr>
            <a:xfrm>
              <a:off x="18977015" y="9915662"/>
              <a:ext cx="660489" cy="686411"/>
            </a:xfrm>
            <a:custGeom>
              <a:avLst/>
              <a:gdLst/>
              <a:ahLst/>
              <a:cxnLst/>
              <a:rect l="l" t="t"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73" name="Google Shape;1473;p33"/>
            <p:cNvSpPr/>
            <p:nvPr/>
          </p:nvSpPr>
          <p:spPr>
            <a:xfrm>
              <a:off x="17273284" y="10887438"/>
              <a:ext cx="673802" cy="406557"/>
            </a:xfrm>
            <a:custGeom>
              <a:avLst/>
              <a:gdLst/>
              <a:ahLst/>
              <a:cxnLst/>
              <a:rect l="l" t="t" r="r" b="b"/>
              <a:pathLst>
                <a:path w="21411" h="21289" extrusionOk="0">
                  <a:moveTo>
                    <a:pt x="5099" y="1723"/>
                  </a:moveTo>
                  <a:lnTo>
                    <a:pt x="3700" y="16273"/>
                  </a:lnTo>
                  <a:lnTo>
                    <a:pt x="16313" y="19565"/>
                  </a:lnTo>
                  <a:lnTo>
                    <a:pt x="17712" y="5015"/>
                  </a:lnTo>
                  <a:cubicBezTo>
                    <a:pt x="17712" y="5015"/>
                    <a:pt x="5099" y="1723"/>
                    <a:pt x="5099" y="1723"/>
                  </a:cubicBezTo>
                  <a:close/>
                  <a:moveTo>
                    <a:pt x="2757" y="5906"/>
                  </a:moveTo>
                  <a:lnTo>
                    <a:pt x="2258" y="11102"/>
                  </a:lnTo>
                  <a:cubicBezTo>
                    <a:pt x="2230" y="11389"/>
                    <a:pt x="2349" y="11659"/>
                    <a:pt x="2523" y="11704"/>
                  </a:cubicBezTo>
                  <a:cubicBezTo>
                    <a:pt x="2697" y="11750"/>
                    <a:pt x="2861" y="11554"/>
                    <a:pt x="2889" y="11267"/>
                  </a:cubicBezTo>
                  <a:lnTo>
                    <a:pt x="3388" y="6071"/>
                  </a:lnTo>
                  <a:cubicBezTo>
                    <a:pt x="3416" y="5784"/>
                    <a:pt x="3297" y="5514"/>
                    <a:pt x="3123" y="5469"/>
                  </a:cubicBezTo>
                  <a:cubicBezTo>
                    <a:pt x="2949" y="5423"/>
                    <a:pt x="2785" y="5619"/>
                    <a:pt x="2757" y="5906"/>
                  </a:cubicBezTo>
                  <a:close/>
                  <a:moveTo>
                    <a:pt x="19585" y="12429"/>
                  </a:moveTo>
                  <a:cubicBezTo>
                    <a:pt x="19668" y="11568"/>
                    <a:pt x="19311" y="10759"/>
                    <a:pt x="18789" y="10623"/>
                  </a:cubicBezTo>
                  <a:cubicBezTo>
                    <a:pt x="18266" y="10487"/>
                    <a:pt x="17776" y="11074"/>
                    <a:pt x="17693" y="11935"/>
                  </a:cubicBezTo>
                  <a:cubicBezTo>
                    <a:pt x="17610" y="12796"/>
                    <a:pt x="17967" y="13604"/>
                    <a:pt x="18489" y="13741"/>
                  </a:cubicBezTo>
                  <a:cubicBezTo>
                    <a:pt x="19012" y="13877"/>
                    <a:pt x="19502" y="13289"/>
                    <a:pt x="19585" y="12429"/>
                  </a:cubicBezTo>
                  <a:close/>
                  <a:moveTo>
                    <a:pt x="21396" y="7042"/>
                  </a:moveTo>
                  <a:lnTo>
                    <a:pt x="20197" y="19513"/>
                  </a:lnTo>
                  <a:cubicBezTo>
                    <a:pt x="20087" y="20661"/>
                    <a:pt x="19433" y="21444"/>
                    <a:pt x="18736" y="21262"/>
                  </a:cubicBezTo>
                  <a:lnTo>
                    <a:pt x="1078" y="16653"/>
                  </a:lnTo>
                  <a:cubicBezTo>
                    <a:pt x="381" y="16472"/>
                    <a:pt x="-94" y="15394"/>
                    <a:pt x="16" y="14246"/>
                  </a:cubicBezTo>
                  <a:lnTo>
                    <a:pt x="1215" y="1775"/>
                  </a:lnTo>
                  <a:cubicBezTo>
                    <a:pt x="1325" y="627"/>
                    <a:pt x="1979" y="-156"/>
                    <a:pt x="2676" y="26"/>
                  </a:cubicBezTo>
                  <a:lnTo>
                    <a:pt x="20334" y="4635"/>
                  </a:lnTo>
                  <a:cubicBezTo>
                    <a:pt x="21031" y="4816"/>
                    <a:pt x="21506" y="5894"/>
                    <a:pt x="21396" y="7042"/>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74" name="Google Shape;1474;p33"/>
            <p:cNvSpPr/>
            <p:nvPr/>
          </p:nvSpPr>
          <p:spPr>
            <a:xfrm>
              <a:off x="19982176" y="9778729"/>
              <a:ext cx="656775" cy="603421"/>
            </a:xfrm>
            <a:custGeom>
              <a:avLst/>
              <a:gdLst/>
              <a:ahLst/>
              <a:cxnLst/>
              <a:rect l="l" t="t" r="r" b="b"/>
              <a:pathLst>
                <a:path w="20391" h="21254" extrusionOk="0">
                  <a:moveTo>
                    <a:pt x="14806" y="20802"/>
                  </a:moveTo>
                  <a:cubicBezTo>
                    <a:pt x="16771" y="20078"/>
                    <a:pt x="18497" y="18506"/>
                    <a:pt x="19509" y="16252"/>
                  </a:cubicBezTo>
                  <a:cubicBezTo>
                    <a:pt x="21534" y="11744"/>
                    <a:pt x="19954" y="6226"/>
                    <a:pt x="15980" y="3929"/>
                  </a:cubicBezTo>
                  <a:cubicBezTo>
                    <a:pt x="12750" y="2062"/>
                    <a:pt x="8929" y="2896"/>
                    <a:pt x="6525" y="5695"/>
                  </a:cubicBezTo>
                  <a:cubicBezTo>
                    <a:pt x="6494" y="5619"/>
                    <a:pt x="6446" y="5549"/>
                    <a:pt x="6387" y="5489"/>
                  </a:cubicBezTo>
                  <a:lnTo>
                    <a:pt x="1181" y="167"/>
                  </a:lnTo>
                  <a:cubicBezTo>
                    <a:pt x="946" y="-73"/>
                    <a:pt x="582" y="-53"/>
                    <a:pt x="370" y="214"/>
                  </a:cubicBezTo>
                  <a:lnTo>
                    <a:pt x="146" y="499"/>
                  </a:lnTo>
                  <a:cubicBezTo>
                    <a:pt x="-66" y="765"/>
                    <a:pt x="-44" y="1177"/>
                    <a:pt x="192" y="1417"/>
                  </a:cubicBezTo>
                  <a:lnTo>
                    <a:pt x="5396" y="6733"/>
                  </a:lnTo>
                  <a:cubicBezTo>
                    <a:pt x="5480" y="6818"/>
                    <a:pt x="5581" y="6859"/>
                    <a:pt x="5685" y="6879"/>
                  </a:cubicBezTo>
                  <a:cubicBezTo>
                    <a:pt x="5480" y="7214"/>
                    <a:pt x="5286" y="7560"/>
                    <a:pt x="5118" y="7933"/>
                  </a:cubicBezTo>
                  <a:cubicBezTo>
                    <a:pt x="3093" y="12441"/>
                    <a:pt x="4673" y="17959"/>
                    <a:pt x="8647" y="20256"/>
                  </a:cubicBezTo>
                  <a:cubicBezTo>
                    <a:pt x="10634" y="21405"/>
                    <a:pt x="12840" y="21527"/>
                    <a:pt x="14806" y="20802"/>
                  </a:cubicBezTo>
                  <a:close/>
                  <a:moveTo>
                    <a:pt x="14414" y="19435"/>
                  </a:moveTo>
                  <a:cubicBezTo>
                    <a:pt x="12758" y="20045"/>
                    <a:pt x="10896" y="19937"/>
                    <a:pt x="9221" y="18969"/>
                  </a:cubicBezTo>
                  <a:cubicBezTo>
                    <a:pt x="5873" y="17034"/>
                    <a:pt x="4542" y="12385"/>
                    <a:pt x="6248" y="8586"/>
                  </a:cubicBezTo>
                  <a:cubicBezTo>
                    <a:pt x="7954" y="4788"/>
                    <a:pt x="12052" y="3277"/>
                    <a:pt x="15400" y="5212"/>
                  </a:cubicBezTo>
                  <a:cubicBezTo>
                    <a:pt x="18748" y="7148"/>
                    <a:pt x="20080" y="11797"/>
                    <a:pt x="18374" y="15596"/>
                  </a:cubicBezTo>
                  <a:cubicBezTo>
                    <a:pt x="17521" y="17495"/>
                    <a:pt x="16070" y="18824"/>
                    <a:pt x="14414" y="1943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75" name="Google Shape;1475;p33"/>
            <p:cNvSpPr/>
            <p:nvPr/>
          </p:nvSpPr>
          <p:spPr>
            <a:xfrm>
              <a:off x="18095556" y="9920122"/>
              <a:ext cx="474749" cy="525544"/>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76" name="Google Shape;1476;p33"/>
            <p:cNvSpPr/>
            <p:nvPr/>
          </p:nvSpPr>
          <p:spPr>
            <a:xfrm>
              <a:off x="19553061" y="9077456"/>
              <a:ext cx="359032" cy="414855"/>
            </a:xfrm>
            <a:custGeom>
              <a:avLst/>
              <a:gdLst/>
              <a:ahLst/>
              <a:cxnLst/>
              <a:rect l="l" t="t"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77" name="Google Shape;1477;p33"/>
            <p:cNvSpPr/>
            <p:nvPr/>
          </p:nvSpPr>
          <p:spPr>
            <a:xfrm>
              <a:off x="19907349" y="4497805"/>
              <a:ext cx="422982" cy="474607"/>
            </a:xfrm>
            <a:custGeom>
              <a:avLst/>
              <a:gdLst/>
              <a:ahLst/>
              <a:cxnLst/>
              <a:rect l="l" t="t"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78" name="Google Shape;1478;p33"/>
            <p:cNvSpPr/>
            <p:nvPr/>
          </p:nvSpPr>
          <p:spPr>
            <a:xfrm>
              <a:off x="16605913" y="7050896"/>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79" name="Google Shape;1479;p33"/>
            <p:cNvSpPr/>
            <p:nvPr/>
          </p:nvSpPr>
          <p:spPr>
            <a:xfrm>
              <a:off x="17109012" y="5013808"/>
              <a:ext cx="413677" cy="591501"/>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80" name="Google Shape;1480;p33"/>
            <p:cNvSpPr/>
            <p:nvPr/>
          </p:nvSpPr>
          <p:spPr>
            <a:xfrm>
              <a:off x="16082433" y="4790078"/>
              <a:ext cx="583511" cy="413605"/>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81" name="Google Shape;1481;p33"/>
            <p:cNvSpPr/>
            <p:nvPr/>
          </p:nvSpPr>
          <p:spPr>
            <a:xfrm>
              <a:off x="21000318" y="5616838"/>
              <a:ext cx="437119" cy="309840"/>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82" name="Google Shape;1482;p33"/>
            <p:cNvSpPr/>
            <p:nvPr/>
          </p:nvSpPr>
          <p:spPr>
            <a:xfrm>
              <a:off x="14548058" y="8927501"/>
              <a:ext cx="446855" cy="494666"/>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83" name="Google Shape;1483;p33"/>
            <p:cNvSpPr/>
            <p:nvPr/>
          </p:nvSpPr>
          <p:spPr>
            <a:xfrm>
              <a:off x="19258837" y="11958731"/>
              <a:ext cx="567699" cy="676947"/>
            </a:xfrm>
            <a:custGeom>
              <a:avLst/>
              <a:gdLst/>
              <a:ahLst/>
              <a:cxnLst/>
              <a:rect l="l" t="t" r="r" b="b"/>
              <a:pathLst>
                <a:path w="21600" h="21600" extrusionOk="0">
                  <a:moveTo>
                    <a:pt x="19543" y="12242"/>
                  </a:moveTo>
                  <a:cubicBezTo>
                    <a:pt x="19543" y="12836"/>
                    <a:pt x="18964" y="13322"/>
                    <a:pt x="18257" y="13322"/>
                  </a:cubicBezTo>
                  <a:lnTo>
                    <a:pt x="3343" y="13322"/>
                  </a:lnTo>
                  <a:cubicBezTo>
                    <a:pt x="2636" y="13322"/>
                    <a:pt x="2057" y="12836"/>
                    <a:pt x="2057" y="12242"/>
                  </a:cubicBezTo>
                  <a:lnTo>
                    <a:pt x="2057" y="4322"/>
                  </a:lnTo>
                  <a:cubicBezTo>
                    <a:pt x="2057" y="3728"/>
                    <a:pt x="2636" y="3242"/>
                    <a:pt x="3343" y="3242"/>
                  </a:cubicBezTo>
                  <a:lnTo>
                    <a:pt x="18257" y="3242"/>
                  </a:lnTo>
                  <a:cubicBezTo>
                    <a:pt x="18964" y="3242"/>
                    <a:pt x="19543" y="3728"/>
                    <a:pt x="19543" y="4322"/>
                  </a:cubicBezTo>
                  <a:cubicBezTo>
                    <a:pt x="19543" y="4322"/>
                    <a:pt x="19543" y="12242"/>
                    <a:pt x="19543" y="12242"/>
                  </a:cubicBezTo>
                  <a:close/>
                  <a:moveTo>
                    <a:pt x="17743" y="18146"/>
                  </a:moveTo>
                  <a:cubicBezTo>
                    <a:pt x="16891" y="18146"/>
                    <a:pt x="16200" y="17566"/>
                    <a:pt x="16200" y="16850"/>
                  </a:cubicBezTo>
                  <a:cubicBezTo>
                    <a:pt x="16200" y="16134"/>
                    <a:pt x="16891" y="15554"/>
                    <a:pt x="17743" y="15554"/>
                  </a:cubicBezTo>
                  <a:cubicBezTo>
                    <a:pt x="18594" y="15554"/>
                    <a:pt x="19285" y="16134"/>
                    <a:pt x="19285" y="16850"/>
                  </a:cubicBezTo>
                  <a:cubicBezTo>
                    <a:pt x="19285" y="17566"/>
                    <a:pt x="18594" y="18146"/>
                    <a:pt x="17743" y="18146"/>
                  </a:cubicBezTo>
                  <a:close/>
                  <a:moveTo>
                    <a:pt x="3857" y="18146"/>
                  </a:moveTo>
                  <a:cubicBezTo>
                    <a:pt x="3005" y="18146"/>
                    <a:pt x="2315" y="17566"/>
                    <a:pt x="2315" y="16850"/>
                  </a:cubicBezTo>
                  <a:cubicBezTo>
                    <a:pt x="2315" y="16134"/>
                    <a:pt x="3005" y="15554"/>
                    <a:pt x="3857" y="15554"/>
                  </a:cubicBezTo>
                  <a:cubicBezTo>
                    <a:pt x="4709" y="15554"/>
                    <a:pt x="5400" y="16134"/>
                    <a:pt x="5400" y="16850"/>
                  </a:cubicBezTo>
                  <a:cubicBezTo>
                    <a:pt x="5400" y="17566"/>
                    <a:pt x="4709" y="18146"/>
                    <a:pt x="3857" y="18146"/>
                  </a:cubicBezTo>
                  <a:close/>
                  <a:moveTo>
                    <a:pt x="5657" y="1513"/>
                  </a:moveTo>
                  <a:cubicBezTo>
                    <a:pt x="5657" y="1275"/>
                    <a:pt x="5889" y="1081"/>
                    <a:pt x="6171" y="1081"/>
                  </a:cubicBezTo>
                  <a:lnTo>
                    <a:pt x="15429" y="1081"/>
                  </a:lnTo>
                  <a:cubicBezTo>
                    <a:pt x="15711" y="1081"/>
                    <a:pt x="15943" y="1275"/>
                    <a:pt x="15943" y="1513"/>
                  </a:cubicBezTo>
                  <a:lnTo>
                    <a:pt x="15943" y="1729"/>
                  </a:lnTo>
                  <a:cubicBezTo>
                    <a:pt x="15943" y="1967"/>
                    <a:pt x="15711" y="2161"/>
                    <a:pt x="15429" y="2161"/>
                  </a:cubicBezTo>
                  <a:lnTo>
                    <a:pt x="6171" y="2161"/>
                  </a:lnTo>
                  <a:cubicBezTo>
                    <a:pt x="5889" y="2161"/>
                    <a:pt x="5657" y="1967"/>
                    <a:pt x="5657" y="1729"/>
                  </a:cubicBezTo>
                  <a:cubicBezTo>
                    <a:pt x="5657" y="1729"/>
                    <a:pt x="5657" y="1513"/>
                    <a:pt x="5657" y="1513"/>
                  </a:cubicBezTo>
                  <a:close/>
                  <a:moveTo>
                    <a:pt x="20314" y="0"/>
                  </a:moveTo>
                  <a:lnTo>
                    <a:pt x="1286" y="0"/>
                  </a:lnTo>
                  <a:cubicBezTo>
                    <a:pt x="579" y="0"/>
                    <a:pt x="0" y="486"/>
                    <a:pt x="0" y="1080"/>
                  </a:cubicBezTo>
                  <a:lnTo>
                    <a:pt x="0" y="18360"/>
                  </a:lnTo>
                  <a:cubicBezTo>
                    <a:pt x="0" y="18954"/>
                    <a:pt x="579" y="19440"/>
                    <a:pt x="1286" y="19440"/>
                  </a:cubicBezTo>
                  <a:lnTo>
                    <a:pt x="1800" y="19440"/>
                  </a:lnTo>
                  <a:cubicBezTo>
                    <a:pt x="1800" y="19440"/>
                    <a:pt x="1800" y="20498"/>
                    <a:pt x="1800" y="20520"/>
                  </a:cubicBezTo>
                  <a:cubicBezTo>
                    <a:pt x="1800" y="21114"/>
                    <a:pt x="2379" y="21600"/>
                    <a:pt x="3086" y="21600"/>
                  </a:cubicBezTo>
                  <a:lnTo>
                    <a:pt x="4629" y="21600"/>
                  </a:lnTo>
                  <a:cubicBezTo>
                    <a:pt x="5336" y="21600"/>
                    <a:pt x="5915" y="21114"/>
                    <a:pt x="5915" y="20520"/>
                  </a:cubicBezTo>
                  <a:cubicBezTo>
                    <a:pt x="5915" y="20498"/>
                    <a:pt x="5915" y="19440"/>
                    <a:pt x="5915" y="19440"/>
                  </a:cubicBezTo>
                  <a:lnTo>
                    <a:pt x="15685" y="19440"/>
                  </a:lnTo>
                  <a:cubicBezTo>
                    <a:pt x="15685" y="19440"/>
                    <a:pt x="15685" y="20498"/>
                    <a:pt x="15685" y="20520"/>
                  </a:cubicBezTo>
                  <a:cubicBezTo>
                    <a:pt x="15685" y="21114"/>
                    <a:pt x="16264" y="21600"/>
                    <a:pt x="16971" y="21600"/>
                  </a:cubicBezTo>
                  <a:lnTo>
                    <a:pt x="18514" y="21600"/>
                  </a:lnTo>
                  <a:cubicBezTo>
                    <a:pt x="19221" y="21600"/>
                    <a:pt x="19800" y="21114"/>
                    <a:pt x="19800" y="20520"/>
                  </a:cubicBezTo>
                  <a:cubicBezTo>
                    <a:pt x="19800" y="20498"/>
                    <a:pt x="19800" y="19440"/>
                    <a:pt x="19800" y="19440"/>
                  </a:cubicBezTo>
                  <a:lnTo>
                    <a:pt x="20314" y="19440"/>
                  </a:lnTo>
                  <a:cubicBezTo>
                    <a:pt x="21021" y="19440"/>
                    <a:pt x="21600" y="18954"/>
                    <a:pt x="21600" y="18360"/>
                  </a:cubicBezTo>
                  <a:lnTo>
                    <a:pt x="21600" y="1080"/>
                  </a:lnTo>
                  <a:cubicBezTo>
                    <a:pt x="21600" y="486"/>
                    <a:pt x="21021" y="0"/>
                    <a:pt x="2031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84" name="Google Shape;1484;p33"/>
            <p:cNvSpPr/>
            <p:nvPr/>
          </p:nvSpPr>
          <p:spPr>
            <a:xfrm>
              <a:off x="20512929" y="11955407"/>
              <a:ext cx="678678" cy="598412"/>
            </a:xfrm>
            <a:custGeom>
              <a:avLst/>
              <a:gdLst/>
              <a:ahLst/>
              <a:cxnLst/>
              <a:rect l="l" t="t" r="r" b="b"/>
              <a:pathLst>
                <a:path w="21465" h="21448" extrusionOk="0">
                  <a:moveTo>
                    <a:pt x="1162" y="1839"/>
                  </a:moveTo>
                  <a:cubicBezTo>
                    <a:pt x="454" y="1924"/>
                    <a:pt x="-67" y="2640"/>
                    <a:pt x="7" y="3442"/>
                  </a:cubicBezTo>
                  <a:lnTo>
                    <a:pt x="1557" y="20144"/>
                  </a:lnTo>
                  <a:cubicBezTo>
                    <a:pt x="1631" y="20947"/>
                    <a:pt x="2272" y="21524"/>
                    <a:pt x="2980" y="21440"/>
                  </a:cubicBezTo>
                  <a:lnTo>
                    <a:pt x="19632" y="19456"/>
                  </a:lnTo>
                  <a:cubicBezTo>
                    <a:pt x="20339" y="19372"/>
                    <a:pt x="20850" y="18657"/>
                    <a:pt x="20776" y="17855"/>
                  </a:cubicBezTo>
                  <a:lnTo>
                    <a:pt x="20372" y="13497"/>
                  </a:lnTo>
                  <a:lnTo>
                    <a:pt x="15892" y="14031"/>
                  </a:lnTo>
                  <a:cubicBezTo>
                    <a:pt x="15184" y="14115"/>
                    <a:pt x="14553" y="13536"/>
                    <a:pt x="14479" y="12734"/>
                  </a:cubicBezTo>
                  <a:lnTo>
                    <a:pt x="14209" y="9825"/>
                  </a:lnTo>
                  <a:cubicBezTo>
                    <a:pt x="14135" y="9023"/>
                    <a:pt x="14646" y="8308"/>
                    <a:pt x="15353" y="8224"/>
                  </a:cubicBezTo>
                  <a:lnTo>
                    <a:pt x="19833" y="7690"/>
                  </a:lnTo>
                  <a:lnTo>
                    <a:pt x="19497" y="4062"/>
                  </a:lnTo>
                  <a:cubicBezTo>
                    <a:pt x="19422" y="3260"/>
                    <a:pt x="18790" y="2669"/>
                    <a:pt x="18083" y="2754"/>
                  </a:cubicBezTo>
                  <a:lnTo>
                    <a:pt x="17948" y="1305"/>
                  </a:lnTo>
                  <a:cubicBezTo>
                    <a:pt x="17874" y="503"/>
                    <a:pt x="17243" y="-76"/>
                    <a:pt x="16535" y="8"/>
                  </a:cubicBezTo>
                  <a:lnTo>
                    <a:pt x="1162" y="1839"/>
                  </a:lnTo>
                  <a:close/>
                  <a:moveTo>
                    <a:pt x="1930" y="3213"/>
                  </a:moveTo>
                  <a:lnTo>
                    <a:pt x="15381" y="1611"/>
                  </a:lnTo>
                  <a:cubicBezTo>
                    <a:pt x="15381" y="1611"/>
                    <a:pt x="16670" y="1454"/>
                    <a:pt x="16804" y="2906"/>
                  </a:cubicBezTo>
                  <a:lnTo>
                    <a:pt x="2065" y="4661"/>
                  </a:lnTo>
                  <a:cubicBezTo>
                    <a:pt x="1711" y="4704"/>
                    <a:pt x="1401" y="4420"/>
                    <a:pt x="1364" y="4018"/>
                  </a:cubicBezTo>
                  <a:cubicBezTo>
                    <a:pt x="1327" y="3618"/>
                    <a:pt x="1577" y="3255"/>
                    <a:pt x="1930" y="3213"/>
                  </a:cubicBezTo>
                  <a:close/>
                  <a:moveTo>
                    <a:pt x="16055" y="8878"/>
                  </a:moveTo>
                  <a:cubicBezTo>
                    <a:pt x="15347" y="8963"/>
                    <a:pt x="14836" y="9677"/>
                    <a:pt x="14911" y="10479"/>
                  </a:cubicBezTo>
                  <a:lnTo>
                    <a:pt x="15045" y="11928"/>
                  </a:lnTo>
                  <a:cubicBezTo>
                    <a:pt x="15120" y="12730"/>
                    <a:pt x="15751" y="13309"/>
                    <a:pt x="16458" y="13225"/>
                  </a:cubicBezTo>
                  <a:lnTo>
                    <a:pt x="20304" y="12767"/>
                  </a:lnTo>
                  <a:cubicBezTo>
                    <a:pt x="21012" y="12682"/>
                    <a:pt x="21533" y="11966"/>
                    <a:pt x="21459" y="11164"/>
                  </a:cubicBezTo>
                  <a:lnTo>
                    <a:pt x="21324" y="9716"/>
                  </a:lnTo>
                  <a:cubicBezTo>
                    <a:pt x="21250" y="8913"/>
                    <a:pt x="20608" y="8336"/>
                    <a:pt x="19901" y="8420"/>
                  </a:cubicBezTo>
                  <a:lnTo>
                    <a:pt x="16055" y="8878"/>
                  </a:lnTo>
                  <a:close/>
                  <a:moveTo>
                    <a:pt x="16834" y="10250"/>
                  </a:moveTo>
                  <a:cubicBezTo>
                    <a:pt x="17188" y="10208"/>
                    <a:pt x="17508" y="10491"/>
                    <a:pt x="17545" y="10892"/>
                  </a:cubicBezTo>
                  <a:cubicBezTo>
                    <a:pt x="17582" y="11293"/>
                    <a:pt x="17322" y="11657"/>
                    <a:pt x="16968" y="11699"/>
                  </a:cubicBezTo>
                  <a:cubicBezTo>
                    <a:pt x="16614" y="11741"/>
                    <a:pt x="16293" y="11447"/>
                    <a:pt x="16256" y="11046"/>
                  </a:cubicBezTo>
                  <a:cubicBezTo>
                    <a:pt x="16219" y="10644"/>
                    <a:pt x="16480" y="10293"/>
                    <a:pt x="16834" y="1025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85" name="Google Shape;1485;p33"/>
            <p:cNvSpPr/>
            <p:nvPr/>
          </p:nvSpPr>
          <p:spPr>
            <a:xfrm>
              <a:off x="19308419" y="13173056"/>
              <a:ext cx="779626" cy="510037"/>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86" name="Google Shape;1486;p33"/>
            <p:cNvSpPr/>
            <p:nvPr/>
          </p:nvSpPr>
          <p:spPr>
            <a:xfrm>
              <a:off x="19278047" y="12757726"/>
              <a:ext cx="364916" cy="364935"/>
            </a:xfrm>
            <a:custGeom>
              <a:avLst/>
              <a:gdLst/>
              <a:ahLst/>
              <a:cxnLst/>
              <a:rect l="l" t="t"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9"/>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87" name="Google Shape;1487;p33"/>
            <p:cNvSpPr/>
            <p:nvPr/>
          </p:nvSpPr>
          <p:spPr>
            <a:xfrm>
              <a:off x="18249834" y="13272749"/>
              <a:ext cx="957659" cy="434144"/>
            </a:xfrm>
            <a:custGeom>
              <a:avLst/>
              <a:gdLst/>
              <a:ahLst/>
              <a:cxnLst/>
              <a:rect l="l" t="t" r="r" b="b"/>
              <a:pathLst>
                <a:path w="21600" h="21600" extrusionOk="0">
                  <a:moveTo>
                    <a:pt x="0" y="20793"/>
                  </a:moveTo>
                  <a:cubicBezTo>
                    <a:pt x="2762" y="20896"/>
                    <a:pt x="4229" y="16959"/>
                    <a:pt x="5457" y="12973"/>
                  </a:cubicBezTo>
                  <a:cubicBezTo>
                    <a:pt x="6611" y="16963"/>
                    <a:pt x="8026" y="20867"/>
                    <a:pt x="10731" y="20967"/>
                  </a:cubicBezTo>
                  <a:cubicBezTo>
                    <a:pt x="13410" y="21066"/>
                    <a:pt x="14890" y="17337"/>
                    <a:pt x="16097" y="13477"/>
                  </a:cubicBezTo>
                  <a:cubicBezTo>
                    <a:pt x="17258" y="17515"/>
                    <a:pt x="18668" y="21499"/>
                    <a:pt x="21405" y="21600"/>
                  </a:cubicBezTo>
                  <a:lnTo>
                    <a:pt x="21434" y="18923"/>
                  </a:lnTo>
                  <a:cubicBezTo>
                    <a:pt x="19117" y="18837"/>
                    <a:pt x="18015" y="15307"/>
                    <a:pt x="16841" y="11103"/>
                  </a:cubicBezTo>
                  <a:cubicBezTo>
                    <a:pt x="18096" y="6922"/>
                    <a:pt x="19242" y="3387"/>
                    <a:pt x="21588" y="3475"/>
                  </a:cubicBezTo>
                  <a:lnTo>
                    <a:pt x="21600" y="798"/>
                  </a:lnTo>
                  <a:cubicBezTo>
                    <a:pt x="18838" y="695"/>
                    <a:pt x="17358" y="4641"/>
                    <a:pt x="16130" y="8627"/>
                  </a:cubicBezTo>
                  <a:cubicBezTo>
                    <a:pt x="14977" y="4640"/>
                    <a:pt x="13556" y="770"/>
                    <a:pt x="10852" y="669"/>
                  </a:cubicBezTo>
                  <a:cubicBezTo>
                    <a:pt x="8168" y="570"/>
                    <a:pt x="6711" y="4292"/>
                    <a:pt x="5503" y="8160"/>
                  </a:cubicBezTo>
                  <a:cubicBezTo>
                    <a:pt x="4341" y="4115"/>
                    <a:pt x="2924" y="102"/>
                    <a:pt x="183" y="0"/>
                  </a:cubicBezTo>
                  <a:cubicBezTo>
                    <a:pt x="183" y="0"/>
                    <a:pt x="166" y="2677"/>
                    <a:pt x="166" y="2677"/>
                  </a:cubicBezTo>
                  <a:cubicBezTo>
                    <a:pt x="2490" y="2763"/>
                    <a:pt x="3581" y="6313"/>
                    <a:pt x="4759" y="10534"/>
                  </a:cubicBezTo>
                  <a:cubicBezTo>
                    <a:pt x="3507" y="14705"/>
                    <a:pt x="2353" y="18212"/>
                    <a:pt x="12" y="18125"/>
                  </a:cubicBezTo>
                  <a:lnTo>
                    <a:pt x="0" y="20793"/>
                  </a:lnTo>
                  <a:close/>
                  <a:moveTo>
                    <a:pt x="241" y="16420"/>
                  </a:moveTo>
                  <a:cubicBezTo>
                    <a:pt x="649" y="16425"/>
                    <a:pt x="1008" y="16293"/>
                    <a:pt x="1338" y="16053"/>
                  </a:cubicBezTo>
                  <a:cubicBezTo>
                    <a:pt x="1338" y="16053"/>
                    <a:pt x="1438" y="4786"/>
                    <a:pt x="1438" y="4786"/>
                  </a:cubicBezTo>
                  <a:cubicBezTo>
                    <a:pt x="1113" y="4525"/>
                    <a:pt x="753" y="4374"/>
                    <a:pt x="345" y="4355"/>
                  </a:cubicBezTo>
                  <a:lnTo>
                    <a:pt x="241" y="16420"/>
                  </a:lnTo>
                  <a:close/>
                  <a:moveTo>
                    <a:pt x="2402" y="14724"/>
                  </a:moveTo>
                  <a:cubicBezTo>
                    <a:pt x="2787" y="14105"/>
                    <a:pt x="3126" y="13297"/>
                    <a:pt x="3454" y="12359"/>
                  </a:cubicBezTo>
                  <a:lnTo>
                    <a:pt x="3491" y="8563"/>
                  </a:lnTo>
                  <a:cubicBezTo>
                    <a:pt x="3181" y="7606"/>
                    <a:pt x="2858" y="6774"/>
                    <a:pt x="2485" y="6133"/>
                  </a:cubicBezTo>
                  <a:lnTo>
                    <a:pt x="2402" y="14724"/>
                  </a:lnTo>
                  <a:close/>
                  <a:moveTo>
                    <a:pt x="6201" y="10598"/>
                  </a:moveTo>
                  <a:cubicBezTo>
                    <a:pt x="7413" y="6583"/>
                    <a:pt x="8564" y="3262"/>
                    <a:pt x="10839" y="3346"/>
                  </a:cubicBezTo>
                  <a:cubicBezTo>
                    <a:pt x="13133" y="3431"/>
                    <a:pt x="14226" y="6882"/>
                    <a:pt x="15386" y="11029"/>
                  </a:cubicBezTo>
                  <a:cubicBezTo>
                    <a:pt x="14178" y="15032"/>
                    <a:pt x="13031" y="18375"/>
                    <a:pt x="10761" y="18290"/>
                  </a:cubicBezTo>
                  <a:cubicBezTo>
                    <a:pt x="8467" y="18206"/>
                    <a:pt x="7361" y="14745"/>
                    <a:pt x="6201" y="10598"/>
                  </a:cubicBezTo>
                  <a:close/>
                  <a:moveTo>
                    <a:pt x="7901" y="13065"/>
                  </a:moveTo>
                  <a:cubicBezTo>
                    <a:pt x="8268" y="14180"/>
                    <a:pt x="8656" y="15139"/>
                    <a:pt x="9098" y="15879"/>
                  </a:cubicBezTo>
                  <a:lnTo>
                    <a:pt x="9173" y="5547"/>
                  </a:lnTo>
                  <a:cubicBezTo>
                    <a:pt x="8720" y="6254"/>
                    <a:pt x="8323" y="7192"/>
                    <a:pt x="7938" y="8279"/>
                  </a:cubicBezTo>
                  <a:lnTo>
                    <a:pt x="7901" y="13065"/>
                  </a:lnTo>
                  <a:close/>
                  <a:moveTo>
                    <a:pt x="10199" y="16402"/>
                  </a:moveTo>
                  <a:cubicBezTo>
                    <a:pt x="10421" y="16504"/>
                    <a:pt x="10654" y="16562"/>
                    <a:pt x="10910" y="16567"/>
                  </a:cubicBezTo>
                  <a:cubicBezTo>
                    <a:pt x="11039" y="16569"/>
                    <a:pt x="11163" y="16554"/>
                    <a:pt x="11284" y="16530"/>
                  </a:cubicBezTo>
                  <a:lnTo>
                    <a:pt x="11421" y="4676"/>
                  </a:lnTo>
                  <a:cubicBezTo>
                    <a:pt x="11301" y="4648"/>
                    <a:pt x="11177" y="4632"/>
                    <a:pt x="11047" y="4630"/>
                  </a:cubicBezTo>
                  <a:cubicBezTo>
                    <a:pt x="10792" y="4625"/>
                    <a:pt x="10556" y="4674"/>
                    <a:pt x="10332" y="4767"/>
                  </a:cubicBezTo>
                  <a:lnTo>
                    <a:pt x="10199" y="16402"/>
                  </a:lnTo>
                  <a:close/>
                  <a:moveTo>
                    <a:pt x="12440" y="16292"/>
                  </a:moveTo>
                  <a:cubicBezTo>
                    <a:pt x="12866" y="15783"/>
                    <a:pt x="13237" y="15074"/>
                    <a:pt x="13587" y="14220"/>
                  </a:cubicBezTo>
                  <a:lnTo>
                    <a:pt x="13653" y="7866"/>
                  </a:lnTo>
                  <a:cubicBezTo>
                    <a:pt x="13321" y="6994"/>
                    <a:pt x="12964" y="6269"/>
                    <a:pt x="12548" y="5739"/>
                  </a:cubicBezTo>
                  <a:lnTo>
                    <a:pt x="12440" y="16292"/>
                  </a:lnTo>
                  <a:close/>
                  <a:moveTo>
                    <a:pt x="18109" y="13000"/>
                  </a:moveTo>
                  <a:cubicBezTo>
                    <a:pt x="18420" y="13890"/>
                    <a:pt x="18742" y="14650"/>
                    <a:pt x="19110" y="15228"/>
                  </a:cubicBezTo>
                  <a:lnTo>
                    <a:pt x="19115" y="6949"/>
                  </a:lnTo>
                  <a:cubicBezTo>
                    <a:pt x="18746" y="7587"/>
                    <a:pt x="18420" y="8402"/>
                    <a:pt x="18109" y="9342"/>
                  </a:cubicBezTo>
                  <a:lnTo>
                    <a:pt x="18109" y="13000"/>
                  </a:lnTo>
                  <a:close/>
                  <a:moveTo>
                    <a:pt x="20436" y="16503"/>
                  </a:moveTo>
                  <a:cubicBezTo>
                    <a:pt x="20751" y="16735"/>
                    <a:pt x="21099" y="16863"/>
                    <a:pt x="21492" y="16860"/>
                  </a:cubicBezTo>
                  <a:lnTo>
                    <a:pt x="21546" y="5272"/>
                  </a:lnTo>
                  <a:cubicBezTo>
                    <a:pt x="21153" y="5289"/>
                    <a:pt x="20803" y="5437"/>
                    <a:pt x="20486" y="5684"/>
                  </a:cubicBezTo>
                  <a:cubicBezTo>
                    <a:pt x="20486" y="5684"/>
                    <a:pt x="20436" y="16503"/>
                    <a:pt x="20436" y="1650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88" name="Google Shape;1488;p33"/>
            <p:cNvSpPr/>
            <p:nvPr/>
          </p:nvSpPr>
          <p:spPr>
            <a:xfrm>
              <a:off x="20962861" y="13425299"/>
              <a:ext cx="410124" cy="290707"/>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89" name="Google Shape;1489;p33"/>
            <p:cNvSpPr/>
            <p:nvPr/>
          </p:nvSpPr>
          <p:spPr>
            <a:xfrm>
              <a:off x="17299512" y="11350027"/>
              <a:ext cx="844727" cy="1120378"/>
            </a:xfrm>
            <a:custGeom>
              <a:avLst/>
              <a:gdLst/>
              <a:ahLst/>
              <a:cxnLst/>
              <a:rect l="l" t="t" r="r" b="b"/>
              <a:pathLst>
                <a:path w="20983" h="21600" extrusionOk="0">
                  <a:moveTo>
                    <a:pt x="4487" y="2661"/>
                  </a:moveTo>
                  <a:cubicBezTo>
                    <a:pt x="6041" y="1951"/>
                    <a:pt x="7888" y="1570"/>
                    <a:pt x="9828" y="1650"/>
                  </a:cubicBezTo>
                  <a:cubicBezTo>
                    <a:pt x="12550" y="1762"/>
                    <a:pt x="15032" y="2810"/>
                    <a:pt x="16637" y="4507"/>
                  </a:cubicBezTo>
                  <a:cubicBezTo>
                    <a:pt x="17954" y="5855"/>
                    <a:pt x="18616" y="7507"/>
                    <a:pt x="18498" y="9204"/>
                  </a:cubicBezTo>
                  <a:cubicBezTo>
                    <a:pt x="18319" y="11771"/>
                    <a:pt x="16441" y="14049"/>
                    <a:pt x="13531" y="15243"/>
                  </a:cubicBezTo>
                  <a:cubicBezTo>
                    <a:pt x="7170" y="17652"/>
                    <a:pt x="-219" y="13941"/>
                    <a:pt x="5" y="8450"/>
                  </a:cubicBezTo>
                  <a:cubicBezTo>
                    <a:pt x="107" y="5959"/>
                    <a:pt x="1897" y="3846"/>
                    <a:pt x="4487" y="2661"/>
                  </a:cubicBezTo>
                  <a:close/>
                  <a:moveTo>
                    <a:pt x="11927" y="0"/>
                  </a:moveTo>
                  <a:cubicBezTo>
                    <a:pt x="14972" y="550"/>
                    <a:pt x="17565" y="1989"/>
                    <a:pt x="19217" y="4049"/>
                  </a:cubicBezTo>
                  <a:cubicBezTo>
                    <a:pt x="20869" y="6108"/>
                    <a:pt x="21381" y="8545"/>
                    <a:pt x="20673" y="10908"/>
                  </a:cubicBezTo>
                  <a:cubicBezTo>
                    <a:pt x="19872" y="13581"/>
                    <a:pt x="17567" y="15755"/>
                    <a:pt x="14558" y="16945"/>
                  </a:cubicBezTo>
                  <a:cubicBezTo>
                    <a:pt x="13956" y="17183"/>
                    <a:pt x="13322" y="17384"/>
                    <a:pt x="12670" y="17539"/>
                  </a:cubicBezTo>
                  <a:lnTo>
                    <a:pt x="13689" y="19091"/>
                  </a:lnTo>
                  <a:lnTo>
                    <a:pt x="16552" y="17959"/>
                  </a:lnTo>
                  <a:lnTo>
                    <a:pt x="17260" y="19038"/>
                  </a:lnTo>
                  <a:lnTo>
                    <a:pt x="10780" y="21600"/>
                  </a:lnTo>
                  <a:lnTo>
                    <a:pt x="10072" y="20522"/>
                  </a:lnTo>
                  <a:lnTo>
                    <a:pt x="12300" y="19641"/>
                  </a:lnTo>
                  <a:lnTo>
                    <a:pt x="11104" y="17819"/>
                  </a:lnTo>
                  <a:cubicBezTo>
                    <a:pt x="10775" y="17860"/>
                    <a:pt x="10443" y="17889"/>
                    <a:pt x="10107" y="17909"/>
                  </a:cubicBezTo>
                  <a:cubicBezTo>
                    <a:pt x="9771" y="17928"/>
                    <a:pt x="9432" y="17928"/>
                    <a:pt x="9091" y="17924"/>
                  </a:cubicBezTo>
                  <a:lnTo>
                    <a:pt x="9115" y="16720"/>
                  </a:lnTo>
                  <a:cubicBezTo>
                    <a:pt x="13857" y="16783"/>
                    <a:pt x="18085" y="14219"/>
                    <a:pt x="19161" y="10628"/>
                  </a:cubicBezTo>
                  <a:cubicBezTo>
                    <a:pt x="19775" y="8580"/>
                    <a:pt x="19321" y="6477"/>
                    <a:pt x="17889" y="4691"/>
                  </a:cubicBezTo>
                  <a:cubicBezTo>
                    <a:pt x="16457" y="2906"/>
                    <a:pt x="14223" y="1654"/>
                    <a:pt x="11584" y="1178"/>
                  </a:cubicBezTo>
                  <a:lnTo>
                    <a:pt x="11927" y="0"/>
                  </a:lnTo>
                  <a:close/>
                  <a:moveTo>
                    <a:pt x="5394" y="3239"/>
                  </a:moveTo>
                  <a:cubicBezTo>
                    <a:pt x="4971" y="3418"/>
                    <a:pt x="4569" y="3631"/>
                    <a:pt x="4192" y="3867"/>
                  </a:cubicBezTo>
                  <a:cubicBezTo>
                    <a:pt x="4430" y="4003"/>
                    <a:pt x="4673" y="4128"/>
                    <a:pt x="4923" y="4245"/>
                  </a:cubicBezTo>
                  <a:cubicBezTo>
                    <a:pt x="5174" y="4362"/>
                    <a:pt x="5435" y="4472"/>
                    <a:pt x="5696" y="4572"/>
                  </a:cubicBezTo>
                  <a:cubicBezTo>
                    <a:pt x="5840" y="4267"/>
                    <a:pt x="6003" y="3965"/>
                    <a:pt x="6174" y="3669"/>
                  </a:cubicBezTo>
                  <a:cubicBezTo>
                    <a:pt x="6345" y="3372"/>
                    <a:pt x="6521" y="3084"/>
                    <a:pt x="6719" y="2797"/>
                  </a:cubicBezTo>
                  <a:cubicBezTo>
                    <a:pt x="6262" y="2917"/>
                    <a:pt x="5818" y="3060"/>
                    <a:pt x="5394" y="3239"/>
                  </a:cubicBezTo>
                  <a:close/>
                  <a:moveTo>
                    <a:pt x="8111" y="2528"/>
                  </a:moveTo>
                  <a:cubicBezTo>
                    <a:pt x="7815" y="2902"/>
                    <a:pt x="7543" y="3287"/>
                    <a:pt x="7298" y="3681"/>
                  </a:cubicBezTo>
                  <a:cubicBezTo>
                    <a:pt x="7054" y="4074"/>
                    <a:pt x="6836" y="4477"/>
                    <a:pt x="6643" y="4888"/>
                  </a:cubicBezTo>
                  <a:cubicBezTo>
                    <a:pt x="7029" y="4999"/>
                    <a:pt x="7434" y="5094"/>
                    <a:pt x="7836" y="5166"/>
                  </a:cubicBezTo>
                  <a:cubicBezTo>
                    <a:pt x="8238" y="5238"/>
                    <a:pt x="8643" y="5293"/>
                    <a:pt x="9058" y="5327"/>
                  </a:cubicBezTo>
                  <a:lnTo>
                    <a:pt x="9258" y="2461"/>
                  </a:lnTo>
                  <a:cubicBezTo>
                    <a:pt x="9068" y="2462"/>
                    <a:pt x="8871" y="2466"/>
                    <a:pt x="8681" y="2478"/>
                  </a:cubicBezTo>
                  <a:cubicBezTo>
                    <a:pt x="8492" y="2490"/>
                    <a:pt x="8298" y="2506"/>
                    <a:pt x="8111" y="2528"/>
                  </a:cubicBezTo>
                  <a:close/>
                  <a:moveTo>
                    <a:pt x="3332" y="4418"/>
                  </a:moveTo>
                  <a:cubicBezTo>
                    <a:pt x="2706" y="4923"/>
                    <a:pt x="2197" y="5495"/>
                    <a:pt x="1822" y="6116"/>
                  </a:cubicBezTo>
                  <a:cubicBezTo>
                    <a:pt x="1446" y="6736"/>
                    <a:pt x="1199" y="7397"/>
                    <a:pt x="1096" y="8089"/>
                  </a:cubicBezTo>
                  <a:lnTo>
                    <a:pt x="4650" y="8241"/>
                  </a:lnTo>
                  <a:cubicBezTo>
                    <a:pt x="4701" y="7753"/>
                    <a:pt x="4783" y="7263"/>
                    <a:pt x="4900" y="6783"/>
                  </a:cubicBezTo>
                  <a:cubicBezTo>
                    <a:pt x="5017" y="6305"/>
                    <a:pt x="5162" y="5834"/>
                    <a:pt x="5343" y="5367"/>
                  </a:cubicBezTo>
                  <a:cubicBezTo>
                    <a:pt x="4988" y="5238"/>
                    <a:pt x="4643" y="5093"/>
                    <a:pt x="4305" y="4935"/>
                  </a:cubicBezTo>
                  <a:cubicBezTo>
                    <a:pt x="3967" y="4776"/>
                    <a:pt x="3650" y="4606"/>
                    <a:pt x="3332" y="4418"/>
                  </a:cubicBezTo>
                  <a:close/>
                  <a:moveTo>
                    <a:pt x="10293" y="2496"/>
                  </a:moveTo>
                  <a:lnTo>
                    <a:pt x="10092" y="5362"/>
                  </a:lnTo>
                  <a:cubicBezTo>
                    <a:pt x="10477" y="5359"/>
                    <a:pt x="10864" y="5342"/>
                    <a:pt x="11246" y="5304"/>
                  </a:cubicBezTo>
                  <a:cubicBezTo>
                    <a:pt x="11627" y="5267"/>
                    <a:pt x="12001" y="5211"/>
                    <a:pt x="12374" y="5139"/>
                  </a:cubicBezTo>
                  <a:cubicBezTo>
                    <a:pt x="12236" y="4706"/>
                    <a:pt x="12076" y="4278"/>
                    <a:pt x="11881" y="3859"/>
                  </a:cubicBezTo>
                  <a:cubicBezTo>
                    <a:pt x="11686" y="3439"/>
                    <a:pt x="11470" y="3025"/>
                    <a:pt x="11220" y="2622"/>
                  </a:cubicBezTo>
                  <a:cubicBezTo>
                    <a:pt x="11069" y="2594"/>
                    <a:pt x="10904" y="2570"/>
                    <a:pt x="10750" y="2550"/>
                  </a:cubicBezTo>
                  <a:cubicBezTo>
                    <a:pt x="10596" y="2530"/>
                    <a:pt x="10449" y="2511"/>
                    <a:pt x="10293" y="2496"/>
                  </a:cubicBezTo>
                  <a:close/>
                  <a:moveTo>
                    <a:pt x="12546" y="2964"/>
                  </a:moveTo>
                  <a:cubicBezTo>
                    <a:pt x="12714" y="3280"/>
                    <a:pt x="12868" y="3593"/>
                    <a:pt x="13006" y="3918"/>
                  </a:cubicBezTo>
                  <a:cubicBezTo>
                    <a:pt x="13143" y="4242"/>
                    <a:pt x="13264" y="4578"/>
                    <a:pt x="13370" y="4909"/>
                  </a:cubicBezTo>
                  <a:cubicBezTo>
                    <a:pt x="13667" y="4827"/>
                    <a:pt x="13966" y="4724"/>
                    <a:pt x="14251" y="4619"/>
                  </a:cubicBezTo>
                  <a:cubicBezTo>
                    <a:pt x="14537" y="4515"/>
                    <a:pt x="14810" y="4404"/>
                    <a:pt x="15083" y="4279"/>
                  </a:cubicBezTo>
                  <a:cubicBezTo>
                    <a:pt x="14713" y="3995"/>
                    <a:pt x="14316" y="3740"/>
                    <a:pt x="13892" y="3520"/>
                  </a:cubicBezTo>
                  <a:cubicBezTo>
                    <a:pt x="13467" y="3300"/>
                    <a:pt x="13014" y="3118"/>
                    <a:pt x="12546" y="2964"/>
                  </a:cubicBezTo>
                  <a:close/>
                  <a:moveTo>
                    <a:pt x="6314" y="5674"/>
                  </a:moveTo>
                  <a:cubicBezTo>
                    <a:pt x="6153" y="6098"/>
                    <a:pt x="6029" y="6530"/>
                    <a:pt x="5924" y="6964"/>
                  </a:cubicBezTo>
                  <a:cubicBezTo>
                    <a:pt x="5819" y="7399"/>
                    <a:pt x="5732" y="7834"/>
                    <a:pt x="5684" y="8277"/>
                  </a:cubicBezTo>
                  <a:lnTo>
                    <a:pt x="8848" y="8407"/>
                  </a:lnTo>
                  <a:lnTo>
                    <a:pt x="9000" y="6134"/>
                  </a:lnTo>
                  <a:cubicBezTo>
                    <a:pt x="8537" y="6101"/>
                    <a:pt x="8088" y="6045"/>
                    <a:pt x="7639" y="5969"/>
                  </a:cubicBezTo>
                  <a:cubicBezTo>
                    <a:pt x="7191" y="5894"/>
                    <a:pt x="6744" y="5793"/>
                    <a:pt x="6314" y="5674"/>
                  </a:cubicBezTo>
                  <a:close/>
                  <a:moveTo>
                    <a:pt x="1037" y="8896"/>
                  </a:moveTo>
                  <a:cubicBezTo>
                    <a:pt x="1047" y="9594"/>
                    <a:pt x="1206" y="10280"/>
                    <a:pt x="1496" y="10928"/>
                  </a:cubicBezTo>
                  <a:cubicBezTo>
                    <a:pt x="1786" y="11576"/>
                    <a:pt x="2210" y="12192"/>
                    <a:pt x="2764" y="12745"/>
                  </a:cubicBezTo>
                  <a:cubicBezTo>
                    <a:pt x="3007" y="12630"/>
                    <a:pt x="3260" y="12514"/>
                    <a:pt x="3512" y="12414"/>
                  </a:cubicBezTo>
                  <a:cubicBezTo>
                    <a:pt x="3964" y="12235"/>
                    <a:pt x="4426" y="12086"/>
                    <a:pt x="4903" y="11958"/>
                  </a:cubicBezTo>
                  <a:cubicBezTo>
                    <a:pt x="4786" y="11479"/>
                    <a:pt x="4700" y="10999"/>
                    <a:pt x="4648" y="10513"/>
                  </a:cubicBezTo>
                  <a:cubicBezTo>
                    <a:pt x="4597" y="10027"/>
                    <a:pt x="4589" y="9533"/>
                    <a:pt x="4604" y="9043"/>
                  </a:cubicBezTo>
                  <a:lnTo>
                    <a:pt x="1037" y="8896"/>
                  </a:lnTo>
                  <a:close/>
                  <a:moveTo>
                    <a:pt x="10034" y="6170"/>
                  </a:moveTo>
                  <a:lnTo>
                    <a:pt x="9888" y="8452"/>
                  </a:lnTo>
                  <a:lnTo>
                    <a:pt x="12877" y="8570"/>
                  </a:lnTo>
                  <a:cubicBezTo>
                    <a:pt x="12889" y="8129"/>
                    <a:pt x="12873" y="7693"/>
                    <a:pt x="12828" y="7255"/>
                  </a:cubicBezTo>
                  <a:cubicBezTo>
                    <a:pt x="12783" y="6817"/>
                    <a:pt x="12706" y="6382"/>
                    <a:pt x="12605" y="5950"/>
                  </a:cubicBezTo>
                  <a:cubicBezTo>
                    <a:pt x="12185" y="6026"/>
                    <a:pt x="11754" y="6078"/>
                    <a:pt x="11326" y="6116"/>
                  </a:cubicBezTo>
                  <a:cubicBezTo>
                    <a:pt x="10897" y="6154"/>
                    <a:pt x="10465" y="6172"/>
                    <a:pt x="10034" y="6170"/>
                  </a:cubicBezTo>
                  <a:close/>
                  <a:moveTo>
                    <a:pt x="13607" y="5729"/>
                  </a:moveTo>
                  <a:cubicBezTo>
                    <a:pt x="13722" y="6204"/>
                    <a:pt x="13804" y="6683"/>
                    <a:pt x="13855" y="7165"/>
                  </a:cubicBezTo>
                  <a:cubicBezTo>
                    <a:pt x="13906" y="7647"/>
                    <a:pt x="13932" y="8129"/>
                    <a:pt x="13917" y="8615"/>
                  </a:cubicBezTo>
                  <a:lnTo>
                    <a:pt x="17466" y="8758"/>
                  </a:lnTo>
                  <a:cubicBezTo>
                    <a:pt x="17456" y="8067"/>
                    <a:pt x="17305" y="7387"/>
                    <a:pt x="17019" y="6745"/>
                  </a:cubicBezTo>
                  <a:cubicBezTo>
                    <a:pt x="16733" y="6102"/>
                    <a:pt x="16308" y="5496"/>
                    <a:pt x="15763" y="4946"/>
                  </a:cubicBezTo>
                  <a:cubicBezTo>
                    <a:pt x="15538" y="5052"/>
                    <a:pt x="15319" y="5157"/>
                    <a:pt x="15087" y="5249"/>
                  </a:cubicBezTo>
                  <a:cubicBezTo>
                    <a:pt x="14848" y="5343"/>
                    <a:pt x="14597" y="5425"/>
                    <a:pt x="14350" y="5505"/>
                  </a:cubicBezTo>
                  <a:cubicBezTo>
                    <a:pt x="14104" y="5585"/>
                    <a:pt x="13859" y="5663"/>
                    <a:pt x="13607" y="5729"/>
                  </a:cubicBezTo>
                  <a:close/>
                  <a:moveTo>
                    <a:pt x="5626" y="9084"/>
                  </a:moveTo>
                  <a:cubicBezTo>
                    <a:pt x="5614" y="9529"/>
                    <a:pt x="5641" y="9977"/>
                    <a:pt x="5687" y="10418"/>
                  </a:cubicBezTo>
                  <a:cubicBezTo>
                    <a:pt x="5733" y="10859"/>
                    <a:pt x="5801" y="11302"/>
                    <a:pt x="5904" y="11737"/>
                  </a:cubicBezTo>
                  <a:cubicBezTo>
                    <a:pt x="6351" y="11653"/>
                    <a:pt x="6799" y="11583"/>
                    <a:pt x="7255" y="11543"/>
                  </a:cubicBezTo>
                  <a:cubicBezTo>
                    <a:pt x="7711" y="11502"/>
                    <a:pt x="8176" y="11483"/>
                    <a:pt x="8637" y="11488"/>
                  </a:cubicBezTo>
                  <a:lnTo>
                    <a:pt x="8789" y="9215"/>
                  </a:lnTo>
                  <a:lnTo>
                    <a:pt x="5626" y="9084"/>
                  </a:lnTo>
                  <a:close/>
                  <a:moveTo>
                    <a:pt x="9830" y="9260"/>
                  </a:moveTo>
                  <a:lnTo>
                    <a:pt x="9678" y="11533"/>
                  </a:lnTo>
                  <a:cubicBezTo>
                    <a:pt x="10111" y="11566"/>
                    <a:pt x="10539" y="11622"/>
                    <a:pt x="10960" y="11693"/>
                  </a:cubicBezTo>
                  <a:cubicBezTo>
                    <a:pt x="11380" y="11765"/>
                    <a:pt x="11789" y="11857"/>
                    <a:pt x="12195" y="11966"/>
                  </a:cubicBezTo>
                  <a:cubicBezTo>
                    <a:pt x="12354" y="11544"/>
                    <a:pt x="12487" y="11117"/>
                    <a:pt x="12591" y="10685"/>
                  </a:cubicBezTo>
                  <a:cubicBezTo>
                    <a:pt x="12695" y="10253"/>
                    <a:pt x="12771" y="9818"/>
                    <a:pt x="12819" y="9378"/>
                  </a:cubicBezTo>
                  <a:lnTo>
                    <a:pt x="9830" y="9260"/>
                  </a:lnTo>
                  <a:close/>
                  <a:moveTo>
                    <a:pt x="4330" y="13039"/>
                  </a:moveTo>
                  <a:cubicBezTo>
                    <a:pt x="4065" y="13135"/>
                    <a:pt x="3812" y="13241"/>
                    <a:pt x="3558" y="13356"/>
                  </a:cubicBezTo>
                  <a:cubicBezTo>
                    <a:pt x="3906" y="13626"/>
                    <a:pt x="4274" y="13873"/>
                    <a:pt x="4671" y="14087"/>
                  </a:cubicBezTo>
                  <a:cubicBezTo>
                    <a:pt x="5068" y="14300"/>
                    <a:pt x="5484" y="14479"/>
                    <a:pt x="5921" y="14635"/>
                  </a:cubicBezTo>
                  <a:cubicBezTo>
                    <a:pt x="5762" y="14333"/>
                    <a:pt x="5616" y="14028"/>
                    <a:pt x="5485" y="13718"/>
                  </a:cubicBezTo>
                  <a:cubicBezTo>
                    <a:pt x="5354" y="13409"/>
                    <a:pt x="5242" y="13093"/>
                    <a:pt x="5139" y="12778"/>
                  </a:cubicBezTo>
                  <a:cubicBezTo>
                    <a:pt x="4865" y="12856"/>
                    <a:pt x="4595" y="12943"/>
                    <a:pt x="4330" y="13039"/>
                  </a:cubicBezTo>
                  <a:close/>
                  <a:moveTo>
                    <a:pt x="13859" y="9423"/>
                  </a:moveTo>
                  <a:cubicBezTo>
                    <a:pt x="13808" y="9907"/>
                    <a:pt x="13724" y="10381"/>
                    <a:pt x="13609" y="10857"/>
                  </a:cubicBezTo>
                  <a:cubicBezTo>
                    <a:pt x="13493" y="11332"/>
                    <a:pt x="13344" y="11810"/>
                    <a:pt x="13166" y="12273"/>
                  </a:cubicBezTo>
                  <a:cubicBezTo>
                    <a:pt x="13524" y="12401"/>
                    <a:pt x="13875" y="12542"/>
                    <a:pt x="14216" y="12701"/>
                  </a:cubicBezTo>
                  <a:cubicBezTo>
                    <a:pt x="14556" y="12859"/>
                    <a:pt x="14886" y="13034"/>
                    <a:pt x="15207" y="13222"/>
                  </a:cubicBezTo>
                  <a:cubicBezTo>
                    <a:pt x="15824" y="12719"/>
                    <a:pt x="16322" y="12150"/>
                    <a:pt x="16693" y="11534"/>
                  </a:cubicBezTo>
                  <a:cubicBezTo>
                    <a:pt x="17065" y="10917"/>
                    <a:pt x="17305" y="10252"/>
                    <a:pt x="17407" y="9565"/>
                  </a:cubicBezTo>
                  <a:lnTo>
                    <a:pt x="13859" y="9423"/>
                  </a:lnTo>
                  <a:close/>
                  <a:moveTo>
                    <a:pt x="6129" y="12538"/>
                  </a:moveTo>
                  <a:cubicBezTo>
                    <a:pt x="6265" y="12963"/>
                    <a:pt x="6431" y="13384"/>
                    <a:pt x="6622" y="13795"/>
                  </a:cubicBezTo>
                  <a:cubicBezTo>
                    <a:pt x="6812" y="14207"/>
                    <a:pt x="7039" y="14613"/>
                    <a:pt x="7283" y="15009"/>
                  </a:cubicBezTo>
                  <a:cubicBezTo>
                    <a:pt x="7466" y="15045"/>
                    <a:pt x="7639" y="15073"/>
                    <a:pt x="7825" y="15099"/>
                  </a:cubicBezTo>
                  <a:cubicBezTo>
                    <a:pt x="8012" y="15126"/>
                    <a:pt x="8207" y="15149"/>
                    <a:pt x="8397" y="15166"/>
                  </a:cubicBezTo>
                  <a:lnTo>
                    <a:pt x="8585" y="12305"/>
                  </a:lnTo>
                  <a:cubicBezTo>
                    <a:pt x="8171" y="12305"/>
                    <a:pt x="7764" y="12319"/>
                    <a:pt x="7353" y="12359"/>
                  </a:cubicBezTo>
                  <a:cubicBezTo>
                    <a:pt x="6944" y="12398"/>
                    <a:pt x="6529" y="12460"/>
                    <a:pt x="6129" y="12538"/>
                  </a:cubicBezTo>
                  <a:close/>
                  <a:moveTo>
                    <a:pt x="9626" y="12350"/>
                  </a:moveTo>
                  <a:lnTo>
                    <a:pt x="9425" y="15216"/>
                  </a:lnTo>
                  <a:cubicBezTo>
                    <a:pt x="9582" y="15214"/>
                    <a:pt x="9737" y="15203"/>
                    <a:pt x="9894" y="15194"/>
                  </a:cubicBezTo>
                  <a:cubicBezTo>
                    <a:pt x="10050" y="15186"/>
                    <a:pt x="10213" y="15175"/>
                    <a:pt x="10368" y="15159"/>
                  </a:cubicBezTo>
                  <a:cubicBezTo>
                    <a:pt x="10671" y="14778"/>
                    <a:pt x="10949" y="14389"/>
                    <a:pt x="11199" y="13988"/>
                  </a:cubicBezTo>
                  <a:cubicBezTo>
                    <a:pt x="11449" y="13586"/>
                    <a:pt x="11670" y="13171"/>
                    <a:pt x="11866" y="12752"/>
                  </a:cubicBezTo>
                  <a:cubicBezTo>
                    <a:pt x="11505" y="12651"/>
                    <a:pt x="11137" y="12565"/>
                    <a:pt x="10763" y="12497"/>
                  </a:cubicBezTo>
                  <a:cubicBezTo>
                    <a:pt x="10389" y="12429"/>
                    <a:pt x="10011" y="12384"/>
                    <a:pt x="9626" y="12350"/>
                  </a:cubicBezTo>
                  <a:close/>
                  <a:moveTo>
                    <a:pt x="12825" y="13064"/>
                  </a:moveTo>
                  <a:cubicBezTo>
                    <a:pt x="12674" y="13385"/>
                    <a:pt x="12510" y="13697"/>
                    <a:pt x="12329" y="14009"/>
                  </a:cubicBezTo>
                  <a:cubicBezTo>
                    <a:pt x="12148" y="14321"/>
                    <a:pt x="11954" y="14631"/>
                    <a:pt x="11743" y="14932"/>
                  </a:cubicBezTo>
                  <a:cubicBezTo>
                    <a:pt x="12192" y="14825"/>
                    <a:pt x="12634" y="14684"/>
                    <a:pt x="13055" y="14518"/>
                  </a:cubicBezTo>
                  <a:cubicBezTo>
                    <a:pt x="13547" y="14324"/>
                    <a:pt x="14011" y="14095"/>
                    <a:pt x="14443" y="13829"/>
                  </a:cubicBezTo>
                  <a:cubicBezTo>
                    <a:pt x="14187" y="13681"/>
                    <a:pt x="13927" y="13541"/>
                    <a:pt x="13658" y="13413"/>
                  </a:cubicBezTo>
                  <a:cubicBezTo>
                    <a:pt x="13389" y="13285"/>
                    <a:pt x="13107" y="13170"/>
                    <a:pt x="12825" y="13064"/>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90" name="Google Shape;1490;p33"/>
            <p:cNvSpPr/>
            <p:nvPr/>
          </p:nvSpPr>
          <p:spPr>
            <a:xfrm>
              <a:off x="20005513" y="11848666"/>
              <a:ext cx="466518" cy="539053"/>
            </a:xfrm>
            <a:custGeom>
              <a:avLst/>
              <a:gdLst/>
              <a:ahLst/>
              <a:cxnLst/>
              <a:rect l="l" t="t" r="r" b="b"/>
              <a:pathLst>
                <a:path w="21600" h="21600" extrusionOk="0">
                  <a:moveTo>
                    <a:pt x="0" y="21600"/>
                  </a:moveTo>
                  <a:lnTo>
                    <a:pt x="1307" y="15970"/>
                  </a:lnTo>
                  <a:lnTo>
                    <a:pt x="6112" y="19464"/>
                  </a:lnTo>
                  <a:cubicBezTo>
                    <a:pt x="6112" y="19464"/>
                    <a:pt x="0" y="21600"/>
                    <a:pt x="0" y="21600"/>
                  </a:cubicBezTo>
                  <a:close/>
                  <a:moveTo>
                    <a:pt x="6773" y="18782"/>
                  </a:moveTo>
                  <a:lnTo>
                    <a:pt x="1968" y="15288"/>
                  </a:lnTo>
                  <a:lnTo>
                    <a:pt x="13737" y="3150"/>
                  </a:lnTo>
                  <a:lnTo>
                    <a:pt x="18545" y="6642"/>
                  </a:lnTo>
                  <a:cubicBezTo>
                    <a:pt x="18545" y="6642"/>
                    <a:pt x="6773" y="18782"/>
                    <a:pt x="6773" y="18782"/>
                  </a:cubicBezTo>
                  <a:close/>
                  <a:moveTo>
                    <a:pt x="19218" y="5946"/>
                  </a:moveTo>
                  <a:lnTo>
                    <a:pt x="14411" y="2455"/>
                  </a:lnTo>
                  <a:lnTo>
                    <a:pt x="16792" y="0"/>
                  </a:lnTo>
                  <a:lnTo>
                    <a:pt x="21600" y="3492"/>
                  </a:lnTo>
                  <a:cubicBezTo>
                    <a:pt x="21600" y="3492"/>
                    <a:pt x="19218" y="5946"/>
                    <a:pt x="19218"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91" name="Google Shape;1491;p33"/>
            <p:cNvSpPr/>
            <p:nvPr/>
          </p:nvSpPr>
          <p:spPr>
            <a:xfrm>
              <a:off x="20278364" y="10951879"/>
              <a:ext cx="600731" cy="838468"/>
            </a:xfrm>
            <a:custGeom>
              <a:avLst/>
              <a:gdLst/>
              <a:ahLst/>
              <a:cxnLst/>
              <a:rect l="l" t="t"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92" name="Google Shape;1492;p33"/>
            <p:cNvSpPr/>
            <p:nvPr/>
          </p:nvSpPr>
          <p:spPr>
            <a:xfrm>
              <a:off x="18922347" y="11328122"/>
              <a:ext cx="534330" cy="591501"/>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93" name="Google Shape;1493;p33"/>
            <p:cNvSpPr/>
            <p:nvPr/>
          </p:nvSpPr>
          <p:spPr>
            <a:xfrm>
              <a:off x="18412450" y="12553817"/>
              <a:ext cx="745366" cy="625836"/>
            </a:xfrm>
            <a:custGeom>
              <a:avLst/>
              <a:gdLst/>
              <a:ahLst/>
              <a:cxnLst/>
              <a:rect l="l" t="t" r="r" b="b"/>
              <a:pathLst>
                <a:path w="21600" h="21600" extrusionOk="0">
                  <a:moveTo>
                    <a:pt x="13666" y="8645"/>
                  </a:moveTo>
                  <a:cubicBezTo>
                    <a:pt x="12912" y="8819"/>
                    <a:pt x="12183" y="8233"/>
                    <a:pt x="12037" y="7337"/>
                  </a:cubicBezTo>
                  <a:cubicBezTo>
                    <a:pt x="11891" y="6440"/>
                    <a:pt x="12382" y="5571"/>
                    <a:pt x="13136" y="5397"/>
                  </a:cubicBezTo>
                  <a:cubicBezTo>
                    <a:pt x="13888" y="5223"/>
                    <a:pt x="14617" y="5809"/>
                    <a:pt x="14763" y="6705"/>
                  </a:cubicBezTo>
                  <a:cubicBezTo>
                    <a:pt x="14909" y="7602"/>
                    <a:pt x="14418" y="8471"/>
                    <a:pt x="13666" y="8645"/>
                  </a:cubicBezTo>
                  <a:close/>
                  <a:moveTo>
                    <a:pt x="9893" y="16176"/>
                  </a:moveTo>
                  <a:lnTo>
                    <a:pt x="7167" y="16807"/>
                  </a:lnTo>
                  <a:lnTo>
                    <a:pt x="6637" y="13559"/>
                  </a:lnTo>
                  <a:lnTo>
                    <a:pt x="9363" y="12928"/>
                  </a:lnTo>
                  <a:cubicBezTo>
                    <a:pt x="9363" y="12928"/>
                    <a:pt x="9893" y="16176"/>
                    <a:pt x="9893" y="16176"/>
                  </a:cubicBezTo>
                  <a:close/>
                  <a:moveTo>
                    <a:pt x="5604" y="17169"/>
                  </a:moveTo>
                  <a:lnTo>
                    <a:pt x="2878" y="17800"/>
                  </a:lnTo>
                  <a:lnTo>
                    <a:pt x="2348" y="14552"/>
                  </a:lnTo>
                  <a:lnTo>
                    <a:pt x="5074" y="13921"/>
                  </a:lnTo>
                  <a:cubicBezTo>
                    <a:pt x="5074" y="13921"/>
                    <a:pt x="5604" y="17169"/>
                    <a:pt x="5604" y="17169"/>
                  </a:cubicBezTo>
                  <a:close/>
                  <a:moveTo>
                    <a:pt x="12498" y="1492"/>
                  </a:moveTo>
                  <a:lnTo>
                    <a:pt x="7003" y="11626"/>
                  </a:lnTo>
                  <a:lnTo>
                    <a:pt x="694" y="13086"/>
                  </a:lnTo>
                  <a:lnTo>
                    <a:pt x="2084" y="21600"/>
                  </a:lnTo>
                  <a:lnTo>
                    <a:pt x="13469" y="18964"/>
                  </a:lnTo>
                  <a:lnTo>
                    <a:pt x="12369" y="12224"/>
                  </a:lnTo>
                  <a:lnTo>
                    <a:pt x="15993" y="11385"/>
                  </a:lnTo>
                  <a:lnTo>
                    <a:pt x="17093" y="18125"/>
                  </a:lnTo>
                  <a:lnTo>
                    <a:pt x="21600" y="17082"/>
                  </a:lnTo>
                  <a:lnTo>
                    <a:pt x="20219" y="8622"/>
                  </a:lnTo>
                  <a:lnTo>
                    <a:pt x="20832" y="8481"/>
                  </a:lnTo>
                  <a:cubicBezTo>
                    <a:pt x="20832" y="8481"/>
                    <a:pt x="12498" y="1492"/>
                    <a:pt x="12498" y="1492"/>
                  </a:cubicBezTo>
                  <a:close/>
                  <a:moveTo>
                    <a:pt x="20572" y="6974"/>
                  </a:moveTo>
                  <a:lnTo>
                    <a:pt x="20663" y="7533"/>
                  </a:lnTo>
                  <a:lnTo>
                    <a:pt x="12346" y="559"/>
                  </a:lnTo>
                  <a:lnTo>
                    <a:pt x="6626" y="11107"/>
                  </a:lnTo>
                  <a:lnTo>
                    <a:pt x="0" y="12641"/>
                  </a:lnTo>
                  <a:lnTo>
                    <a:pt x="3130" y="6656"/>
                  </a:lnTo>
                  <a:lnTo>
                    <a:pt x="9437" y="5195"/>
                  </a:lnTo>
                  <a:lnTo>
                    <a:pt x="12254" y="0"/>
                  </a:lnTo>
                  <a:cubicBezTo>
                    <a:pt x="12254" y="0"/>
                    <a:pt x="20572" y="6974"/>
                    <a:pt x="20572" y="6974"/>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94" name="Google Shape;1494;p33"/>
            <p:cNvSpPr/>
            <p:nvPr/>
          </p:nvSpPr>
          <p:spPr>
            <a:xfrm>
              <a:off x="17735944" y="12437854"/>
              <a:ext cx="513456" cy="632804"/>
            </a:xfrm>
            <a:custGeom>
              <a:avLst/>
              <a:gdLst/>
              <a:ahLst/>
              <a:cxnLst/>
              <a:rect l="l" t="t" r="r" b="b"/>
              <a:pathLst>
                <a:path w="21339" h="21341" extrusionOk="0">
                  <a:moveTo>
                    <a:pt x="12205" y="0"/>
                  </a:moveTo>
                  <a:cubicBezTo>
                    <a:pt x="11720" y="1"/>
                    <a:pt x="11326" y="320"/>
                    <a:pt x="11326" y="713"/>
                  </a:cubicBezTo>
                  <a:lnTo>
                    <a:pt x="11325" y="2819"/>
                  </a:lnTo>
                  <a:cubicBezTo>
                    <a:pt x="11950" y="2747"/>
                    <a:pt x="12537" y="2740"/>
                    <a:pt x="13081" y="2776"/>
                  </a:cubicBezTo>
                  <a:lnTo>
                    <a:pt x="13083" y="713"/>
                  </a:lnTo>
                  <a:cubicBezTo>
                    <a:pt x="13083" y="320"/>
                    <a:pt x="12690" y="1"/>
                    <a:pt x="12205" y="0"/>
                  </a:cubicBezTo>
                  <a:close/>
                  <a:moveTo>
                    <a:pt x="18280" y="1334"/>
                  </a:moveTo>
                  <a:cubicBezTo>
                    <a:pt x="17859" y="1138"/>
                    <a:pt x="17322" y="1255"/>
                    <a:pt x="17079" y="1596"/>
                  </a:cubicBezTo>
                  <a:lnTo>
                    <a:pt x="15817" y="3366"/>
                  </a:lnTo>
                  <a:cubicBezTo>
                    <a:pt x="16385" y="3577"/>
                    <a:pt x="16889" y="3826"/>
                    <a:pt x="17333" y="4087"/>
                  </a:cubicBezTo>
                  <a:lnTo>
                    <a:pt x="18600" y="2308"/>
                  </a:lnTo>
                  <a:cubicBezTo>
                    <a:pt x="18843" y="1966"/>
                    <a:pt x="18700" y="1531"/>
                    <a:pt x="18280" y="1334"/>
                  </a:cubicBezTo>
                  <a:close/>
                  <a:moveTo>
                    <a:pt x="879" y="9125"/>
                  </a:moveTo>
                  <a:cubicBezTo>
                    <a:pt x="394" y="9126"/>
                    <a:pt x="0" y="9445"/>
                    <a:pt x="0" y="9839"/>
                  </a:cubicBezTo>
                  <a:cubicBezTo>
                    <a:pt x="0" y="10232"/>
                    <a:pt x="393" y="10551"/>
                    <a:pt x="879" y="10551"/>
                  </a:cubicBezTo>
                  <a:lnTo>
                    <a:pt x="3404" y="10550"/>
                  </a:lnTo>
                  <a:cubicBezTo>
                    <a:pt x="3351" y="10107"/>
                    <a:pt x="3343" y="9629"/>
                    <a:pt x="3405" y="9124"/>
                  </a:cubicBezTo>
                  <a:cubicBezTo>
                    <a:pt x="3405" y="9124"/>
                    <a:pt x="879" y="9125"/>
                    <a:pt x="879" y="9125"/>
                  </a:cubicBezTo>
                  <a:close/>
                  <a:moveTo>
                    <a:pt x="2851" y="4649"/>
                  </a:moveTo>
                  <a:cubicBezTo>
                    <a:pt x="2431" y="4453"/>
                    <a:pt x="1894" y="4570"/>
                    <a:pt x="1651" y="4911"/>
                  </a:cubicBezTo>
                  <a:cubicBezTo>
                    <a:pt x="1408" y="5251"/>
                    <a:pt x="1552" y="5687"/>
                    <a:pt x="1973" y="5884"/>
                  </a:cubicBezTo>
                  <a:lnTo>
                    <a:pt x="4171" y="6912"/>
                  </a:lnTo>
                  <a:cubicBezTo>
                    <a:pt x="4408" y="6513"/>
                    <a:pt x="4715" y="6106"/>
                    <a:pt x="5109" y="5706"/>
                  </a:cubicBezTo>
                  <a:cubicBezTo>
                    <a:pt x="5109" y="5706"/>
                    <a:pt x="2851" y="4649"/>
                    <a:pt x="2851" y="4649"/>
                  </a:cubicBezTo>
                  <a:close/>
                  <a:moveTo>
                    <a:pt x="6118" y="1310"/>
                  </a:moveTo>
                  <a:cubicBezTo>
                    <a:pt x="5698" y="1506"/>
                    <a:pt x="5553" y="1942"/>
                    <a:pt x="5795" y="2283"/>
                  </a:cubicBezTo>
                  <a:lnTo>
                    <a:pt x="7150" y="4186"/>
                  </a:lnTo>
                  <a:cubicBezTo>
                    <a:pt x="7326" y="4088"/>
                    <a:pt x="8471" y="3556"/>
                    <a:pt x="8675" y="3478"/>
                  </a:cubicBezTo>
                  <a:lnTo>
                    <a:pt x="7318" y="1570"/>
                  </a:lnTo>
                  <a:cubicBezTo>
                    <a:pt x="7075" y="1229"/>
                    <a:pt x="6538" y="1113"/>
                    <a:pt x="6118" y="1310"/>
                  </a:cubicBezTo>
                  <a:close/>
                  <a:moveTo>
                    <a:pt x="18708" y="6478"/>
                  </a:moveTo>
                  <a:cubicBezTo>
                    <a:pt x="17247" y="4749"/>
                    <a:pt x="13396" y="2259"/>
                    <a:pt x="8417" y="4592"/>
                  </a:cubicBezTo>
                  <a:cubicBezTo>
                    <a:pt x="8416" y="4592"/>
                    <a:pt x="8415" y="4593"/>
                    <a:pt x="8414" y="4593"/>
                  </a:cubicBezTo>
                  <a:cubicBezTo>
                    <a:pt x="8414" y="4593"/>
                    <a:pt x="8413" y="4593"/>
                    <a:pt x="8413" y="4594"/>
                  </a:cubicBezTo>
                  <a:cubicBezTo>
                    <a:pt x="8412" y="4594"/>
                    <a:pt x="8411" y="4594"/>
                    <a:pt x="8411" y="4595"/>
                  </a:cubicBezTo>
                  <a:cubicBezTo>
                    <a:pt x="8410" y="4595"/>
                    <a:pt x="8409" y="4595"/>
                    <a:pt x="8409" y="4596"/>
                  </a:cubicBezTo>
                  <a:cubicBezTo>
                    <a:pt x="3429" y="6929"/>
                    <a:pt x="4160" y="10880"/>
                    <a:pt x="5276" y="12771"/>
                  </a:cubicBezTo>
                  <a:cubicBezTo>
                    <a:pt x="6289" y="14473"/>
                    <a:pt x="8765" y="15342"/>
                    <a:pt x="9094" y="15507"/>
                  </a:cubicBezTo>
                  <a:cubicBezTo>
                    <a:pt x="9630" y="15775"/>
                    <a:pt x="12317" y="16498"/>
                    <a:pt x="13014" y="17370"/>
                  </a:cubicBezTo>
                  <a:cubicBezTo>
                    <a:pt x="13975" y="18570"/>
                    <a:pt x="14185" y="18516"/>
                    <a:pt x="15033" y="18314"/>
                  </a:cubicBezTo>
                  <a:cubicBezTo>
                    <a:pt x="15896" y="18109"/>
                    <a:pt x="19095" y="16611"/>
                    <a:pt x="19745" y="16106"/>
                  </a:cubicBezTo>
                  <a:cubicBezTo>
                    <a:pt x="20384" y="15611"/>
                    <a:pt x="20547" y="15491"/>
                    <a:pt x="19747" y="14216"/>
                  </a:cubicBezTo>
                  <a:cubicBezTo>
                    <a:pt x="19165" y="13290"/>
                    <a:pt x="19737" y="11040"/>
                    <a:pt x="19718" y="10529"/>
                  </a:cubicBezTo>
                  <a:cubicBezTo>
                    <a:pt x="19707" y="10216"/>
                    <a:pt x="20017" y="8041"/>
                    <a:pt x="18708" y="6478"/>
                  </a:cubicBezTo>
                  <a:close/>
                  <a:moveTo>
                    <a:pt x="21272" y="17648"/>
                  </a:moveTo>
                  <a:cubicBezTo>
                    <a:pt x="21133" y="17452"/>
                    <a:pt x="20824" y="17385"/>
                    <a:pt x="20583" y="17498"/>
                  </a:cubicBezTo>
                  <a:lnTo>
                    <a:pt x="16099" y="19599"/>
                  </a:lnTo>
                  <a:cubicBezTo>
                    <a:pt x="15858" y="19712"/>
                    <a:pt x="15775" y="19962"/>
                    <a:pt x="15914" y="20158"/>
                  </a:cubicBezTo>
                  <a:lnTo>
                    <a:pt x="15914" y="20158"/>
                  </a:lnTo>
                  <a:cubicBezTo>
                    <a:pt x="16053" y="20353"/>
                    <a:pt x="16361" y="20420"/>
                    <a:pt x="16603" y="20307"/>
                  </a:cubicBezTo>
                  <a:lnTo>
                    <a:pt x="21087" y="18206"/>
                  </a:lnTo>
                  <a:cubicBezTo>
                    <a:pt x="21328" y="18093"/>
                    <a:pt x="21411" y="17843"/>
                    <a:pt x="21272" y="17648"/>
                  </a:cubicBezTo>
                  <a:cubicBezTo>
                    <a:pt x="21272" y="17648"/>
                    <a:pt x="21272" y="17648"/>
                    <a:pt x="21272" y="17648"/>
                  </a:cubicBezTo>
                  <a:close/>
                  <a:moveTo>
                    <a:pt x="20584" y="16680"/>
                  </a:moveTo>
                  <a:cubicBezTo>
                    <a:pt x="20445" y="16485"/>
                    <a:pt x="20136" y="16418"/>
                    <a:pt x="19895" y="16531"/>
                  </a:cubicBezTo>
                  <a:lnTo>
                    <a:pt x="15411" y="18632"/>
                  </a:lnTo>
                  <a:cubicBezTo>
                    <a:pt x="15170" y="18745"/>
                    <a:pt x="15087" y="18995"/>
                    <a:pt x="15226" y="19190"/>
                  </a:cubicBezTo>
                  <a:lnTo>
                    <a:pt x="15226" y="19190"/>
                  </a:lnTo>
                  <a:cubicBezTo>
                    <a:pt x="15365" y="19386"/>
                    <a:pt x="15673" y="19453"/>
                    <a:pt x="15915" y="19340"/>
                  </a:cubicBezTo>
                  <a:lnTo>
                    <a:pt x="20399" y="17239"/>
                  </a:lnTo>
                  <a:cubicBezTo>
                    <a:pt x="20640" y="17126"/>
                    <a:pt x="20723" y="16876"/>
                    <a:pt x="20584" y="16680"/>
                  </a:cubicBezTo>
                  <a:cubicBezTo>
                    <a:pt x="20584" y="16680"/>
                    <a:pt x="20584" y="16680"/>
                    <a:pt x="20584" y="16680"/>
                  </a:cubicBezTo>
                  <a:close/>
                  <a:moveTo>
                    <a:pt x="17079" y="20429"/>
                  </a:moveTo>
                  <a:lnTo>
                    <a:pt x="20979" y="18602"/>
                  </a:lnTo>
                  <a:cubicBezTo>
                    <a:pt x="21600" y="19474"/>
                    <a:pt x="21230" y="20591"/>
                    <a:pt x="20153" y="21095"/>
                  </a:cubicBezTo>
                  <a:cubicBezTo>
                    <a:pt x="19076" y="21600"/>
                    <a:pt x="17700" y="21302"/>
                    <a:pt x="17079" y="20429"/>
                  </a:cubicBezTo>
                  <a:close/>
                </a:path>
              </a:pathLst>
            </a:custGeom>
            <a:solidFill>
              <a:srgbClr val="79527B"/>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95" name="Google Shape;1495;p33"/>
            <p:cNvSpPr/>
            <p:nvPr/>
          </p:nvSpPr>
          <p:spPr>
            <a:xfrm>
              <a:off x="18227288" y="11702041"/>
              <a:ext cx="536497" cy="851588"/>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96" name="Google Shape;1496;p33"/>
            <p:cNvSpPr/>
            <p:nvPr/>
          </p:nvSpPr>
          <p:spPr>
            <a:xfrm>
              <a:off x="20222346" y="13053979"/>
              <a:ext cx="570427" cy="640047"/>
            </a:xfrm>
            <a:custGeom>
              <a:avLst/>
              <a:gdLst/>
              <a:ahLst/>
              <a:cxnLst/>
              <a:rect l="l" t="t" r="r" b="b"/>
              <a:pathLst>
                <a:path w="21057" h="21254" extrusionOk="0">
                  <a:moveTo>
                    <a:pt x="8090" y="6610"/>
                  </a:moveTo>
                  <a:lnTo>
                    <a:pt x="8090" y="3934"/>
                  </a:lnTo>
                  <a:lnTo>
                    <a:pt x="19378" y="1852"/>
                  </a:lnTo>
                  <a:lnTo>
                    <a:pt x="19378" y="4528"/>
                  </a:lnTo>
                  <a:cubicBezTo>
                    <a:pt x="19378" y="4528"/>
                    <a:pt x="8090" y="6610"/>
                    <a:pt x="8090" y="6610"/>
                  </a:cubicBezTo>
                  <a:close/>
                  <a:moveTo>
                    <a:pt x="21057" y="0"/>
                  </a:moveTo>
                  <a:lnTo>
                    <a:pt x="6411" y="2701"/>
                  </a:lnTo>
                  <a:lnTo>
                    <a:pt x="6411" y="15495"/>
                  </a:lnTo>
                  <a:cubicBezTo>
                    <a:pt x="5363" y="15254"/>
                    <a:pt x="3972" y="15448"/>
                    <a:pt x="2666" y="16104"/>
                  </a:cubicBezTo>
                  <a:cubicBezTo>
                    <a:pt x="567" y="17160"/>
                    <a:pt x="-518" y="19009"/>
                    <a:pt x="244" y="20236"/>
                  </a:cubicBezTo>
                  <a:cubicBezTo>
                    <a:pt x="1005" y="21462"/>
                    <a:pt x="3325" y="21600"/>
                    <a:pt x="5425" y="20544"/>
                  </a:cubicBezTo>
                  <a:cubicBezTo>
                    <a:pt x="7005" y="19749"/>
                    <a:pt x="8010" y="18505"/>
                    <a:pt x="8085" y="17416"/>
                  </a:cubicBezTo>
                  <a:lnTo>
                    <a:pt x="8090" y="17416"/>
                  </a:lnTo>
                  <a:lnTo>
                    <a:pt x="8090" y="8152"/>
                  </a:lnTo>
                  <a:lnTo>
                    <a:pt x="19378" y="6070"/>
                  </a:lnTo>
                  <a:lnTo>
                    <a:pt x="19378" y="10758"/>
                  </a:lnTo>
                  <a:cubicBezTo>
                    <a:pt x="18330" y="10518"/>
                    <a:pt x="16941" y="10712"/>
                    <a:pt x="15636" y="11368"/>
                  </a:cubicBezTo>
                  <a:cubicBezTo>
                    <a:pt x="13536" y="12424"/>
                    <a:pt x="12452" y="14273"/>
                    <a:pt x="13213" y="15499"/>
                  </a:cubicBezTo>
                  <a:cubicBezTo>
                    <a:pt x="13975" y="16725"/>
                    <a:pt x="16295" y="16863"/>
                    <a:pt x="18395" y="15807"/>
                  </a:cubicBezTo>
                  <a:cubicBezTo>
                    <a:pt x="20060" y="14970"/>
                    <a:pt x="21082" y="13635"/>
                    <a:pt x="21056" y="12506"/>
                  </a:cubicBezTo>
                  <a:lnTo>
                    <a:pt x="21057" y="12506"/>
                  </a:lnTo>
                  <a:cubicBezTo>
                    <a:pt x="21057" y="12506"/>
                    <a:pt x="21057" y="0"/>
                    <a:pt x="21057" y="0"/>
                  </a:cubicBezTo>
                  <a:close/>
                </a:path>
              </a:pathLst>
            </a:custGeom>
            <a:solidFill>
              <a:srgbClr val="BFBFBF"/>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97" name="Google Shape;1497;p33"/>
            <p:cNvSpPr/>
            <p:nvPr/>
          </p:nvSpPr>
          <p:spPr>
            <a:xfrm>
              <a:off x="20917823" y="12545727"/>
              <a:ext cx="387029" cy="553397"/>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98" name="Google Shape;1498;p33"/>
            <p:cNvSpPr/>
            <p:nvPr/>
          </p:nvSpPr>
          <p:spPr>
            <a:xfrm>
              <a:off x="15503343" y="5283845"/>
              <a:ext cx="387479" cy="449473"/>
            </a:xfrm>
            <a:custGeom>
              <a:avLst/>
              <a:gdLst/>
              <a:ahLst/>
              <a:cxnLst/>
              <a:rect l="l" t="t" r="r" b="b"/>
              <a:pathLst>
                <a:path w="21600" h="21600" extrusionOk="0">
                  <a:moveTo>
                    <a:pt x="10664" y="0"/>
                  </a:moveTo>
                  <a:lnTo>
                    <a:pt x="0" y="14712"/>
                  </a:lnTo>
                  <a:lnTo>
                    <a:pt x="12786" y="21600"/>
                  </a:lnTo>
                  <a:lnTo>
                    <a:pt x="21600" y="9440"/>
                  </a:lnTo>
                  <a:lnTo>
                    <a:pt x="20503" y="5300"/>
                  </a:lnTo>
                  <a:lnTo>
                    <a:pt x="10664" y="0"/>
                  </a:lnTo>
                  <a:close/>
                  <a:moveTo>
                    <a:pt x="12273" y="5578"/>
                  </a:moveTo>
                  <a:lnTo>
                    <a:pt x="16930" y="8086"/>
                  </a:lnTo>
                  <a:lnTo>
                    <a:pt x="16635" y="8492"/>
                  </a:lnTo>
                  <a:lnTo>
                    <a:pt x="11979" y="5984"/>
                  </a:lnTo>
                  <a:lnTo>
                    <a:pt x="12273" y="5578"/>
                  </a:lnTo>
                  <a:close/>
                  <a:moveTo>
                    <a:pt x="7043" y="8326"/>
                  </a:moveTo>
                  <a:lnTo>
                    <a:pt x="16357" y="13343"/>
                  </a:lnTo>
                  <a:lnTo>
                    <a:pt x="16071" y="13738"/>
                  </a:lnTo>
                  <a:lnTo>
                    <a:pt x="6757" y="8721"/>
                  </a:lnTo>
                  <a:lnTo>
                    <a:pt x="7043" y="8326"/>
                  </a:lnTo>
                  <a:close/>
                  <a:moveTo>
                    <a:pt x="5596" y="10322"/>
                  </a:moveTo>
                  <a:lnTo>
                    <a:pt x="14910" y="15339"/>
                  </a:lnTo>
                  <a:lnTo>
                    <a:pt x="14616" y="15745"/>
                  </a:lnTo>
                  <a:lnTo>
                    <a:pt x="5302" y="10728"/>
                  </a:lnTo>
                  <a:lnTo>
                    <a:pt x="5596" y="10322"/>
                  </a:lnTo>
                  <a:close/>
                  <a:moveTo>
                    <a:pt x="4150" y="12318"/>
                  </a:moveTo>
                  <a:lnTo>
                    <a:pt x="8807" y="14826"/>
                  </a:lnTo>
                  <a:lnTo>
                    <a:pt x="8512" y="15232"/>
                  </a:lnTo>
                  <a:lnTo>
                    <a:pt x="3856" y="12724"/>
                  </a:lnTo>
                  <a:lnTo>
                    <a:pt x="4150" y="12318"/>
                  </a:ln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499" name="Google Shape;1499;p33"/>
            <p:cNvSpPr/>
            <p:nvPr/>
          </p:nvSpPr>
          <p:spPr>
            <a:xfrm>
              <a:off x="15809852" y="8962276"/>
              <a:ext cx="461009" cy="979051"/>
            </a:xfrm>
            <a:custGeom>
              <a:avLst/>
              <a:gdLst/>
              <a:ahLst/>
              <a:cxnLst/>
              <a:rect l="l" t="t" r="r" b="b"/>
              <a:pathLst>
                <a:path w="21600" h="21600" extrusionOk="0">
                  <a:moveTo>
                    <a:pt x="16919" y="0"/>
                  </a:moveTo>
                  <a:lnTo>
                    <a:pt x="15512" y="1725"/>
                  </a:lnTo>
                  <a:cubicBezTo>
                    <a:pt x="15654" y="1751"/>
                    <a:pt x="17066" y="2005"/>
                    <a:pt x="17066" y="2005"/>
                  </a:cubicBezTo>
                  <a:lnTo>
                    <a:pt x="16932" y="2169"/>
                  </a:lnTo>
                  <a:lnTo>
                    <a:pt x="15379" y="1889"/>
                  </a:lnTo>
                  <a:lnTo>
                    <a:pt x="14764" y="2643"/>
                  </a:lnTo>
                  <a:cubicBezTo>
                    <a:pt x="14901" y="2667"/>
                    <a:pt x="15906" y="2848"/>
                    <a:pt x="15906" y="2848"/>
                  </a:cubicBezTo>
                  <a:lnTo>
                    <a:pt x="15773" y="3012"/>
                  </a:lnTo>
                  <a:lnTo>
                    <a:pt x="14631" y="2807"/>
                  </a:lnTo>
                  <a:lnTo>
                    <a:pt x="14016" y="3561"/>
                  </a:lnTo>
                  <a:cubicBezTo>
                    <a:pt x="14158" y="3586"/>
                    <a:pt x="15569" y="3841"/>
                    <a:pt x="15569" y="3841"/>
                  </a:cubicBezTo>
                  <a:lnTo>
                    <a:pt x="15436" y="4004"/>
                  </a:lnTo>
                  <a:lnTo>
                    <a:pt x="13883" y="3724"/>
                  </a:lnTo>
                  <a:lnTo>
                    <a:pt x="13267" y="4479"/>
                  </a:lnTo>
                  <a:cubicBezTo>
                    <a:pt x="13404" y="4504"/>
                    <a:pt x="14409" y="4684"/>
                    <a:pt x="14409" y="4684"/>
                  </a:cubicBezTo>
                  <a:lnTo>
                    <a:pt x="14276" y="4848"/>
                  </a:lnTo>
                  <a:lnTo>
                    <a:pt x="13134" y="4643"/>
                  </a:lnTo>
                  <a:lnTo>
                    <a:pt x="12519" y="5397"/>
                  </a:lnTo>
                  <a:cubicBezTo>
                    <a:pt x="12661" y="5422"/>
                    <a:pt x="14072" y="5676"/>
                    <a:pt x="14072" y="5676"/>
                  </a:cubicBezTo>
                  <a:lnTo>
                    <a:pt x="13939" y="5840"/>
                  </a:lnTo>
                  <a:lnTo>
                    <a:pt x="12386" y="5561"/>
                  </a:lnTo>
                  <a:lnTo>
                    <a:pt x="11771" y="6315"/>
                  </a:lnTo>
                  <a:cubicBezTo>
                    <a:pt x="11908" y="6339"/>
                    <a:pt x="12913" y="6520"/>
                    <a:pt x="12913" y="6520"/>
                  </a:cubicBezTo>
                  <a:lnTo>
                    <a:pt x="12780" y="6684"/>
                  </a:lnTo>
                  <a:lnTo>
                    <a:pt x="11638" y="6478"/>
                  </a:lnTo>
                  <a:lnTo>
                    <a:pt x="11023" y="7232"/>
                  </a:lnTo>
                  <a:cubicBezTo>
                    <a:pt x="11164" y="7258"/>
                    <a:pt x="12575" y="7513"/>
                    <a:pt x="12575" y="7513"/>
                  </a:cubicBezTo>
                  <a:lnTo>
                    <a:pt x="12442" y="7677"/>
                  </a:lnTo>
                  <a:lnTo>
                    <a:pt x="10890" y="7396"/>
                  </a:lnTo>
                  <a:lnTo>
                    <a:pt x="10274" y="8151"/>
                  </a:lnTo>
                  <a:cubicBezTo>
                    <a:pt x="10411" y="8176"/>
                    <a:pt x="11416" y="8356"/>
                    <a:pt x="11416" y="8356"/>
                  </a:cubicBezTo>
                  <a:lnTo>
                    <a:pt x="11283" y="8520"/>
                  </a:lnTo>
                  <a:lnTo>
                    <a:pt x="10141" y="8315"/>
                  </a:lnTo>
                  <a:lnTo>
                    <a:pt x="9526" y="9069"/>
                  </a:lnTo>
                  <a:cubicBezTo>
                    <a:pt x="9667" y="9094"/>
                    <a:pt x="11079" y="9348"/>
                    <a:pt x="11079" y="9348"/>
                  </a:cubicBezTo>
                  <a:lnTo>
                    <a:pt x="10946" y="9512"/>
                  </a:lnTo>
                  <a:lnTo>
                    <a:pt x="9392" y="9232"/>
                  </a:lnTo>
                  <a:lnTo>
                    <a:pt x="8778" y="9986"/>
                  </a:lnTo>
                  <a:cubicBezTo>
                    <a:pt x="8914" y="10011"/>
                    <a:pt x="9919" y="10193"/>
                    <a:pt x="9919" y="10193"/>
                  </a:cubicBezTo>
                  <a:lnTo>
                    <a:pt x="9786" y="10355"/>
                  </a:lnTo>
                  <a:lnTo>
                    <a:pt x="8644" y="10150"/>
                  </a:lnTo>
                  <a:lnTo>
                    <a:pt x="8029" y="10905"/>
                  </a:lnTo>
                  <a:cubicBezTo>
                    <a:pt x="8170" y="10930"/>
                    <a:pt x="9582" y="11185"/>
                    <a:pt x="9582" y="11184"/>
                  </a:cubicBezTo>
                  <a:lnTo>
                    <a:pt x="9449" y="11348"/>
                  </a:lnTo>
                  <a:lnTo>
                    <a:pt x="7896" y="11068"/>
                  </a:lnTo>
                  <a:lnTo>
                    <a:pt x="7281" y="11823"/>
                  </a:lnTo>
                  <a:cubicBezTo>
                    <a:pt x="7417" y="11847"/>
                    <a:pt x="8423" y="12028"/>
                    <a:pt x="8423" y="12028"/>
                  </a:cubicBezTo>
                  <a:lnTo>
                    <a:pt x="8289" y="12192"/>
                  </a:lnTo>
                  <a:lnTo>
                    <a:pt x="7147" y="11987"/>
                  </a:lnTo>
                  <a:lnTo>
                    <a:pt x="6533" y="12740"/>
                  </a:lnTo>
                  <a:cubicBezTo>
                    <a:pt x="6674" y="12766"/>
                    <a:pt x="8086" y="13020"/>
                    <a:pt x="8086" y="13020"/>
                  </a:cubicBezTo>
                  <a:lnTo>
                    <a:pt x="7952" y="13184"/>
                  </a:lnTo>
                  <a:lnTo>
                    <a:pt x="6399" y="12904"/>
                  </a:lnTo>
                  <a:lnTo>
                    <a:pt x="5784" y="13659"/>
                  </a:lnTo>
                  <a:cubicBezTo>
                    <a:pt x="5920" y="13684"/>
                    <a:pt x="6926" y="13864"/>
                    <a:pt x="6926" y="13864"/>
                  </a:cubicBezTo>
                  <a:lnTo>
                    <a:pt x="6792" y="14028"/>
                  </a:lnTo>
                  <a:lnTo>
                    <a:pt x="5651" y="13822"/>
                  </a:lnTo>
                  <a:lnTo>
                    <a:pt x="5036" y="14577"/>
                  </a:lnTo>
                  <a:cubicBezTo>
                    <a:pt x="5177" y="14602"/>
                    <a:pt x="6589" y="14856"/>
                    <a:pt x="6589" y="14856"/>
                  </a:cubicBezTo>
                  <a:lnTo>
                    <a:pt x="6455" y="15020"/>
                  </a:lnTo>
                  <a:lnTo>
                    <a:pt x="4902" y="14741"/>
                  </a:lnTo>
                  <a:lnTo>
                    <a:pt x="4288" y="15494"/>
                  </a:lnTo>
                  <a:cubicBezTo>
                    <a:pt x="4424" y="15519"/>
                    <a:pt x="5430" y="15700"/>
                    <a:pt x="5430" y="15700"/>
                  </a:cubicBezTo>
                  <a:lnTo>
                    <a:pt x="5296" y="15863"/>
                  </a:lnTo>
                  <a:lnTo>
                    <a:pt x="4154" y="15658"/>
                  </a:lnTo>
                  <a:lnTo>
                    <a:pt x="3540" y="16412"/>
                  </a:lnTo>
                  <a:cubicBezTo>
                    <a:pt x="3681" y="16437"/>
                    <a:pt x="5093" y="16691"/>
                    <a:pt x="5093" y="16691"/>
                  </a:cubicBezTo>
                  <a:lnTo>
                    <a:pt x="4959" y="16855"/>
                  </a:lnTo>
                  <a:lnTo>
                    <a:pt x="3406" y="16576"/>
                  </a:lnTo>
                  <a:lnTo>
                    <a:pt x="2791" y="17331"/>
                  </a:lnTo>
                  <a:cubicBezTo>
                    <a:pt x="2927" y="17355"/>
                    <a:pt x="3933" y="17536"/>
                    <a:pt x="3933" y="17536"/>
                  </a:cubicBezTo>
                  <a:lnTo>
                    <a:pt x="3799" y="17700"/>
                  </a:lnTo>
                  <a:lnTo>
                    <a:pt x="2658" y="17493"/>
                  </a:lnTo>
                  <a:lnTo>
                    <a:pt x="2042" y="18248"/>
                  </a:lnTo>
                  <a:cubicBezTo>
                    <a:pt x="2184" y="18274"/>
                    <a:pt x="3596" y="18528"/>
                    <a:pt x="3596" y="18528"/>
                  </a:cubicBezTo>
                  <a:lnTo>
                    <a:pt x="3462" y="18692"/>
                  </a:lnTo>
                  <a:lnTo>
                    <a:pt x="1909" y="18412"/>
                  </a:lnTo>
                  <a:lnTo>
                    <a:pt x="1294" y="19166"/>
                  </a:lnTo>
                  <a:cubicBezTo>
                    <a:pt x="1431" y="19191"/>
                    <a:pt x="2436" y="19371"/>
                    <a:pt x="2436" y="19371"/>
                  </a:cubicBezTo>
                  <a:lnTo>
                    <a:pt x="2303" y="19535"/>
                  </a:lnTo>
                  <a:lnTo>
                    <a:pt x="1161" y="19330"/>
                  </a:lnTo>
                  <a:lnTo>
                    <a:pt x="546" y="20084"/>
                  </a:lnTo>
                  <a:cubicBezTo>
                    <a:pt x="688" y="20109"/>
                    <a:pt x="2099" y="20364"/>
                    <a:pt x="2099" y="20364"/>
                  </a:cubicBezTo>
                  <a:lnTo>
                    <a:pt x="1966" y="20527"/>
                  </a:lnTo>
                  <a:lnTo>
                    <a:pt x="413" y="20248"/>
                  </a:lnTo>
                  <a:lnTo>
                    <a:pt x="0" y="20754"/>
                  </a:lnTo>
                  <a:lnTo>
                    <a:pt x="4681" y="21600"/>
                  </a:lnTo>
                  <a:lnTo>
                    <a:pt x="21600" y="846"/>
                  </a:lnTo>
                  <a:lnTo>
                    <a:pt x="16919" y="0"/>
                  </a:lnTo>
                  <a:close/>
                  <a:moveTo>
                    <a:pt x="18807" y="978"/>
                  </a:moveTo>
                  <a:cubicBezTo>
                    <a:pt x="19275" y="1062"/>
                    <a:pt x="19509" y="1308"/>
                    <a:pt x="19330" y="1528"/>
                  </a:cubicBezTo>
                  <a:cubicBezTo>
                    <a:pt x="19151" y="1748"/>
                    <a:pt x="18626" y="1858"/>
                    <a:pt x="18158" y="1774"/>
                  </a:cubicBezTo>
                  <a:cubicBezTo>
                    <a:pt x="17691" y="1689"/>
                    <a:pt x="17457" y="1442"/>
                    <a:pt x="17637" y="1222"/>
                  </a:cubicBezTo>
                  <a:cubicBezTo>
                    <a:pt x="17816" y="1002"/>
                    <a:pt x="18340" y="893"/>
                    <a:pt x="18807" y="978"/>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00" name="Google Shape;1500;p33"/>
            <p:cNvSpPr/>
            <p:nvPr/>
          </p:nvSpPr>
          <p:spPr>
            <a:xfrm>
              <a:off x="21191605" y="12910829"/>
              <a:ext cx="410124" cy="454004"/>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01" name="Google Shape;1501;p33"/>
            <p:cNvSpPr/>
            <p:nvPr/>
          </p:nvSpPr>
          <p:spPr>
            <a:xfrm>
              <a:off x="19604389" y="11273229"/>
              <a:ext cx="550222" cy="527129"/>
            </a:xfrm>
            <a:custGeom>
              <a:avLst/>
              <a:gdLst/>
              <a:ahLst/>
              <a:cxnLst/>
              <a:rect l="l" t="t" r="r" b="b"/>
              <a:pathLst>
                <a:path w="21595" h="21600" extrusionOk="0">
                  <a:moveTo>
                    <a:pt x="8914" y="18801"/>
                  </a:moveTo>
                  <a:lnTo>
                    <a:pt x="4785" y="21600"/>
                  </a:lnTo>
                  <a:lnTo>
                    <a:pt x="4816" y="16426"/>
                  </a:lnTo>
                  <a:cubicBezTo>
                    <a:pt x="4816" y="16426"/>
                    <a:pt x="8914" y="18801"/>
                    <a:pt x="8914" y="18801"/>
                  </a:cubicBezTo>
                  <a:close/>
                  <a:moveTo>
                    <a:pt x="13648" y="9886"/>
                  </a:moveTo>
                  <a:cubicBezTo>
                    <a:pt x="14256" y="10473"/>
                    <a:pt x="14710" y="11017"/>
                    <a:pt x="14897" y="11332"/>
                  </a:cubicBezTo>
                  <a:cubicBezTo>
                    <a:pt x="15850" y="10515"/>
                    <a:pt x="17245" y="10354"/>
                    <a:pt x="18616" y="11148"/>
                  </a:cubicBezTo>
                  <a:cubicBezTo>
                    <a:pt x="20411" y="12189"/>
                    <a:pt x="21595" y="16528"/>
                    <a:pt x="21595" y="16528"/>
                  </a:cubicBezTo>
                  <a:cubicBezTo>
                    <a:pt x="21595" y="16528"/>
                    <a:pt x="21592" y="16527"/>
                    <a:pt x="21588" y="16526"/>
                  </a:cubicBezTo>
                  <a:cubicBezTo>
                    <a:pt x="21592" y="16529"/>
                    <a:pt x="21593" y="16531"/>
                    <a:pt x="21593" y="16531"/>
                  </a:cubicBezTo>
                  <a:cubicBezTo>
                    <a:pt x="21593" y="16531"/>
                    <a:pt x="17444" y="17785"/>
                    <a:pt x="15649" y="16745"/>
                  </a:cubicBezTo>
                  <a:cubicBezTo>
                    <a:pt x="14292" y="15958"/>
                    <a:pt x="13682" y="14654"/>
                    <a:pt x="13824" y="13387"/>
                  </a:cubicBezTo>
                  <a:cubicBezTo>
                    <a:pt x="13475" y="13392"/>
                    <a:pt x="12782" y="13278"/>
                    <a:pt x="11970" y="13046"/>
                  </a:cubicBezTo>
                  <a:lnTo>
                    <a:pt x="9286" y="18101"/>
                  </a:lnTo>
                  <a:lnTo>
                    <a:pt x="5188" y="15725"/>
                  </a:lnTo>
                  <a:lnTo>
                    <a:pt x="7746" y="10909"/>
                  </a:lnTo>
                  <a:cubicBezTo>
                    <a:pt x="5611" y="9358"/>
                    <a:pt x="2500" y="6818"/>
                    <a:pt x="1282" y="5700"/>
                  </a:cubicBezTo>
                  <a:cubicBezTo>
                    <a:pt x="139" y="4651"/>
                    <a:pt x="14" y="4208"/>
                    <a:pt x="8" y="4074"/>
                  </a:cubicBezTo>
                  <a:cubicBezTo>
                    <a:pt x="-5" y="4066"/>
                    <a:pt x="-1" y="4060"/>
                    <a:pt x="9" y="4052"/>
                  </a:cubicBezTo>
                  <a:cubicBezTo>
                    <a:pt x="10" y="4035"/>
                    <a:pt x="13" y="4026"/>
                    <a:pt x="13" y="4026"/>
                  </a:cubicBezTo>
                  <a:cubicBezTo>
                    <a:pt x="143" y="3970"/>
                    <a:pt x="568" y="3846"/>
                    <a:pt x="2025" y="4303"/>
                  </a:cubicBezTo>
                  <a:cubicBezTo>
                    <a:pt x="3577" y="4790"/>
                    <a:pt x="7287" y="6203"/>
                    <a:pt x="9677" y="7273"/>
                  </a:cubicBezTo>
                  <a:lnTo>
                    <a:pt x="11818" y="3240"/>
                  </a:lnTo>
                  <a:lnTo>
                    <a:pt x="15917" y="5613"/>
                  </a:lnTo>
                  <a:cubicBezTo>
                    <a:pt x="15917" y="5613"/>
                    <a:pt x="13648" y="9886"/>
                    <a:pt x="13648" y="9886"/>
                  </a:cubicBezTo>
                  <a:close/>
                  <a:moveTo>
                    <a:pt x="12197" y="2525"/>
                  </a:moveTo>
                  <a:lnTo>
                    <a:pt x="13538" y="0"/>
                  </a:lnTo>
                  <a:lnTo>
                    <a:pt x="17637" y="2372"/>
                  </a:lnTo>
                  <a:lnTo>
                    <a:pt x="16296" y="4898"/>
                  </a:lnTo>
                  <a:cubicBezTo>
                    <a:pt x="16296" y="4898"/>
                    <a:pt x="12197" y="2525"/>
                    <a:pt x="12197" y="2525"/>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02" name="Google Shape;1502;p33"/>
            <p:cNvSpPr/>
            <p:nvPr/>
          </p:nvSpPr>
          <p:spPr>
            <a:xfrm>
              <a:off x="17735944" y="13251073"/>
              <a:ext cx="392649" cy="420201"/>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2"/>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03" name="Google Shape;1503;p33"/>
            <p:cNvSpPr/>
            <p:nvPr/>
          </p:nvSpPr>
          <p:spPr>
            <a:xfrm>
              <a:off x="17721874" y="12822423"/>
              <a:ext cx="359032" cy="414855"/>
            </a:xfrm>
            <a:custGeom>
              <a:avLst/>
              <a:gdLst/>
              <a:ahLst/>
              <a:cxnLst/>
              <a:rect l="l" t="t" r="r" b="b"/>
              <a:pathLst>
                <a:path w="21600" h="21600" extrusionOk="0">
                  <a:moveTo>
                    <a:pt x="21600" y="21600"/>
                  </a:moveTo>
                  <a:lnTo>
                    <a:pt x="20293" y="15970"/>
                  </a:lnTo>
                  <a:lnTo>
                    <a:pt x="15488" y="19464"/>
                  </a:lnTo>
                  <a:cubicBezTo>
                    <a:pt x="15488" y="19464"/>
                    <a:pt x="21600" y="21600"/>
                    <a:pt x="21600" y="21600"/>
                  </a:cubicBezTo>
                  <a:close/>
                  <a:moveTo>
                    <a:pt x="14827" y="18782"/>
                  </a:moveTo>
                  <a:lnTo>
                    <a:pt x="19632" y="15288"/>
                  </a:lnTo>
                  <a:lnTo>
                    <a:pt x="7863" y="3150"/>
                  </a:lnTo>
                  <a:lnTo>
                    <a:pt x="3055" y="6642"/>
                  </a:lnTo>
                  <a:cubicBezTo>
                    <a:pt x="3055" y="6642"/>
                    <a:pt x="14827" y="18782"/>
                    <a:pt x="14827" y="18782"/>
                  </a:cubicBezTo>
                  <a:close/>
                  <a:moveTo>
                    <a:pt x="2382" y="5946"/>
                  </a:moveTo>
                  <a:lnTo>
                    <a:pt x="7189" y="2455"/>
                  </a:lnTo>
                  <a:lnTo>
                    <a:pt x="4808" y="0"/>
                  </a:lnTo>
                  <a:lnTo>
                    <a:pt x="0" y="3492"/>
                  </a:lnTo>
                  <a:cubicBezTo>
                    <a:pt x="0" y="3492"/>
                    <a:pt x="2382" y="5946"/>
                    <a:pt x="2382" y="5946"/>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04" name="Google Shape;1504;p33"/>
            <p:cNvSpPr/>
            <p:nvPr/>
          </p:nvSpPr>
          <p:spPr>
            <a:xfrm>
              <a:off x="18877036" y="12145369"/>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05" name="Google Shape;1505;p33"/>
            <p:cNvSpPr/>
            <p:nvPr/>
          </p:nvSpPr>
          <p:spPr>
            <a:xfrm>
              <a:off x="21489022" y="13379422"/>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06" name="Google Shape;1506;p33"/>
            <p:cNvSpPr/>
            <p:nvPr/>
          </p:nvSpPr>
          <p:spPr>
            <a:xfrm>
              <a:off x="15223803" y="10656379"/>
              <a:ext cx="1231113" cy="1023300"/>
            </a:xfrm>
            <a:custGeom>
              <a:avLst/>
              <a:gdLst/>
              <a:ahLst/>
              <a:cxnLst/>
              <a:rect l="l" t="t" r="r" b="b"/>
              <a:pathLst>
                <a:path w="21307" h="21059" extrusionOk="0">
                  <a:moveTo>
                    <a:pt x="5067" y="1749"/>
                  </a:moveTo>
                  <a:cubicBezTo>
                    <a:pt x="3889" y="2785"/>
                    <a:pt x="2937" y="4241"/>
                    <a:pt x="2399" y="6003"/>
                  </a:cubicBezTo>
                  <a:cubicBezTo>
                    <a:pt x="1643" y="8477"/>
                    <a:pt x="1865" y="11193"/>
                    <a:pt x="2990" y="13443"/>
                  </a:cubicBezTo>
                  <a:cubicBezTo>
                    <a:pt x="3870" y="15269"/>
                    <a:pt x="5250" y="16660"/>
                    <a:pt x="6922" y="17380"/>
                  </a:cubicBezTo>
                  <a:cubicBezTo>
                    <a:pt x="9451" y="18469"/>
                    <a:pt x="12240" y="17907"/>
                    <a:pt x="14313" y="15902"/>
                  </a:cubicBezTo>
                  <a:cubicBezTo>
                    <a:pt x="18651" y="11419"/>
                    <a:pt x="17421" y="3049"/>
                    <a:pt x="12063" y="579"/>
                  </a:cubicBezTo>
                  <a:cubicBezTo>
                    <a:pt x="9632" y="-541"/>
                    <a:pt x="7029" y="23"/>
                    <a:pt x="5067" y="1749"/>
                  </a:cubicBezTo>
                  <a:close/>
                  <a:moveTo>
                    <a:pt x="144" y="7068"/>
                  </a:moveTo>
                  <a:cubicBezTo>
                    <a:pt x="-293" y="10041"/>
                    <a:pt x="271" y="13044"/>
                    <a:pt x="1730" y="15514"/>
                  </a:cubicBezTo>
                  <a:cubicBezTo>
                    <a:pt x="3189" y="17983"/>
                    <a:pt x="5373" y="19622"/>
                    <a:pt x="7873" y="20141"/>
                  </a:cubicBezTo>
                  <a:cubicBezTo>
                    <a:pt x="10701" y="20728"/>
                    <a:pt x="13525" y="19736"/>
                    <a:pt x="15626" y="17641"/>
                  </a:cubicBezTo>
                  <a:cubicBezTo>
                    <a:pt x="16046" y="17222"/>
                    <a:pt x="16441" y="16756"/>
                    <a:pt x="16797" y="16252"/>
                  </a:cubicBezTo>
                  <a:lnTo>
                    <a:pt x="17968" y="17912"/>
                  </a:lnTo>
                  <a:lnTo>
                    <a:pt x="15970" y="19906"/>
                  </a:lnTo>
                  <a:lnTo>
                    <a:pt x="16784" y="21059"/>
                  </a:lnTo>
                  <a:lnTo>
                    <a:pt x="21307" y="16546"/>
                  </a:lnTo>
                  <a:lnTo>
                    <a:pt x="20493" y="15393"/>
                  </a:lnTo>
                  <a:lnTo>
                    <a:pt x="18938" y="16945"/>
                  </a:lnTo>
                  <a:lnTo>
                    <a:pt x="17563" y="14996"/>
                  </a:lnTo>
                  <a:cubicBezTo>
                    <a:pt x="17707" y="14724"/>
                    <a:pt x="17841" y="14443"/>
                    <a:pt x="17966" y="14154"/>
                  </a:cubicBezTo>
                  <a:cubicBezTo>
                    <a:pt x="18091" y="13865"/>
                    <a:pt x="18199" y="13564"/>
                    <a:pt x="18303" y="13258"/>
                  </a:cubicBezTo>
                  <a:lnTo>
                    <a:pt x="17136" y="12695"/>
                  </a:lnTo>
                  <a:cubicBezTo>
                    <a:pt x="15692" y="16940"/>
                    <a:pt x="11882" y="19451"/>
                    <a:pt x="8083" y="18662"/>
                  </a:cubicBezTo>
                  <a:cubicBezTo>
                    <a:pt x="5916" y="18212"/>
                    <a:pt x="4035" y="16786"/>
                    <a:pt x="2770" y="14645"/>
                  </a:cubicBezTo>
                  <a:cubicBezTo>
                    <a:pt x="1505" y="12505"/>
                    <a:pt x="1009" y="9912"/>
                    <a:pt x="1387" y="7335"/>
                  </a:cubicBezTo>
                  <a:lnTo>
                    <a:pt x="144" y="7068"/>
                  </a:lnTo>
                  <a:close/>
                  <a:moveTo>
                    <a:pt x="5335" y="2836"/>
                  </a:moveTo>
                  <a:cubicBezTo>
                    <a:pt x="5642" y="2547"/>
                    <a:pt x="5974" y="2293"/>
                    <a:pt x="6321" y="2073"/>
                  </a:cubicBezTo>
                  <a:cubicBezTo>
                    <a:pt x="6377" y="2351"/>
                    <a:pt x="6420" y="2627"/>
                    <a:pt x="6454" y="2907"/>
                  </a:cubicBezTo>
                  <a:cubicBezTo>
                    <a:pt x="6487" y="3186"/>
                    <a:pt x="6509" y="3472"/>
                    <a:pt x="6523" y="3752"/>
                  </a:cubicBezTo>
                  <a:cubicBezTo>
                    <a:pt x="6184" y="3732"/>
                    <a:pt x="5841" y="3730"/>
                    <a:pt x="5502" y="3738"/>
                  </a:cubicBezTo>
                  <a:cubicBezTo>
                    <a:pt x="5162" y="3746"/>
                    <a:pt x="4828" y="3762"/>
                    <a:pt x="4490" y="3798"/>
                  </a:cubicBezTo>
                  <a:cubicBezTo>
                    <a:pt x="4750" y="3451"/>
                    <a:pt x="5029" y="3125"/>
                    <a:pt x="5335" y="2836"/>
                  </a:cubicBezTo>
                  <a:close/>
                  <a:moveTo>
                    <a:pt x="3789" y="4905"/>
                  </a:moveTo>
                  <a:cubicBezTo>
                    <a:pt x="4243" y="4824"/>
                    <a:pt x="4700" y="4769"/>
                    <a:pt x="5156" y="4743"/>
                  </a:cubicBezTo>
                  <a:cubicBezTo>
                    <a:pt x="5613" y="4717"/>
                    <a:pt x="6071" y="4719"/>
                    <a:pt x="6527" y="4747"/>
                  </a:cubicBezTo>
                  <a:cubicBezTo>
                    <a:pt x="6511" y="5144"/>
                    <a:pt x="6474" y="5550"/>
                    <a:pt x="6416" y="5942"/>
                  </a:cubicBezTo>
                  <a:cubicBezTo>
                    <a:pt x="6358" y="6335"/>
                    <a:pt x="6283" y="6721"/>
                    <a:pt x="6183" y="7106"/>
                  </a:cubicBezTo>
                  <a:lnTo>
                    <a:pt x="3360" y="5892"/>
                  </a:lnTo>
                  <a:cubicBezTo>
                    <a:pt x="3422" y="5724"/>
                    <a:pt x="3488" y="5550"/>
                    <a:pt x="3560" y="5387"/>
                  </a:cubicBezTo>
                  <a:cubicBezTo>
                    <a:pt x="3631" y="5225"/>
                    <a:pt x="3708" y="5061"/>
                    <a:pt x="3789" y="4905"/>
                  </a:cubicBezTo>
                  <a:close/>
                  <a:moveTo>
                    <a:pt x="7125" y="1576"/>
                  </a:moveTo>
                  <a:cubicBezTo>
                    <a:pt x="7809" y="1266"/>
                    <a:pt x="8522" y="1092"/>
                    <a:pt x="9239" y="1059"/>
                  </a:cubicBezTo>
                  <a:cubicBezTo>
                    <a:pt x="9955" y="1027"/>
                    <a:pt x="10670" y="1128"/>
                    <a:pt x="11369" y="1373"/>
                  </a:cubicBezTo>
                  <a:lnTo>
                    <a:pt x="10388" y="4605"/>
                  </a:lnTo>
                  <a:cubicBezTo>
                    <a:pt x="9901" y="4414"/>
                    <a:pt x="9404" y="4249"/>
                    <a:pt x="8905" y="4120"/>
                  </a:cubicBezTo>
                  <a:cubicBezTo>
                    <a:pt x="8407" y="3990"/>
                    <a:pt x="7907" y="3891"/>
                    <a:pt x="7401" y="3825"/>
                  </a:cubicBezTo>
                  <a:cubicBezTo>
                    <a:pt x="7389" y="3447"/>
                    <a:pt x="7359" y="3069"/>
                    <a:pt x="7314" y="2692"/>
                  </a:cubicBezTo>
                  <a:cubicBezTo>
                    <a:pt x="7268" y="2315"/>
                    <a:pt x="7205" y="1950"/>
                    <a:pt x="7125" y="1576"/>
                  </a:cubicBezTo>
                  <a:close/>
                  <a:moveTo>
                    <a:pt x="3066" y="6828"/>
                  </a:moveTo>
                  <a:lnTo>
                    <a:pt x="5890" y="8043"/>
                  </a:lnTo>
                  <a:cubicBezTo>
                    <a:pt x="5764" y="8384"/>
                    <a:pt x="5625" y="8719"/>
                    <a:pt x="5468" y="9040"/>
                  </a:cubicBezTo>
                  <a:cubicBezTo>
                    <a:pt x="5310" y="9361"/>
                    <a:pt x="5138" y="9666"/>
                    <a:pt x="4951" y="9963"/>
                  </a:cubicBezTo>
                  <a:cubicBezTo>
                    <a:pt x="4578" y="9629"/>
                    <a:pt x="4217" y="9279"/>
                    <a:pt x="3874" y="8902"/>
                  </a:cubicBezTo>
                  <a:cubicBezTo>
                    <a:pt x="3532" y="8525"/>
                    <a:pt x="3202" y="8131"/>
                    <a:pt x="2893" y="7713"/>
                  </a:cubicBezTo>
                  <a:cubicBezTo>
                    <a:pt x="2915" y="7565"/>
                    <a:pt x="2943" y="7407"/>
                    <a:pt x="2973" y="7261"/>
                  </a:cubicBezTo>
                  <a:cubicBezTo>
                    <a:pt x="3002" y="7114"/>
                    <a:pt x="3030" y="6974"/>
                    <a:pt x="3066" y="6828"/>
                  </a:cubicBezTo>
                  <a:close/>
                  <a:moveTo>
                    <a:pt x="2802" y="9057"/>
                  </a:moveTo>
                  <a:cubicBezTo>
                    <a:pt x="3052" y="9361"/>
                    <a:pt x="3305" y="9650"/>
                    <a:pt x="3574" y="9930"/>
                  </a:cubicBezTo>
                  <a:cubicBezTo>
                    <a:pt x="3843" y="10210"/>
                    <a:pt x="4128" y="10480"/>
                    <a:pt x="4413" y="10736"/>
                  </a:cubicBezTo>
                  <a:cubicBezTo>
                    <a:pt x="4240" y="10959"/>
                    <a:pt x="4046" y="11175"/>
                    <a:pt x="3855" y="11378"/>
                  </a:cubicBezTo>
                  <a:cubicBezTo>
                    <a:pt x="3663" y="11581"/>
                    <a:pt x="3470" y="11770"/>
                    <a:pt x="3263" y="11952"/>
                  </a:cubicBezTo>
                  <a:cubicBezTo>
                    <a:pt x="3107" y="11485"/>
                    <a:pt x="2988" y="11008"/>
                    <a:pt x="2911" y="10524"/>
                  </a:cubicBezTo>
                  <a:cubicBezTo>
                    <a:pt x="2833" y="10040"/>
                    <a:pt x="2802" y="9549"/>
                    <a:pt x="2802" y="9057"/>
                  </a:cubicBezTo>
                  <a:close/>
                  <a:moveTo>
                    <a:pt x="7388" y="4837"/>
                  </a:moveTo>
                  <a:cubicBezTo>
                    <a:pt x="7847" y="4900"/>
                    <a:pt x="8303" y="4999"/>
                    <a:pt x="8754" y="5117"/>
                  </a:cubicBezTo>
                  <a:cubicBezTo>
                    <a:pt x="9206" y="5235"/>
                    <a:pt x="9653" y="5369"/>
                    <a:pt x="10094" y="5542"/>
                  </a:cubicBezTo>
                  <a:lnTo>
                    <a:pt x="9216" y="8417"/>
                  </a:lnTo>
                  <a:lnTo>
                    <a:pt x="6979" y="7447"/>
                  </a:lnTo>
                  <a:cubicBezTo>
                    <a:pt x="7094" y="7020"/>
                    <a:pt x="7183" y="6594"/>
                    <a:pt x="7252" y="6158"/>
                  </a:cubicBezTo>
                  <a:cubicBezTo>
                    <a:pt x="7322" y="5723"/>
                    <a:pt x="7367" y="5277"/>
                    <a:pt x="7388" y="4837"/>
                  </a:cubicBezTo>
                  <a:close/>
                  <a:moveTo>
                    <a:pt x="12165" y="1714"/>
                  </a:moveTo>
                  <a:cubicBezTo>
                    <a:pt x="12833" y="2061"/>
                    <a:pt x="13444" y="2536"/>
                    <a:pt x="13976" y="3109"/>
                  </a:cubicBezTo>
                  <a:cubicBezTo>
                    <a:pt x="14508" y="3681"/>
                    <a:pt x="14966" y="4358"/>
                    <a:pt x="15323" y="5119"/>
                  </a:cubicBezTo>
                  <a:cubicBezTo>
                    <a:pt x="15135" y="5279"/>
                    <a:pt x="14943" y="5447"/>
                    <a:pt x="14767" y="5623"/>
                  </a:cubicBezTo>
                  <a:cubicBezTo>
                    <a:pt x="14452" y="5937"/>
                    <a:pt x="14161" y="6275"/>
                    <a:pt x="13887" y="6637"/>
                  </a:cubicBezTo>
                  <a:cubicBezTo>
                    <a:pt x="13463" y="6300"/>
                    <a:pt x="13028" y="5990"/>
                    <a:pt x="12576" y="5708"/>
                  </a:cubicBezTo>
                  <a:cubicBezTo>
                    <a:pt x="12124" y="5426"/>
                    <a:pt x="11652" y="5180"/>
                    <a:pt x="11175" y="4955"/>
                  </a:cubicBezTo>
                  <a:lnTo>
                    <a:pt x="12165" y="1714"/>
                  </a:lnTo>
                  <a:close/>
                  <a:moveTo>
                    <a:pt x="6686" y="8384"/>
                  </a:moveTo>
                  <a:lnTo>
                    <a:pt x="8930" y="9363"/>
                  </a:lnTo>
                  <a:lnTo>
                    <a:pt x="8095" y="12077"/>
                  </a:lnTo>
                  <a:cubicBezTo>
                    <a:pt x="7666" y="11873"/>
                    <a:pt x="7252" y="11647"/>
                    <a:pt x="6844" y="11394"/>
                  </a:cubicBezTo>
                  <a:cubicBezTo>
                    <a:pt x="6436" y="11141"/>
                    <a:pt x="6042" y="10862"/>
                    <a:pt x="5658" y="10561"/>
                  </a:cubicBezTo>
                  <a:cubicBezTo>
                    <a:pt x="5865" y="10226"/>
                    <a:pt x="6051" y="9868"/>
                    <a:pt x="6224" y="9506"/>
                  </a:cubicBezTo>
                  <a:cubicBezTo>
                    <a:pt x="6396" y="9143"/>
                    <a:pt x="6550" y="8768"/>
                    <a:pt x="6686" y="8384"/>
                  </a:cubicBezTo>
                  <a:close/>
                  <a:moveTo>
                    <a:pt x="5128" y="11344"/>
                  </a:moveTo>
                  <a:cubicBezTo>
                    <a:pt x="5549" y="11678"/>
                    <a:pt x="5983" y="11984"/>
                    <a:pt x="6431" y="12263"/>
                  </a:cubicBezTo>
                  <a:cubicBezTo>
                    <a:pt x="6880" y="12542"/>
                    <a:pt x="7336" y="12800"/>
                    <a:pt x="7808" y="13023"/>
                  </a:cubicBezTo>
                  <a:lnTo>
                    <a:pt x="6820" y="16246"/>
                  </a:lnTo>
                  <a:cubicBezTo>
                    <a:pt x="6157" y="15901"/>
                    <a:pt x="5551" y="15437"/>
                    <a:pt x="5023" y="14871"/>
                  </a:cubicBezTo>
                  <a:cubicBezTo>
                    <a:pt x="4495" y="14304"/>
                    <a:pt x="4047" y="13632"/>
                    <a:pt x="3690" y="12880"/>
                  </a:cubicBezTo>
                  <a:cubicBezTo>
                    <a:pt x="3863" y="12732"/>
                    <a:pt x="4034" y="12588"/>
                    <a:pt x="4196" y="12426"/>
                  </a:cubicBezTo>
                  <a:cubicBezTo>
                    <a:pt x="4362" y="12260"/>
                    <a:pt x="4521" y="12077"/>
                    <a:pt x="4677" y="11896"/>
                  </a:cubicBezTo>
                  <a:cubicBezTo>
                    <a:pt x="4831" y="11716"/>
                    <a:pt x="4984" y="11536"/>
                    <a:pt x="5128" y="11344"/>
                  </a:cubicBezTo>
                  <a:close/>
                  <a:moveTo>
                    <a:pt x="10890" y="5883"/>
                  </a:moveTo>
                  <a:cubicBezTo>
                    <a:pt x="11322" y="6088"/>
                    <a:pt x="11745" y="6330"/>
                    <a:pt x="12155" y="6586"/>
                  </a:cubicBezTo>
                  <a:cubicBezTo>
                    <a:pt x="12566" y="6841"/>
                    <a:pt x="12970" y="7117"/>
                    <a:pt x="13357" y="7420"/>
                  </a:cubicBezTo>
                  <a:cubicBezTo>
                    <a:pt x="13134" y="7775"/>
                    <a:pt x="12924" y="8140"/>
                    <a:pt x="12741" y="8526"/>
                  </a:cubicBezTo>
                  <a:cubicBezTo>
                    <a:pt x="12557" y="8911"/>
                    <a:pt x="12392" y="9315"/>
                    <a:pt x="12250" y="9727"/>
                  </a:cubicBezTo>
                  <a:lnTo>
                    <a:pt x="10012" y="8758"/>
                  </a:lnTo>
                  <a:lnTo>
                    <a:pt x="10890" y="5883"/>
                  </a:lnTo>
                  <a:close/>
                  <a:moveTo>
                    <a:pt x="9726" y="9704"/>
                  </a:moveTo>
                  <a:lnTo>
                    <a:pt x="11963" y="10674"/>
                  </a:lnTo>
                  <a:cubicBezTo>
                    <a:pt x="11858" y="11075"/>
                    <a:pt x="11775" y="11483"/>
                    <a:pt x="11711" y="11891"/>
                  </a:cubicBezTo>
                  <a:cubicBezTo>
                    <a:pt x="11647" y="12299"/>
                    <a:pt x="11605" y="12707"/>
                    <a:pt x="11582" y="13121"/>
                  </a:cubicBezTo>
                  <a:cubicBezTo>
                    <a:pt x="11125" y="13057"/>
                    <a:pt x="10671" y="12969"/>
                    <a:pt x="10223" y="12851"/>
                  </a:cubicBezTo>
                  <a:cubicBezTo>
                    <a:pt x="9773" y="12733"/>
                    <a:pt x="9330" y="12589"/>
                    <a:pt x="8891" y="12417"/>
                  </a:cubicBezTo>
                  <a:lnTo>
                    <a:pt x="9726" y="9704"/>
                  </a:lnTo>
                  <a:close/>
                  <a:moveTo>
                    <a:pt x="15110" y="6653"/>
                  </a:moveTo>
                  <a:cubicBezTo>
                    <a:pt x="15286" y="6465"/>
                    <a:pt x="15468" y="6291"/>
                    <a:pt x="15660" y="6121"/>
                  </a:cubicBezTo>
                  <a:cubicBezTo>
                    <a:pt x="15809" y="6562"/>
                    <a:pt x="15931" y="7009"/>
                    <a:pt x="16010" y="7466"/>
                  </a:cubicBezTo>
                  <a:cubicBezTo>
                    <a:pt x="16090" y="7922"/>
                    <a:pt x="16131" y="8379"/>
                    <a:pt x="16141" y="8842"/>
                  </a:cubicBezTo>
                  <a:cubicBezTo>
                    <a:pt x="15901" y="8554"/>
                    <a:pt x="15654" y="8277"/>
                    <a:pt x="15397" y="8010"/>
                  </a:cubicBezTo>
                  <a:cubicBezTo>
                    <a:pt x="15141" y="7743"/>
                    <a:pt x="14873" y="7490"/>
                    <a:pt x="14601" y="7245"/>
                  </a:cubicBezTo>
                  <a:cubicBezTo>
                    <a:pt x="14764" y="7040"/>
                    <a:pt x="14933" y="6842"/>
                    <a:pt x="15110" y="6653"/>
                  </a:cubicBezTo>
                  <a:close/>
                  <a:moveTo>
                    <a:pt x="8605" y="13364"/>
                  </a:moveTo>
                  <a:cubicBezTo>
                    <a:pt x="9087" y="13554"/>
                    <a:pt x="9570" y="13710"/>
                    <a:pt x="10065" y="13838"/>
                  </a:cubicBezTo>
                  <a:cubicBezTo>
                    <a:pt x="10559" y="13967"/>
                    <a:pt x="11066" y="14066"/>
                    <a:pt x="11569" y="14133"/>
                  </a:cubicBezTo>
                  <a:cubicBezTo>
                    <a:pt x="11579" y="14514"/>
                    <a:pt x="11603" y="14895"/>
                    <a:pt x="11648" y="15274"/>
                  </a:cubicBezTo>
                  <a:cubicBezTo>
                    <a:pt x="11692" y="15654"/>
                    <a:pt x="11756" y="16032"/>
                    <a:pt x="11835" y="16408"/>
                  </a:cubicBezTo>
                  <a:cubicBezTo>
                    <a:pt x="11155" y="16713"/>
                    <a:pt x="10449" y="16878"/>
                    <a:pt x="9738" y="16909"/>
                  </a:cubicBezTo>
                  <a:cubicBezTo>
                    <a:pt x="9027" y="16939"/>
                    <a:pt x="8310" y="16829"/>
                    <a:pt x="7616" y="16587"/>
                  </a:cubicBezTo>
                  <a:lnTo>
                    <a:pt x="8605" y="13364"/>
                  </a:lnTo>
                  <a:close/>
                  <a:moveTo>
                    <a:pt x="14057" y="8008"/>
                  </a:moveTo>
                  <a:cubicBezTo>
                    <a:pt x="14422" y="8336"/>
                    <a:pt x="14775" y="8688"/>
                    <a:pt x="15111" y="9058"/>
                  </a:cubicBezTo>
                  <a:cubicBezTo>
                    <a:pt x="15447" y="9427"/>
                    <a:pt x="15766" y="9826"/>
                    <a:pt x="16070" y="10235"/>
                  </a:cubicBezTo>
                  <a:cubicBezTo>
                    <a:pt x="16047" y="10415"/>
                    <a:pt x="16018" y="10583"/>
                    <a:pt x="15985" y="10761"/>
                  </a:cubicBezTo>
                  <a:cubicBezTo>
                    <a:pt x="15951" y="10940"/>
                    <a:pt x="15911" y="11124"/>
                    <a:pt x="15868" y="11301"/>
                  </a:cubicBezTo>
                  <a:lnTo>
                    <a:pt x="13053" y="10078"/>
                  </a:lnTo>
                  <a:cubicBezTo>
                    <a:pt x="13184" y="9710"/>
                    <a:pt x="13327" y="9355"/>
                    <a:pt x="13495" y="9009"/>
                  </a:cubicBezTo>
                  <a:cubicBezTo>
                    <a:pt x="13664" y="8665"/>
                    <a:pt x="13854" y="8326"/>
                    <a:pt x="14057" y="8008"/>
                  </a:cubicBezTo>
                  <a:close/>
                  <a:moveTo>
                    <a:pt x="12766" y="11024"/>
                  </a:moveTo>
                  <a:lnTo>
                    <a:pt x="15589" y="12239"/>
                  </a:lnTo>
                  <a:cubicBezTo>
                    <a:pt x="15538" y="12378"/>
                    <a:pt x="15478" y="12511"/>
                    <a:pt x="15420" y="12645"/>
                  </a:cubicBezTo>
                  <a:cubicBezTo>
                    <a:pt x="15362" y="12780"/>
                    <a:pt x="15300" y="12919"/>
                    <a:pt x="15235" y="13050"/>
                  </a:cubicBezTo>
                  <a:cubicBezTo>
                    <a:pt x="14772" y="13134"/>
                    <a:pt x="14310" y="13191"/>
                    <a:pt x="13844" y="13218"/>
                  </a:cubicBezTo>
                  <a:cubicBezTo>
                    <a:pt x="13378" y="13245"/>
                    <a:pt x="12908" y="13241"/>
                    <a:pt x="12443" y="13211"/>
                  </a:cubicBezTo>
                  <a:cubicBezTo>
                    <a:pt x="12460" y="12841"/>
                    <a:pt x="12494" y="12472"/>
                    <a:pt x="12547" y="12107"/>
                  </a:cubicBezTo>
                  <a:cubicBezTo>
                    <a:pt x="12600" y="11742"/>
                    <a:pt x="12676" y="11384"/>
                    <a:pt x="12766" y="11024"/>
                  </a:cubicBezTo>
                  <a:close/>
                  <a:moveTo>
                    <a:pt x="12438" y="14214"/>
                  </a:moveTo>
                  <a:cubicBezTo>
                    <a:pt x="12795" y="14237"/>
                    <a:pt x="13149" y="14242"/>
                    <a:pt x="13506" y="14233"/>
                  </a:cubicBezTo>
                  <a:cubicBezTo>
                    <a:pt x="13864" y="14224"/>
                    <a:pt x="14224" y="14202"/>
                    <a:pt x="14580" y="14161"/>
                  </a:cubicBezTo>
                  <a:cubicBezTo>
                    <a:pt x="14335" y="14508"/>
                    <a:pt x="14059" y="14833"/>
                    <a:pt x="13766" y="15126"/>
                  </a:cubicBezTo>
                  <a:cubicBezTo>
                    <a:pt x="13423" y="15468"/>
                    <a:pt x="13055" y="15770"/>
                    <a:pt x="12662" y="16024"/>
                  </a:cubicBezTo>
                  <a:cubicBezTo>
                    <a:pt x="12600" y="15725"/>
                    <a:pt x="12549" y="15426"/>
                    <a:pt x="12511" y="15125"/>
                  </a:cubicBezTo>
                  <a:cubicBezTo>
                    <a:pt x="12473" y="14823"/>
                    <a:pt x="12451" y="14517"/>
                    <a:pt x="12438" y="14214"/>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07" name="Google Shape;1507;p33"/>
            <p:cNvSpPr/>
            <p:nvPr/>
          </p:nvSpPr>
          <p:spPr>
            <a:xfrm>
              <a:off x="15028523" y="10196678"/>
              <a:ext cx="417298" cy="446578"/>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1"/>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08" name="Google Shape;1508;p33"/>
            <p:cNvSpPr/>
            <p:nvPr/>
          </p:nvSpPr>
          <p:spPr>
            <a:xfrm>
              <a:off x="16217782" y="9944071"/>
              <a:ext cx="446855" cy="494666"/>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5"/>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09" name="Google Shape;1509;p33"/>
            <p:cNvSpPr/>
            <p:nvPr/>
          </p:nvSpPr>
          <p:spPr>
            <a:xfrm>
              <a:off x="14782479" y="8405887"/>
              <a:ext cx="501644" cy="700164"/>
            </a:xfrm>
            <a:custGeom>
              <a:avLst/>
              <a:gdLst/>
              <a:ahLst/>
              <a:cxnLst/>
              <a:rect l="l" t="t" r="r" b="b"/>
              <a:pathLst>
                <a:path w="19206" h="21363" extrusionOk="0">
                  <a:moveTo>
                    <a:pt x="10609" y="43"/>
                  </a:moveTo>
                  <a:cubicBezTo>
                    <a:pt x="8165" y="-162"/>
                    <a:pt x="5621" y="372"/>
                    <a:pt x="3560" y="1702"/>
                  </a:cubicBezTo>
                  <a:cubicBezTo>
                    <a:pt x="-561" y="4362"/>
                    <a:pt x="-1197" y="9181"/>
                    <a:pt x="2140" y="12465"/>
                  </a:cubicBezTo>
                  <a:cubicBezTo>
                    <a:pt x="4853" y="15135"/>
                    <a:pt x="9359" y="15971"/>
                    <a:pt x="13163" y="14762"/>
                  </a:cubicBezTo>
                  <a:cubicBezTo>
                    <a:pt x="13165" y="14832"/>
                    <a:pt x="13187" y="14904"/>
                    <a:pt x="13225" y="14972"/>
                  </a:cubicBezTo>
                  <a:lnTo>
                    <a:pt x="16612" y="21039"/>
                  </a:lnTo>
                  <a:cubicBezTo>
                    <a:pt x="16765" y="21313"/>
                    <a:pt x="17169" y="21438"/>
                    <a:pt x="17513" y="21316"/>
                  </a:cubicBezTo>
                  <a:lnTo>
                    <a:pt x="17878" y="21186"/>
                  </a:lnTo>
                  <a:cubicBezTo>
                    <a:pt x="18222" y="21064"/>
                    <a:pt x="18373" y="20741"/>
                    <a:pt x="18220" y="20467"/>
                  </a:cubicBezTo>
                  <a:lnTo>
                    <a:pt x="14832" y="14405"/>
                  </a:lnTo>
                  <a:cubicBezTo>
                    <a:pt x="14778" y="14307"/>
                    <a:pt x="14685" y="14238"/>
                    <a:pt x="14581" y="14183"/>
                  </a:cubicBezTo>
                  <a:cubicBezTo>
                    <a:pt x="14946" y="14006"/>
                    <a:pt x="15305" y="13816"/>
                    <a:pt x="15646" y="13596"/>
                  </a:cubicBezTo>
                  <a:cubicBezTo>
                    <a:pt x="19767" y="10937"/>
                    <a:pt x="20403" y="6118"/>
                    <a:pt x="17066" y="2833"/>
                  </a:cubicBezTo>
                  <a:cubicBezTo>
                    <a:pt x="15397" y="1191"/>
                    <a:pt x="13053" y="247"/>
                    <a:pt x="10609" y="43"/>
                  </a:cubicBezTo>
                  <a:close/>
                  <a:moveTo>
                    <a:pt x="10451" y="1237"/>
                  </a:moveTo>
                  <a:cubicBezTo>
                    <a:pt x="12511" y="1410"/>
                    <a:pt x="14487" y="2210"/>
                    <a:pt x="15893" y="3594"/>
                  </a:cubicBezTo>
                  <a:cubicBezTo>
                    <a:pt x="18705" y="6361"/>
                    <a:pt x="18170" y="10422"/>
                    <a:pt x="14697" y="12663"/>
                  </a:cubicBezTo>
                  <a:cubicBezTo>
                    <a:pt x="11225" y="14903"/>
                    <a:pt x="6130" y="14477"/>
                    <a:pt x="3318" y="11709"/>
                  </a:cubicBezTo>
                  <a:cubicBezTo>
                    <a:pt x="506" y="8942"/>
                    <a:pt x="1041" y="4882"/>
                    <a:pt x="4514" y="2641"/>
                  </a:cubicBezTo>
                  <a:cubicBezTo>
                    <a:pt x="6250" y="1520"/>
                    <a:pt x="8392" y="1065"/>
                    <a:pt x="10451" y="123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10" name="Google Shape;1510;p33"/>
            <p:cNvSpPr/>
            <p:nvPr/>
          </p:nvSpPr>
          <p:spPr>
            <a:xfrm>
              <a:off x="16163586" y="9475903"/>
              <a:ext cx="425669" cy="396235"/>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11" name="Google Shape;1511;p33"/>
            <p:cNvSpPr/>
            <p:nvPr/>
          </p:nvSpPr>
          <p:spPr>
            <a:xfrm>
              <a:off x="14923512" y="9401109"/>
              <a:ext cx="530063" cy="653239"/>
            </a:xfrm>
            <a:custGeom>
              <a:avLst/>
              <a:gdLst/>
              <a:ahLst/>
              <a:cxnLst/>
              <a:rect l="l" t="t" r="r" b="b"/>
              <a:pathLst>
                <a:path w="21339" h="21341" extrusionOk="0">
                  <a:moveTo>
                    <a:pt x="19725" y="4962"/>
                  </a:moveTo>
                  <a:cubicBezTo>
                    <a:pt x="19481" y="4621"/>
                    <a:pt x="18944" y="4504"/>
                    <a:pt x="18524" y="4700"/>
                  </a:cubicBezTo>
                  <a:lnTo>
                    <a:pt x="16276" y="5753"/>
                  </a:lnTo>
                  <a:cubicBezTo>
                    <a:pt x="16665" y="6156"/>
                    <a:pt x="16967" y="6565"/>
                    <a:pt x="17201" y="6965"/>
                  </a:cubicBezTo>
                  <a:lnTo>
                    <a:pt x="19403" y="5935"/>
                  </a:lnTo>
                  <a:cubicBezTo>
                    <a:pt x="19823" y="5739"/>
                    <a:pt x="19967" y="5303"/>
                    <a:pt x="19725" y="4962"/>
                  </a:cubicBezTo>
                  <a:close/>
                  <a:moveTo>
                    <a:pt x="21339" y="9898"/>
                  </a:moveTo>
                  <a:cubicBezTo>
                    <a:pt x="21338" y="9504"/>
                    <a:pt x="20944" y="9185"/>
                    <a:pt x="20459" y="9185"/>
                  </a:cubicBezTo>
                  <a:lnTo>
                    <a:pt x="17939" y="9183"/>
                  </a:lnTo>
                  <a:cubicBezTo>
                    <a:pt x="17998" y="9688"/>
                    <a:pt x="17984" y="10167"/>
                    <a:pt x="17927" y="10609"/>
                  </a:cubicBezTo>
                  <a:lnTo>
                    <a:pt x="20460" y="10610"/>
                  </a:lnTo>
                  <a:cubicBezTo>
                    <a:pt x="20946" y="10610"/>
                    <a:pt x="21338" y="10292"/>
                    <a:pt x="21339" y="9898"/>
                  </a:cubicBezTo>
                  <a:close/>
                  <a:moveTo>
                    <a:pt x="4324" y="1565"/>
                  </a:moveTo>
                  <a:cubicBezTo>
                    <a:pt x="4080" y="1224"/>
                    <a:pt x="3543" y="1107"/>
                    <a:pt x="3123" y="1304"/>
                  </a:cubicBezTo>
                  <a:cubicBezTo>
                    <a:pt x="2703" y="1501"/>
                    <a:pt x="2559" y="1936"/>
                    <a:pt x="2802" y="2278"/>
                  </a:cubicBezTo>
                  <a:lnTo>
                    <a:pt x="4065" y="4052"/>
                  </a:lnTo>
                  <a:cubicBezTo>
                    <a:pt x="4512" y="3793"/>
                    <a:pt x="5019" y="3548"/>
                    <a:pt x="5588" y="3340"/>
                  </a:cubicBezTo>
                  <a:cubicBezTo>
                    <a:pt x="5588" y="3340"/>
                    <a:pt x="4324" y="1565"/>
                    <a:pt x="4324" y="1565"/>
                  </a:cubicBezTo>
                  <a:close/>
                  <a:moveTo>
                    <a:pt x="10086" y="713"/>
                  </a:moveTo>
                  <a:cubicBezTo>
                    <a:pt x="10086" y="319"/>
                    <a:pt x="9693" y="0"/>
                    <a:pt x="9207" y="0"/>
                  </a:cubicBezTo>
                  <a:cubicBezTo>
                    <a:pt x="8723" y="0"/>
                    <a:pt x="8330" y="319"/>
                    <a:pt x="8330" y="713"/>
                  </a:cubicBezTo>
                  <a:lnTo>
                    <a:pt x="8331" y="2772"/>
                  </a:lnTo>
                  <a:cubicBezTo>
                    <a:pt x="8876" y="2739"/>
                    <a:pt x="9464" y="2751"/>
                    <a:pt x="10088" y="2828"/>
                  </a:cubicBezTo>
                  <a:cubicBezTo>
                    <a:pt x="10088" y="2828"/>
                    <a:pt x="10086" y="713"/>
                    <a:pt x="10086" y="713"/>
                  </a:cubicBezTo>
                  <a:close/>
                  <a:moveTo>
                    <a:pt x="15284" y="1339"/>
                  </a:moveTo>
                  <a:cubicBezTo>
                    <a:pt x="14864" y="1142"/>
                    <a:pt x="14326" y="1258"/>
                    <a:pt x="14084" y="1599"/>
                  </a:cubicBezTo>
                  <a:lnTo>
                    <a:pt x="12730" y="3502"/>
                  </a:lnTo>
                  <a:cubicBezTo>
                    <a:pt x="12923" y="3577"/>
                    <a:pt x="14063" y="4115"/>
                    <a:pt x="14249" y="4220"/>
                  </a:cubicBezTo>
                  <a:lnTo>
                    <a:pt x="15606" y="2312"/>
                  </a:lnTo>
                  <a:cubicBezTo>
                    <a:pt x="15849" y="1971"/>
                    <a:pt x="15704" y="1536"/>
                    <a:pt x="15284" y="1339"/>
                  </a:cubicBezTo>
                  <a:close/>
                  <a:moveTo>
                    <a:pt x="16063" y="12771"/>
                  </a:moveTo>
                  <a:cubicBezTo>
                    <a:pt x="17178" y="10880"/>
                    <a:pt x="17910" y="6928"/>
                    <a:pt x="12930" y="4595"/>
                  </a:cubicBezTo>
                  <a:cubicBezTo>
                    <a:pt x="12930" y="4595"/>
                    <a:pt x="12929" y="4595"/>
                    <a:pt x="12928" y="4595"/>
                  </a:cubicBezTo>
                  <a:cubicBezTo>
                    <a:pt x="12928" y="4594"/>
                    <a:pt x="12927" y="4594"/>
                    <a:pt x="12926" y="4594"/>
                  </a:cubicBezTo>
                  <a:cubicBezTo>
                    <a:pt x="12926" y="4593"/>
                    <a:pt x="12925" y="4593"/>
                    <a:pt x="12924" y="4593"/>
                  </a:cubicBezTo>
                  <a:cubicBezTo>
                    <a:pt x="12924" y="4592"/>
                    <a:pt x="12923" y="4592"/>
                    <a:pt x="12922" y="4592"/>
                  </a:cubicBezTo>
                  <a:cubicBezTo>
                    <a:pt x="7943" y="2259"/>
                    <a:pt x="4092" y="4749"/>
                    <a:pt x="2631" y="6478"/>
                  </a:cubicBezTo>
                  <a:cubicBezTo>
                    <a:pt x="1322" y="8041"/>
                    <a:pt x="1632" y="10216"/>
                    <a:pt x="1621" y="10529"/>
                  </a:cubicBezTo>
                  <a:cubicBezTo>
                    <a:pt x="1602" y="11040"/>
                    <a:pt x="2174" y="13289"/>
                    <a:pt x="1592" y="14216"/>
                  </a:cubicBezTo>
                  <a:cubicBezTo>
                    <a:pt x="792" y="15491"/>
                    <a:pt x="955" y="15611"/>
                    <a:pt x="1594" y="16106"/>
                  </a:cubicBezTo>
                  <a:cubicBezTo>
                    <a:pt x="2244" y="16611"/>
                    <a:pt x="5442" y="18109"/>
                    <a:pt x="6306" y="18314"/>
                  </a:cubicBezTo>
                  <a:cubicBezTo>
                    <a:pt x="7154" y="18515"/>
                    <a:pt x="7364" y="18570"/>
                    <a:pt x="8324" y="17370"/>
                  </a:cubicBezTo>
                  <a:cubicBezTo>
                    <a:pt x="9022" y="16498"/>
                    <a:pt x="11709" y="15775"/>
                    <a:pt x="12245" y="15507"/>
                  </a:cubicBezTo>
                  <a:cubicBezTo>
                    <a:pt x="12574" y="15342"/>
                    <a:pt x="15049" y="14473"/>
                    <a:pt x="16063" y="12771"/>
                  </a:cubicBezTo>
                  <a:close/>
                  <a:moveTo>
                    <a:pt x="5425" y="20157"/>
                  </a:moveTo>
                  <a:cubicBezTo>
                    <a:pt x="5564" y="19962"/>
                    <a:pt x="5481" y="19712"/>
                    <a:pt x="5240" y="19599"/>
                  </a:cubicBezTo>
                  <a:lnTo>
                    <a:pt x="756" y="17498"/>
                  </a:lnTo>
                  <a:cubicBezTo>
                    <a:pt x="515" y="17385"/>
                    <a:pt x="206" y="17452"/>
                    <a:pt x="67" y="17647"/>
                  </a:cubicBezTo>
                  <a:lnTo>
                    <a:pt x="67" y="17647"/>
                  </a:lnTo>
                  <a:cubicBezTo>
                    <a:pt x="-72" y="17843"/>
                    <a:pt x="11" y="18093"/>
                    <a:pt x="252" y="18206"/>
                  </a:cubicBezTo>
                  <a:lnTo>
                    <a:pt x="4736" y="20307"/>
                  </a:lnTo>
                  <a:cubicBezTo>
                    <a:pt x="4977" y="20420"/>
                    <a:pt x="5286" y="20353"/>
                    <a:pt x="5425" y="20157"/>
                  </a:cubicBezTo>
                  <a:cubicBezTo>
                    <a:pt x="5425" y="20157"/>
                    <a:pt x="5425" y="20157"/>
                    <a:pt x="5425" y="20157"/>
                  </a:cubicBezTo>
                  <a:close/>
                  <a:moveTo>
                    <a:pt x="6113" y="19190"/>
                  </a:moveTo>
                  <a:cubicBezTo>
                    <a:pt x="6252" y="18995"/>
                    <a:pt x="6169" y="18745"/>
                    <a:pt x="5928" y="18632"/>
                  </a:cubicBezTo>
                  <a:lnTo>
                    <a:pt x="1444" y="16531"/>
                  </a:lnTo>
                  <a:cubicBezTo>
                    <a:pt x="1203" y="16418"/>
                    <a:pt x="894" y="16485"/>
                    <a:pt x="755" y="16680"/>
                  </a:cubicBezTo>
                  <a:lnTo>
                    <a:pt x="755" y="16680"/>
                  </a:lnTo>
                  <a:cubicBezTo>
                    <a:pt x="616" y="16876"/>
                    <a:pt x="699" y="17126"/>
                    <a:pt x="940" y="17239"/>
                  </a:cubicBezTo>
                  <a:lnTo>
                    <a:pt x="5424" y="19340"/>
                  </a:lnTo>
                  <a:cubicBezTo>
                    <a:pt x="5665" y="19453"/>
                    <a:pt x="5974" y="19386"/>
                    <a:pt x="6113" y="19190"/>
                  </a:cubicBezTo>
                  <a:cubicBezTo>
                    <a:pt x="6113" y="19190"/>
                    <a:pt x="6113" y="19190"/>
                    <a:pt x="6113" y="19190"/>
                  </a:cubicBezTo>
                  <a:close/>
                  <a:moveTo>
                    <a:pt x="360" y="18601"/>
                  </a:moveTo>
                  <a:lnTo>
                    <a:pt x="4260" y="20429"/>
                  </a:lnTo>
                  <a:cubicBezTo>
                    <a:pt x="3639" y="21302"/>
                    <a:pt x="2263" y="21600"/>
                    <a:pt x="1186" y="21095"/>
                  </a:cubicBezTo>
                  <a:cubicBezTo>
                    <a:pt x="109" y="20591"/>
                    <a:pt x="-261" y="19474"/>
                    <a:pt x="360" y="1860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12" name="Google Shape;1512;p33"/>
            <p:cNvSpPr/>
            <p:nvPr/>
          </p:nvSpPr>
          <p:spPr>
            <a:xfrm>
              <a:off x="15668533" y="8652551"/>
              <a:ext cx="371824" cy="371843"/>
            </a:xfrm>
            <a:custGeom>
              <a:avLst/>
              <a:gdLst/>
              <a:ahLst/>
              <a:cxnLst/>
              <a:rect l="l" t="t" r="r" b="b"/>
              <a:pathLst>
                <a:path w="21590" h="21585" extrusionOk="0">
                  <a:moveTo>
                    <a:pt x="5809" y="19810"/>
                  </a:moveTo>
                  <a:lnTo>
                    <a:pt x="0" y="21585"/>
                  </a:lnTo>
                  <a:lnTo>
                    <a:pt x="1723" y="15720"/>
                  </a:lnTo>
                  <a:cubicBezTo>
                    <a:pt x="1723" y="15720"/>
                    <a:pt x="5809" y="19810"/>
                    <a:pt x="5809" y="19810"/>
                  </a:cubicBezTo>
                  <a:close/>
                  <a:moveTo>
                    <a:pt x="14328" y="11295"/>
                  </a:moveTo>
                  <a:cubicBezTo>
                    <a:pt x="14857" y="12169"/>
                    <a:pt x="15219" y="12941"/>
                    <a:pt x="15338" y="13361"/>
                  </a:cubicBezTo>
                  <a:cubicBezTo>
                    <a:pt x="16735" y="12758"/>
                    <a:pt x="18442" y="13050"/>
                    <a:pt x="19809" y="14418"/>
                  </a:cubicBezTo>
                  <a:cubicBezTo>
                    <a:pt x="21600" y="16210"/>
                    <a:pt x="21590" y="21540"/>
                    <a:pt x="21590" y="21540"/>
                  </a:cubicBezTo>
                  <a:cubicBezTo>
                    <a:pt x="21590" y="21540"/>
                    <a:pt x="21587" y="21538"/>
                    <a:pt x="21583" y="21536"/>
                  </a:cubicBezTo>
                  <a:cubicBezTo>
                    <a:pt x="21586" y="21540"/>
                    <a:pt x="21587" y="21543"/>
                    <a:pt x="21587" y="21543"/>
                  </a:cubicBezTo>
                  <a:cubicBezTo>
                    <a:pt x="21587" y="21543"/>
                    <a:pt x="16257" y="21556"/>
                    <a:pt x="14467" y="19765"/>
                  </a:cubicBezTo>
                  <a:cubicBezTo>
                    <a:pt x="13114" y="18410"/>
                    <a:pt x="12816" y="16721"/>
                    <a:pt x="13396" y="15331"/>
                  </a:cubicBezTo>
                  <a:cubicBezTo>
                    <a:pt x="12981" y="15218"/>
                    <a:pt x="12197" y="14852"/>
                    <a:pt x="11308" y="14314"/>
                  </a:cubicBezTo>
                  <a:lnTo>
                    <a:pt x="6478" y="19142"/>
                  </a:lnTo>
                  <a:lnTo>
                    <a:pt x="2392" y="15051"/>
                  </a:lnTo>
                  <a:lnTo>
                    <a:pt x="6994" y="10450"/>
                  </a:lnTo>
                  <a:cubicBezTo>
                    <a:pt x="4968" y="7962"/>
                    <a:pt x="2105" y="4020"/>
                    <a:pt x="1025" y="2336"/>
                  </a:cubicBezTo>
                  <a:cubicBezTo>
                    <a:pt x="11" y="756"/>
                    <a:pt x="7" y="211"/>
                    <a:pt x="44" y="57"/>
                  </a:cubicBezTo>
                  <a:cubicBezTo>
                    <a:pt x="31" y="43"/>
                    <a:pt x="37" y="38"/>
                    <a:pt x="52" y="32"/>
                  </a:cubicBezTo>
                  <a:cubicBezTo>
                    <a:pt x="59" y="13"/>
                    <a:pt x="65" y="4"/>
                    <a:pt x="65" y="4"/>
                  </a:cubicBezTo>
                  <a:cubicBezTo>
                    <a:pt x="237" y="-15"/>
                    <a:pt x="782" y="-11"/>
                    <a:pt x="2361" y="1003"/>
                  </a:cubicBezTo>
                  <a:cubicBezTo>
                    <a:pt x="4043" y="2084"/>
                    <a:pt x="7984" y="4949"/>
                    <a:pt x="10469" y="6978"/>
                  </a:cubicBezTo>
                  <a:lnTo>
                    <a:pt x="14322" y="3125"/>
                  </a:lnTo>
                  <a:lnTo>
                    <a:pt x="18411" y="7213"/>
                  </a:lnTo>
                  <a:cubicBezTo>
                    <a:pt x="18411" y="7213"/>
                    <a:pt x="14328" y="11295"/>
                    <a:pt x="14328" y="11295"/>
                  </a:cubicBezTo>
                  <a:close/>
                  <a:moveTo>
                    <a:pt x="15005" y="2441"/>
                  </a:moveTo>
                  <a:lnTo>
                    <a:pt x="17418" y="30"/>
                  </a:lnTo>
                  <a:lnTo>
                    <a:pt x="21507" y="4118"/>
                  </a:lnTo>
                  <a:lnTo>
                    <a:pt x="19094" y="6530"/>
                  </a:lnTo>
                  <a:cubicBezTo>
                    <a:pt x="19094" y="6530"/>
                    <a:pt x="15005" y="2441"/>
                    <a:pt x="15005" y="24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13" name="Google Shape;1513;p33"/>
            <p:cNvSpPr/>
            <p:nvPr/>
          </p:nvSpPr>
          <p:spPr>
            <a:xfrm>
              <a:off x="19159242" y="10658993"/>
              <a:ext cx="622764" cy="569103"/>
            </a:xfrm>
            <a:custGeom>
              <a:avLst/>
              <a:gdLst/>
              <a:ahLst/>
              <a:cxnLst/>
              <a:rect l="l" t="t" r="r" b="b"/>
              <a:pathLst>
                <a:path w="20409" h="20716" extrusionOk="0">
                  <a:moveTo>
                    <a:pt x="1339" y="18146"/>
                  </a:moveTo>
                  <a:cubicBezTo>
                    <a:pt x="227" y="16314"/>
                    <a:pt x="661" y="13820"/>
                    <a:pt x="2308" y="12586"/>
                  </a:cubicBezTo>
                  <a:cubicBezTo>
                    <a:pt x="2748" y="12256"/>
                    <a:pt x="3232" y="12053"/>
                    <a:pt x="3725" y="11962"/>
                  </a:cubicBezTo>
                  <a:lnTo>
                    <a:pt x="3738" y="15889"/>
                  </a:lnTo>
                  <a:cubicBezTo>
                    <a:pt x="3739" y="16166"/>
                    <a:pt x="3941" y="16390"/>
                    <a:pt x="4190" y="16389"/>
                  </a:cubicBezTo>
                  <a:cubicBezTo>
                    <a:pt x="4439" y="16388"/>
                    <a:pt x="4640" y="16164"/>
                    <a:pt x="4639" y="15887"/>
                  </a:cubicBezTo>
                  <a:lnTo>
                    <a:pt x="4626" y="11921"/>
                  </a:lnTo>
                  <a:cubicBezTo>
                    <a:pt x="5675" y="12022"/>
                    <a:pt x="6678" y="12627"/>
                    <a:pt x="7312" y="13672"/>
                  </a:cubicBezTo>
                  <a:cubicBezTo>
                    <a:pt x="8425" y="15504"/>
                    <a:pt x="7990" y="17998"/>
                    <a:pt x="6343" y="19232"/>
                  </a:cubicBezTo>
                  <a:cubicBezTo>
                    <a:pt x="4697" y="20465"/>
                    <a:pt x="2452" y="19979"/>
                    <a:pt x="1339" y="18146"/>
                  </a:cubicBezTo>
                  <a:close/>
                  <a:moveTo>
                    <a:pt x="3670" y="7857"/>
                  </a:moveTo>
                  <a:lnTo>
                    <a:pt x="5119" y="6772"/>
                  </a:lnTo>
                  <a:cubicBezTo>
                    <a:pt x="5283" y="6649"/>
                    <a:pt x="5395" y="6369"/>
                    <a:pt x="5367" y="6151"/>
                  </a:cubicBezTo>
                  <a:lnTo>
                    <a:pt x="5135" y="4322"/>
                  </a:lnTo>
                  <a:lnTo>
                    <a:pt x="8435" y="5321"/>
                  </a:lnTo>
                  <a:cubicBezTo>
                    <a:pt x="8435" y="5321"/>
                    <a:pt x="8207" y="5706"/>
                    <a:pt x="7927" y="6179"/>
                  </a:cubicBezTo>
                  <a:lnTo>
                    <a:pt x="4301" y="8895"/>
                  </a:lnTo>
                  <a:cubicBezTo>
                    <a:pt x="4301" y="8895"/>
                    <a:pt x="3670" y="7857"/>
                    <a:pt x="3670" y="7857"/>
                  </a:cubicBezTo>
                  <a:close/>
                  <a:moveTo>
                    <a:pt x="5317" y="9342"/>
                  </a:moveTo>
                  <a:lnTo>
                    <a:pt x="6806" y="8227"/>
                  </a:lnTo>
                  <a:cubicBezTo>
                    <a:pt x="6763" y="8494"/>
                    <a:pt x="6811" y="8776"/>
                    <a:pt x="6952" y="9008"/>
                  </a:cubicBezTo>
                  <a:lnTo>
                    <a:pt x="6951" y="9008"/>
                  </a:lnTo>
                  <a:cubicBezTo>
                    <a:pt x="6951" y="9008"/>
                    <a:pt x="7368" y="9692"/>
                    <a:pt x="7887" y="10542"/>
                  </a:cubicBezTo>
                  <a:cubicBezTo>
                    <a:pt x="7887" y="10542"/>
                    <a:pt x="5317" y="9342"/>
                    <a:pt x="5317" y="9342"/>
                  </a:cubicBezTo>
                  <a:close/>
                  <a:moveTo>
                    <a:pt x="8791" y="8259"/>
                  </a:moveTo>
                  <a:cubicBezTo>
                    <a:pt x="8791" y="8259"/>
                    <a:pt x="10089" y="6315"/>
                    <a:pt x="10706" y="5383"/>
                  </a:cubicBezTo>
                  <a:lnTo>
                    <a:pt x="11903" y="5869"/>
                  </a:lnTo>
                  <a:cubicBezTo>
                    <a:pt x="11641" y="6978"/>
                    <a:pt x="11735" y="8186"/>
                    <a:pt x="12226" y="9262"/>
                  </a:cubicBezTo>
                  <a:lnTo>
                    <a:pt x="10284" y="10718"/>
                  </a:lnTo>
                  <a:cubicBezTo>
                    <a:pt x="10284" y="10718"/>
                    <a:pt x="8791" y="8259"/>
                    <a:pt x="8791" y="8259"/>
                  </a:cubicBezTo>
                  <a:close/>
                  <a:moveTo>
                    <a:pt x="13314" y="9656"/>
                  </a:moveTo>
                  <a:lnTo>
                    <a:pt x="16285" y="7430"/>
                  </a:lnTo>
                  <a:cubicBezTo>
                    <a:pt x="16491" y="7275"/>
                    <a:pt x="16545" y="6964"/>
                    <a:pt x="16406" y="6735"/>
                  </a:cubicBezTo>
                  <a:cubicBezTo>
                    <a:pt x="16343" y="6631"/>
                    <a:pt x="16251" y="6564"/>
                    <a:pt x="16150" y="6533"/>
                  </a:cubicBezTo>
                  <a:lnTo>
                    <a:pt x="16151" y="6531"/>
                  </a:lnTo>
                  <a:lnTo>
                    <a:pt x="12905" y="5212"/>
                  </a:lnTo>
                  <a:cubicBezTo>
                    <a:pt x="13172" y="4652"/>
                    <a:pt x="13562" y="4155"/>
                    <a:pt x="14067" y="3777"/>
                  </a:cubicBezTo>
                  <a:cubicBezTo>
                    <a:pt x="15713" y="2543"/>
                    <a:pt x="17958" y="3030"/>
                    <a:pt x="19071" y="4862"/>
                  </a:cubicBezTo>
                  <a:cubicBezTo>
                    <a:pt x="20183" y="6694"/>
                    <a:pt x="19749" y="9188"/>
                    <a:pt x="18102" y="10422"/>
                  </a:cubicBezTo>
                  <a:cubicBezTo>
                    <a:pt x="16556" y="11580"/>
                    <a:pt x="14482" y="11221"/>
                    <a:pt x="13314" y="9656"/>
                  </a:cubicBezTo>
                  <a:close/>
                  <a:moveTo>
                    <a:pt x="15048" y="7148"/>
                  </a:moveTo>
                  <a:lnTo>
                    <a:pt x="12832" y="8808"/>
                  </a:lnTo>
                  <a:cubicBezTo>
                    <a:pt x="12470" y="7960"/>
                    <a:pt x="12397" y="7021"/>
                    <a:pt x="12588" y="6148"/>
                  </a:cubicBezTo>
                  <a:cubicBezTo>
                    <a:pt x="12588" y="6148"/>
                    <a:pt x="15048" y="7148"/>
                    <a:pt x="15048" y="7148"/>
                  </a:cubicBezTo>
                  <a:close/>
                  <a:moveTo>
                    <a:pt x="742" y="18594"/>
                  </a:moveTo>
                  <a:cubicBezTo>
                    <a:pt x="2079" y="20796"/>
                    <a:pt x="4768" y="21379"/>
                    <a:pt x="6747" y="19896"/>
                  </a:cubicBezTo>
                  <a:cubicBezTo>
                    <a:pt x="8726" y="18413"/>
                    <a:pt x="9246" y="15426"/>
                    <a:pt x="7909" y="13224"/>
                  </a:cubicBezTo>
                  <a:cubicBezTo>
                    <a:pt x="7134" y="11948"/>
                    <a:pt x="5905" y="11216"/>
                    <a:pt x="4623" y="11115"/>
                  </a:cubicBezTo>
                  <a:lnTo>
                    <a:pt x="4619" y="10101"/>
                  </a:lnTo>
                  <a:lnTo>
                    <a:pt x="8815" y="12059"/>
                  </a:lnTo>
                  <a:cubicBezTo>
                    <a:pt x="9382" y="12983"/>
                    <a:pt x="9863" y="13764"/>
                    <a:pt x="9886" y="13787"/>
                  </a:cubicBezTo>
                  <a:cubicBezTo>
                    <a:pt x="10275" y="14180"/>
                    <a:pt x="10877" y="14149"/>
                    <a:pt x="11230" y="13717"/>
                  </a:cubicBezTo>
                  <a:cubicBezTo>
                    <a:pt x="11531" y="13349"/>
                    <a:pt x="11553" y="12810"/>
                    <a:pt x="11313" y="12415"/>
                  </a:cubicBezTo>
                  <a:lnTo>
                    <a:pt x="11314" y="12414"/>
                  </a:lnTo>
                  <a:lnTo>
                    <a:pt x="10788" y="11548"/>
                  </a:lnTo>
                  <a:lnTo>
                    <a:pt x="12715" y="10105"/>
                  </a:lnTo>
                  <a:cubicBezTo>
                    <a:pt x="14109" y="12039"/>
                    <a:pt x="16627" y="12494"/>
                    <a:pt x="18506" y="11086"/>
                  </a:cubicBezTo>
                  <a:cubicBezTo>
                    <a:pt x="20485" y="9603"/>
                    <a:pt x="21005" y="6616"/>
                    <a:pt x="19668" y="4414"/>
                  </a:cubicBezTo>
                  <a:cubicBezTo>
                    <a:pt x="18331" y="2212"/>
                    <a:pt x="15642" y="1629"/>
                    <a:pt x="13663" y="3112"/>
                  </a:cubicBezTo>
                  <a:cubicBezTo>
                    <a:pt x="13027" y="3589"/>
                    <a:pt x="12542" y="4222"/>
                    <a:pt x="12221" y="4933"/>
                  </a:cubicBezTo>
                  <a:lnTo>
                    <a:pt x="11168" y="4506"/>
                  </a:lnTo>
                  <a:cubicBezTo>
                    <a:pt x="11303" y="3945"/>
                    <a:pt x="11158" y="3323"/>
                    <a:pt x="10745" y="2905"/>
                  </a:cubicBezTo>
                  <a:cubicBezTo>
                    <a:pt x="10551" y="2709"/>
                    <a:pt x="10321" y="2584"/>
                    <a:pt x="10082" y="2526"/>
                  </a:cubicBezTo>
                  <a:lnTo>
                    <a:pt x="10082" y="2525"/>
                  </a:lnTo>
                  <a:lnTo>
                    <a:pt x="5355" y="1211"/>
                  </a:lnTo>
                  <a:lnTo>
                    <a:pt x="5355" y="1211"/>
                  </a:lnTo>
                  <a:cubicBezTo>
                    <a:pt x="4823" y="1000"/>
                    <a:pt x="4206" y="1148"/>
                    <a:pt x="3803" y="1641"/>
                  </a:cubicBezTo>
                  <a:cubicBezTo>
                    <a:pt x="3485" y="2031"/>
                    <a:pt x="3373" y="2548"/>
                    <a:pt x="3458" y="3028"/>
                  </a:cubicBezTo>
                  <a:lnTo>
                    <a:pt x="3457" y="3029"/>
                  </a:lnTo>
                  <a:lnTo>
                    <a:pt x="3914" y="5740"/>
                  </a:lnTo>
                  <a:lnTo>
                    <a:pt x="2179" y="7041"/>
                  </a:lnTo>
                  <a:cubicBezTo>
                    <a:pt x="1849" y="7288"/>
                    <a:pt x="1762" y="7786"/>
                    <a:pt x="1985" y="8153"/>
                  </a:cubicBezTo>
                  <a:cubicBezTo>
                    <a:pt x="2193" y="8496"/>
                    <a:pt x="2598" y="8599"/>
                    <a:pt x="2919" y="8409"/>
                  </a:cubicBezTo>
                  <a:lnTo>
                    <a:pt x="3717" y="9723"/>
                  </a:lnTo>
                  <a:lnTo>
                    <a:pt x="3722" y="11148"/>
                  </a:lnTo>
                  <a:cubicBezTo>
                    <a:pt x="3090" y="11245"/>
                    <a:pt x="2469" y="11499"/>
                    <a:pt x="1905" y="11922"/>
                  </a:cubicBezTo>
                  <a:cubicBezTo>
                    <a:pt x="-75" y="13405"/>
                    <a:pt x="-595" y="16392"/>
                    <a:pt x="742" y="18594"/>
                  </a:cubicBezTo>
                  <a:close/>
                  <a:moveTo>
                    <a:pt x="2678" y="707"/>
                  </a:moveTo>
                  <a:cubicBezTo>
                    <a:pt x="2232" y="-27"/>
                    <a:pt x="1336" y="-221"/>
                    <a:pt x="676" y="273"/>
                  </a:cubicBezTo>
                  <a:cubicBezTo>
                    <a:pt x="16" y="767"/>
                    <a:pt x="-157" y="1763"/>
                    <a:pt x="289" y="2497"/>
                  </a:cubicBezTo>
                  <a:cubicBezTo>
                    <a:pt x="734" y="3231"/>
                    <a:pt x="1630" y="3426"/>
                    <a:pt x="2290" y="2931"/>
                  </a:cubicBezTo>
                  <a:cubicBezTo>
                    <a:pt x="2950" y="2437"/>
                    <a:pt x="3123" y="1441"/>
                    <a:pt x="2678" y="707"/>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14" name="Google Shape;1514;p33"/>
            <p:cNvSpPr/>
            <p:nvPr/>
          </p:nvSpPr>
          <p:spPr>
            <a:xfrm>
              <a:off x="15268309" y="8005297"/>
              <a:ext cx="498843" cy="552214"/>
            </a:xfrm>
            <a:custGeom>
              <a:avLst/>
              <a:gdLst/>
              <a:ahLst/>
              <a:cxnLst/>
              <a:rect l="l" t="t" r="r" b="b"/>
              <a:pathLst>
                <a:path w="20678" h="21600" extrusionOk="0">
                  <a:moveTo>
                    <a:pt x="10339" y="0"/>
                  </a:moveTo>
                  <a:cubicBezTo>
                    <a:pt x="8560" y="0"/>
                    <a:pt x="6992" y="1375"/>
                    <a:pt x="5917" y="3576"/>
                  </a:cubicBezTo>
                  <a:cubicBezTo>
                    <a:pt x="5568" y="3546"/>
                    <a:pt x="5234" y="3529"/>
                    <a:pt x="4903" y="3529"/>
                  </a:cubicBezTo>
                  <a:cubicBezTo>
                    <a:pt x="2761" y="3529"/>
                    <a:pt x="1171" y="4188"/>
                    <a:pt x="431" y="5396"/>
                  </a:cubicBezTo>
                  <a:cubicBezTo>
                    <a:pt x="-452" y="6840"/>
                    <a:pt x="119" y="8796"/>
                    <a:pt x="1578" y="10761"/>
                  </a:cubicBezTo>
                  <a:cubicBezTo>
                    <a:pt x="84" y="12747"/>
                    <a:pt x="-461" y="14730"/>
                    <a:pt x="431" y="16188"/>
                  </a:cubicBezTo>
                  <a:cubicBezTo>
                    <a:pt x="1171" y="17397"/>
                    <a:pt x="2760" y="18055"/>
                    <a:pt x="4903" y="18055"/>
                  </a:cubicBezTo>
                  <a:cubicBezTo>
                    <a:pt x="5246" y="18055"/>
                    <a:pt x="5621" y="18010"/>
                    <a:pt x="5983" y="17976"/>
                  </a:cubicBezTo>
                  <a:cubicBezTo>
                    <a:pt x="7057" y="20156"/>
                    <a:pt x="8570" y="21600"/>
                    <a:pt x="10339" y="21600"/>
                  </a:cubicBezTo>
                  <a:cubicBezTo>
                    <a:pt x="12118" y="21600"/>
                    <a:pt x="13685" y="20224"/>
                    <a:pt x="14761" y="18024"/>
                  </a:cubicBezTo>
                  <a:cubicBezTo>
                    <a:pt x="15110" y="18054"/>
                    <a:pt x="15460" y="18071"/>
                    <a:pt x="15791" y="18071"/>
                  </a:cubicBezTo>
                  <a:cubicBezTo>
                    <a:pt x="17934" y="18071"/>
                    <a:pt x="19507" y="17412"/>
                    <a:pt x="20246" y="16204"/>
                  </a:cubicBezTo>
                  <a:cubicBezTo>
                    <a:pt x="21134" y="14753"/>
                    <a:pt x="20576" y="12782"/>
                    <a:pt x="19099" y="10808"/>
                  </a:cubicBezTo>
                  <a:cubicBezTo>
                    <a:pt x="20594" y="8822"/>
                    <a:pt x="21139" y="6839"/>
                    <a:pt x="20246" y="5380"/>
                  </a:cubicBezTo>
                  <a:cubicBezTo>
                    <a:pt x="19508" y="4173"/>
                    <a:pt x="17934" y="3514"/>
                    <a:pt x="15791" y="3514"/>
                  </a:cubicBezTo>
                  <a:cubicBezTo>
                    <a:pt x="15438" y="3514"/>
                    <a:pt x="15052" y="3573"/>
                    <a:pt x="14677" y="3608"/>
                  </a:cubicBezTo>
                  <a:cubicBezTo>
                    <a:pt x="13604" y="1440"/>
                    <a:pt x="12102" y="0"/>
                    <a:pt x="10339" y="0"/>
                  </a:cubicBezTo>
                  <a:close/>
                  <a:moveTo>
                    <a:pt x="10339" y="1004"/>
                  </a:moveTo>
                  <a:cubicBezTo>
                    <a:pt x="11591" y="1004"/>
                    <a:pt x="12710" y="2093"/>
                    <a:pt x="13580" y="3733"/>
                  </a:cubicBezTo>
                  <a:cubicBezTo>
                    <a:pt x="12541" y="3915"/>
                    <a:pt x="11452" y="4238"/>
                    <a:pt x="10355" y="4643"/>
                  </a:cubicBezTo>
                  <a:cubicBezTo>
                    <a:pt x="9226" y="4226"/>
                    <a:pt x="8099" y="3899"/>
                    <a:pt x="7031" y="3718"/>
                  </a:cubicBezTo>
                  <a:cubicBezTo>
                    <a:pt x="7905" y="2046"/>
                    <a:pt x="9073" y="1004"/>
                    <a:pt x="10339" y="1004"/>
                  </a:cubicBezTo>
                  <a:close/>
                  <a:moveTo>
                    <a:pt x="15791" y="4518"/>
                  </a:moveTo>
                  <a:cubicBezTo>
                    <a:pt x="17538" y="4518"/>
                    <a:pt x="18791" y="4998"/>
                    <a:pt x="19332" y="5882"/>
                  </a:cubicBezTo>
                  <a:cubicBezTo>
                    <a:pt x="19959" y="6907"/>
                    <a:pt x="19540" y="8380"/>
                    <a:pt x="18468" y="9914"/>
                  </a:cubicBezTo>
                  <a:cubicBezTo>
                    <a:pt x="17787" y="9159"/>
                    <a:pt x="16951" y="8410"/>
                    <a:pt x="16007" y="7702"/>
                  </a:cubicBezTo>
                  <a:cubicBezTo>
                    <a:pt x="15826" y="6556"/>
                    <a:pt x="15554" y="5511"/>
                    <a:pt x="15193" y="4565"/>
                  </a:cubicBezTo>
                  <a:cubicBezTo>
                    <a:pt x="15389" y="4554"/>
                    <a:pt x="15602" y="4518"/>
                    <a:pt x="15791" y="4518"/>
                  </a:cubicBezTo>
                  <a:close/>
                  <a:moveTo>
                    <a:pt x="4903" y="4533"/>
                  </a:moveTo>
                  <a:cubicBezTo>
                    <a:pt x="5095" y="4533"/>
                    <a:pt x="5302" y="4538"/>
                    <a:pt x="5501" y="4549"/>
                  </a:cubicBezTo>
                  <a:cubicBezTo>
                    <a:pt x="5130" y="5520"/>
                    <a:pt x="4852" y="6633"/>
                    <a:pt x="4670" y="7812"/>
                  </a:cubicBezTo>
                  <a:cubicBezTo>
                    <a:pt x="3730" y="8526"/>
                    <a:pt x="2966" y="9248"/>
                    <a:pt x="2293" y="10008"/>
                  </a:cubicBezTo>
                  <a:cubicBezTo>
                    <a:pt x="1175" y="8445"/>
                    <a:pt x="708" y="6940"/>
                    <a:pt x="1346" y="5898"/>
                  </a:cubicBezTo>
                  <a:cubicBezTo>
                    <a:pt x="1887" y="5014"/>
                    <a:pt x="3156" y="4533"/>
                    <a:pt x="4903" y="4533"/>
                  </a:cubicBezTo>
                  <a:close/>
                  <a:moveTo>
                    <a:pt x="14062" y="4659"/>
                  </a:moveTo>
                  <a:cubicBezTo>
                    <a:pt x="14333" y="5325"/>
                    <a:pt x="14582" y="6051"/>
                    <a:pt x="14761" y="6839"/>
                  </a:cubicBezTo>
                  <a:cubicBezTo>
                    <a:pt x="14294" y="6539"/>
                    <a:pt x="13808" y="6239"/>
                    <a:pt x="13298" y="5961"/>
                  </a:cubicBezTo>
                  <a:cubicBezTo>
                    <a:pt x="12768" y="5672"/>
                    <a:pt x="12225" y="5480"/>
                    <a:pt x="11685" y="5239"/>
                  </a:cubicBezTo>
                  <a:cubicBezTo>
                    <a:pt x="12500" y="4985"/>
                    <a:pt x="13298" y="4775"/>
                    <a:pt x="14062" y="4659"/>
                  </a:cubicBezTo>
                  <a:close/>
                  <a:moveTo>
                    <a:pt x="6599" y="4675"/>
                  </a:moveTo>
                  <a:cubicBezTo>
                    <a:pt x="7326" y="4784"/>
                    <a:pt x="8103" y="5021"/>
                    <a:pt x="8876" y="5255"/>
                  </a:cubicBezTo>
                  <a:cubicBezTo>
                    <a:pt x="8379" y="5481"/>
                    <a:pt x="7868" y="5695"/>
                    <a:pt x="7380" y="5961"/>
                  </a:cubicBezTo>
                  <a:cubicBezTo>
                    <a:pt x="6837" y="6256"/>
                    <a:pt x="6443" y="6613"/>
                    <a:pt x="5950" y="6933"/>
                  </a:cubicBezTo>
                  <a:cubicBezTo>
                    <a:pt x="6128" y="6137"/>
                    <a:pt x="6326" y="5348"/>
                    <a:pt x="6599" y="4675"/>
                  </a:cubicBezTo>
                  <a:close/>
                  <a:moveTo>
                    <a:pt x="10405" y="5788"/>
                  </a:moveTo>
                  <a:cubicBezTo>
                    <a:pt x="11196" y="6102"/>
                    <a:pt x="11987" y="6415"/>
                    <a:pt x="12766" y="6839"/>
                  </a:cubicBezTo>
                  <a:cubicBezTo>
                    <a:pt x="13571" y="7278"/>
                    <a:pt x="14317" y="7751"/>
                    <a:pt x="15010" y="8251"/>
                  </a:cubicBezTo>
                  <a:cubicBezTo>
                    <a:pt x="15123" y="9067"/>
                    <a:pt x="15193" y="9915"/>
                    <a:pt x="15193" y="10792"/>
                  </a:cubicBezTo>
                  <a:cubicBezTo>
                    <a:pt x="15193" y="11657"/>
                    <a:pt x="15070" y="12466"/>
                    <a:pt x="14960" y="13271"/>
                  </a:cubicBezTo>
                  <a:cubicBezTo>
                    <a:pt x="14260" y="13779"/>
                    <a:pt x="13583" y="14300"/>
                    <a:pt x="12766" y="14745"/>
                  </a:cubicBezTo>
                  <a:cubicBezTo>
                    <a:pt x="11937" y="15197"/>
                    <a:pt x="11096" y="15469"/>
                    <a:pt x="10256" y="15796"/>
                  </a:cubicBezTo>
                  <a:cubicBezTo>
                    <a:pt x="9475" y="15485"/>
                    <a:pt x="8681" y="15180"/>
                    <a:pt x="7912" y="14761"/>
                  </a:cubicBezTo>
                  <a:cubicBezTo>
                    <a:pt x="7107" y="14323"/>
                    <a:pt x="6360" y="13849"/>
                    <a:pt x="5668" y="13349"/>
                  </a:cubicBezTo>
                  <a:cubicBezTo>
                    <a:pt x="5554" y="12533"/>
                    <a:pt x="5501" y="11669"/>
                    <a:pt x="5501" y="10792"/>
                  </a:cubicBezTo>
                  <a:cubicBezTo>
                    <a:pt x="5501" y="9918"/>
                    <a:pt x="5605" y="9111"/>
                    <a:pt x="5718" y="8298"/>
                  </a:cubicBezTo>
                  <a:cubicBezTo>
                    <a:pt x="6420" y="7788"/>
                    <a:pt x="7092" y="7270"/>
                    <a:pt x="7912" y="6824"/>
                  </a:cubicBezTo>
                  <a:cubicBezTo>
                    <a:pt x="8731" y="6377"/>
                    <a:pt x="9574" y="6113"/>
                    <a:pt x="10405" y="5788"/>
                  </a:cubicBezTo>
                  <a:close/>
                  <a:moveTo>
                    <a:pt x="10339" y="7984"/>
                  </a:moveTo>
                  <a:cubicBezTo>
                    <a:pt x="8690" y="7984"/>
                    <a:pt x="7363" y="9237"/>
                    <a:pt x="7363" y="10792"/>
                  </a:cubicBezTo>
                  <a:cubicBezTo>
                    <a:pt x="7363" y="12348"/>
                    <a:pt x="8690" y="13616"/>
                    <a:pt x="10339" y="13616"/>
                  </a:cubicBezTo>
                  <a:cubicBezTo>
                    <a:pt x="11987" y="13616"/>
                    <a:pt x="13331" y="12348"/>
                    <a:pt x="13331" y="10792"/>
                  </a:cubicBezTo>
                  <a:cubicBezTo>
                    <a:pt x="13331" y="9237"/>
                    <a:pt x="11987" y="7984"/>
                    <a:pt x="10339" y="7984"/>
                  </a:cubicBezTo>
                  <a:close/>
                  <a:moveTo>
                    <a:pt x="4571" y="9098"/>
                  </a:moveTo>
                  <a:cubicBezTo>
                    <a:pt x="4522" y="9664"/>
                    <a:pt x="4438" y="10197"/>
                    <a:pt x="4438" y="10792"/>
                  </a:cubicBezTo>
                  <a:cubicBezTo>
                    <a:pt x="4438" y="11349"/>
                    <a:pt x="4462" y="11892"/>
                    <a:pt x="4504" y="12424"/>
                  </a:cubicBezTo>
                  <a:cubicBezTo>
                    <a:pt x="3891" y="11902"/>
                    <a:pt x="3374" y="11375"/>
                    <a:pt x="2908" y="10839"/>
                  </a:cubicBezTo>
                  <a:cubicBezTo>
                    <a:pt x="3403" y="10260"/>
                    <a:pt x="3903" y="9661"/>
                    <a:pt x="4571" y="9098"/>
                  </a:cubicBezTo>
                  <a:close/>
                  <a:moveTo>
                    <a:pt x="16190" y="9176"/>
                  </a:moveTo>
                  <a:cubicBezTo>
                    <a:pt x="16796" y="9693"/>
                    <a:pt x="17307" y="10215"/>
                    <a:pt x="17769" y="10745"/>
                  </a:cubicBezTo>
                  <a:cubicBezTo>
                    <a:pt x="17273" y="11325"/>
                    <a:pt x="16776" y="11907"/>
                    <a:pt x="16107" y="12471"/>
                  </a:cubicBezTo>
                  <a:cubicBezTo>
                    <a:pt x="16155" y="11912"/>
                    <a:pt x="16257" y="11379"/>
                    <a:pt x="16257" y="10792"/>
                  </a:cubicBezTo>
                  <a:cubicBezTo>
                    <a:pt x="16257" y="10236"/>
                    <a:pt x="16233" y="9708"/>
                    <a:pt x="16190" y="9176"/>
                  </a:cubicBezTo>
                  <a:close/>
                  <a:moveTo>
                    <a:pt x="18384" y="11576"/>
                  </a:moveTo>
                  <a:cubicBezTo>
                    <a:pt x="19512" y="13146"/>
                    <a:pt x="19972" y="14656"/>
                    <a:pt x="19332" y="15702"/>
                  </a:cubicBezTo>
                  <a:cubicBezTo>
                    <a:pt x="18791" y="16586"/>
                    <a:pt x="17537" y="17067"/>
                    <a:pt x="15791" y="17067"/>
                  </a:cubicBezTo>
                  <a:cubicBezTo>
                    <a:pt x="15599" y="17067"/>
                    <a:pt x="15392" y="17047"/>
                    <a:pt x="15193" y="17035"/>
                  </a:cubicBezTo>
                  <a:cubicBezTo>
                    <a:pt x="15564" y="16065"/>
                    <a:pt x="15826" y="14967"/>
                    <a:pt x="16007" y="13788"/>
                  </a:cubicBezTo>
                  <a:cubicBezTo>
                    <a:pt x="16951" y="13073"/>
                    <a:pt x="17710" y="12337"/>
                    <a:pt x="18384" y="11576"/>
                  </a:cubicBezTo>
                  <a:close/>
                  <a:moveTo>
                    <a:pt x="2210" y="11655"/>
                  </a:moveTo>
                  <a:cubicBezTo>
                    <a:pt x="2896" y="12420"/>
                    <a:pt x="3714" y="13165"/>
                    <a:pt x="4670" y="13882"/>
                  </a:cubicBezTo>
                  <a:cubicBezTo>
                    <a:pt x="4849" y="15014"/>
                    <a:pt x="5113" y="16067"/>
                    <a:pt x="5468" y="17004"/>
                  </a:cubicBezTo>
                  <a:cubicBezTo>
                    <a:pt x="5283" y="17014"/>
                    <a:pt x="5081" y="17051"/>
                    <a:pt x="4903" y="17051"/>
                  </a:cubicBezTo>
                  <a:cubicBezTo>
                    <a:pt x="3156" y="17051"/>
                    <a:pt x="1887" y="16571"/>
                    <a:pt x="1346" y="15686"/>
                  </a:cubicBezTo>
                  <a:cubicBezTo>
                    <a:pt x="717" y="14659"/>
                    <a:pt x="1131" y="13193"/>
                    <a:pt x="2210" y="11655"/>
                  </a:cubicBezTo>
                  <a:close/>
                  <a:moveTo>
                    <a:pt x="14744" y="14651"/>
                  </a:moveTo>
                  <a:cubicBezTo>
                    <a:pt x="14565" y="15455"/>
                    <a:pt x="14370" y="16247"/>
                    <a:pt x="14096" y="16925"/>
                  </a:cubicBezTo>
                  <a:cubicBezTo>
                    <a:pt x="13364" y="16816"/>
                    <a:pt x="12580" y="16581"/>
                    <a:pt x="11802" y="16345"/>
                  </a:cubicBezTo>
                  <a:cubicBezTo>
                    <a:pt x="12304" y="16117"/>
                    <a:pt x="12804" y="15892"/>
                    <a:pt x="13298" y="15624"/>
                  </a:cubicBezTo>
                  <a:cubicBezTo>
                    <a:pt x="13843" y="15326"/>
                    <a:pt x="14249" y="14973"/>
                    <a:pt x="14744" y="14651"/>
                  </a:cubicBezTo>
                  <a:close/>
                  <a:moveTo>
                    <a:pt x="5934" y="14761"/>
                  </a:moveTo>
                  <a:cubicBezTo>
                    <a:pt x="6400" y="15061"/>
                    <a:pt x="6869" y="15346"/>
                    <a:pt x="7380" y="15624"/>
                  </a:cubicBezTo>
                  <a:cubicBezTo>
                    <a:pt x="7902" y="15908"/>
                    <a:pt x="8444" y="16107"/>
                    <a:pt x="8976" y="16345"/>
                  </a:cubicBezTo>
                  <a:cubicBezTo>
                    <a:pt x="8160" y="16598"/>
                    <a:pt x="7364" y="16795"/>
                    <a:pt x="6599" y="16910"/>
                  </a:cubicBezTo>
                  <a:cubicBezTo>
                    <a:pt x="6331" y="16249"/>
                    <a:pt x="6110" y="15542"/>
                    <a:pt x="5934" y="14761"/>
                  </a:cubicBezTo>
                  <a:close/>
                  <a:moveTo>
                    <a:pt x="10322" y="16941"/>
                  </a:moveTo>
                  <a:cubicBezTo>
                    <a:pt x="11458" y="17362"/>
                    <a:pt x="12573" y="17700"/>
                    <a:pt x="13647" y="17882"/>
                  </a:cubicBezTo>
                  <a:cubicBezTo>
                    <a:pt x="12773" y="19553"/>
                    <a:pt x="11605" y="20596"/>
                    <a:pt x="10339" y="20596"/>
                  </a:cubicBezTo>
                  <a:cubicBezTo>
                    <a:pt x="9084" y="20596"/>
                    <a:pt x="7951" y="19498"/>
                    <a:pt x="7081" y="17851"/>
                  </a:cubicBezTo>
                  <a:cubicBezTo>
                    <a:pt x="8127" y="17671"/>
                    <a:pt x="9217" y="17349"/>
                    <a:pt x="10322" y="1694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15" name="Google Shape;1515;p33"/>
            <p:cNvSpPr/>
            <p:nvPr/>
          </p:nvSpPr>
          <p:spPr>
            <a:xfrm>
              <a:off x="15182165" y="7422392"/>
              <a:ext cx="482786" cy="501735"/>
            </a:xfrm>
            <a:custGeom>
              <a:avLst/>
              <a:gdLst/>
              <a:ahLst/>
              <a:cxnLst/>
              <a:rect l="l" t="t" r="r" b="b"/>
              <a:pathLst>
                <a:path w="21367" h="21369" extrusionOk="0">
                  <a:moveTo>
                    <a:pt x="9892" y="341"/>
                  </a:moveTo>
                  <a:cubicBezTo>
                    <a:pt x="10333" y="-98"/>
                    <a:pt x="11063" y="-117"/>
                    <a:pt x="11519" y="307"/>
                  </a:cubicBezTo>
                  <a:lnTo>
                    <a:pt x="21020" y="9136"/>
                  </a:lnTo>
                  <a:cubicBezTo>
                    <a:pt x="21476" y="9561"/>
                    <a:pt x="21482" y="10263"/>
                    <a:pt x="21042" y="10702"/>
                  </a:cubicBezTo>
                  <a:lnTo>
                    <a:pt x="10676" y="21032"/>
                  </a:lnTo>
                  <a:cubicBezTo>
                    <a:pt x="10236" y="21471"/>
                    <a:pt x="9512" y="21483"/>
                    <a:pt x="9056" y="21059"/>
                  </a:cubicBezTo>
                  <a:lnTo>
                    <a:pt x="6577" y="18755"/>
                  </a:lnTo>
                  <a:lnTo>
                    <a:pt x="9366" y="15976"/>
                  </a:lnTo>
                  <a:cubicBezTo>
                    <a:pt x="9806" y="15537"/>
                    <a:pt x="9793" y="14841"/>
                    <a:pt x="9337" y="14417"/>
                  </a:cubicBezTo>
                  <a:lnTo>
                    <a:pt x="7682" y="12879"/>
                  </a:lnTo>
                  <a:cubicBezTo>
                    <a:pt x="7226" y="12455"/>
                    <a:pt x="6503" y="12467"/>
                    <a:pt x="6062" y="12906"/>
                  </a:cubicBezTo>
                  <a:lnTo>
                    <a:pt x="3274" y="15685"/>
                  </a:lnTo>
                  <a:lnTo>
                    <a:pt x="1210" y="13767"/>
                  </a:lnTo>
                  <a:cubicBezTo>
                    <a:pt x="754" y="13343"/>
                    <a:pt x="734" y="12641"/>
                    <a:pt x="1175" y="12202"/>
                  </a:cubicBezTo>
                  <a:lnTo>
                    <a:pt x="351" y="11436"/>
                  </a:lnTo>
                  <a:cubicBezTo>
                    <a:pt x="-105" y="11012"/>
                    <a:pt x="-118" y="10316"/>
                    <a:pt x="322" y="9877"/>
                  </a:cubicBezTo>
                  <a:lnTo>
                    <a:pt x="9892" y="341"/>
                  </a:lnTo>
                  <a:close/>
                  <a:moveTo>
                    <a:pt x="10322" y="1500"/>
                  </a:moveTo>
                  <a:lnTo>
                    <a:pt x="1949" y="9844"/>
                  </a:lnTo>
                  <a:cubicBezTo>
                    <a:pt x="1949" y="9844"/>
                    <a:pt x="1145" y="10641"/>
                    <a:pt x="1971" y="11409"/>
                  </a:cubicBezTo>
                  <a:lnTo>
                    <a:pt x="11146" y="2266"/>
                  </a:lnTo>
                  <a:cubicBezTo>
                    <a:pt x="11366" y="2046"/>
                    <a:pt x="11360" y="1705"/>
                    <a:pt x="11132" y="1492"/>
                  </a:cubicBezTo>
                  <a:cubicBezTo>
                    <a:pt x="10904" y="1281"/>
                    <a:pt x="10542" y="1280"/>
                    <a:pt x="10322" y="1500"/>
                  </a:cubicBezTo>
                  <a:close/>
                  <a:moveTo>
                    <a:pt x="6083" y="13685"/>
                  </a:moveTo>
                  <a:cubicBezTo>
                    <a:pt x="6523" y="13247"/>
                    <a:pt x="7247" y="13234"/>
                    <a:pt x="7703" y="13658"/>
                  </a:cubicBezTo>
                  <a:lnTo>
                    <a:pt x="8527" y="14424"/>
                  </a:lnTo>
                  <a:cubicBezTo>
                    <a:pt x="8983" y="14848"/>
                    <a:pt x="8996" y="15544"/>
                    <a:pt x="8555" y="15983"/>
                  </a:cubicBezTo>
                  <a:lnTo>
                    <a:pt x="6161" y="18369"/>
                  </a:lnTo>
                  <a:cubicBezTo>
                    <a:pt x="5721" y="18808"/>
                    <a:pt x="4991" y="18826"/>
                    <a:pt x="4535" y="18403"/>
                  </a:cubicBezTo>
                  <a:lnTo>
                    <a:pt x="3711" y="17637"/>
                  </a:lnTo>
                  <a:cubicBezTo>
                    <a:pt x="3254" y="17213"/>
                    <a:pt x="3249" y="16510"/>
                    <a:pt x="3689" y="16071"/>
                  </a:cubicBezTo>
                  <a:lnTo>
                    <a:pt x="6083" y="13685"/>
                  </a:lnTo>
                  <a:close/>
                  <a:moveTo>
                    <a:pt x="6506" y="14851"/>
                  </a:moveTo>
                  <a:cubicBezTo>
                    <a:pt x="6286" y="15071"/>
                    <a:pt x="6285" y="15419"/>
                    <a:pt x="6514" y="15631"/>
                  </a:cubicBezTo>
                  <a:cubicBezTo>
                    <a:pt x="6742" y="15843"/>
                    <a:pt x="7110" y="15837"/>
                    <a:pt x="7330" y="15617"/>
                  </a:cubicBezTo>
                  <a:cubicBezTo>
                    <a:pt x="7550" y="15398"/>
                    <a:pt x="7544" y="15043"/>
                    <a:pt x="7316" y="14831"/>
                  </a:cubicBezTo>
                  <a:cubicBezTo>
                    <a:pt x="7088" y="14619"/>
                    <a:pt x="6726" y="14632"/>
                    <a:pt x="6506" y="14851"/>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16" name="Google Shape;1516;p33"/>
            <p:cNvSpPr/>
            <p:nvPr/>
          </p:nvSpPr>
          <p:spPr>
            <a:xfrm>
              <a:off x="15128412" y="6820063"/>
              <a:ext cx="371717" cy="598352"/>
            </a:xfrm>
            <a:custGeom>
              <a:avLst/>
              <a:gdLst/>
              <a:ahLst/>
              <a:cxnLst/>
              <a:rect l="l" t="t" r="r" b="b"/>
              <a:pathLst>
                <a:path w="21600" h="21600" extrusionOk="0">
                  <a:moveTo>
                    <a:pt x="0" y="21600"/>
                  </a:moveTo>
                  <a:lnTo>
                    <a:pt x="53" y="16426"/>
                  </a:lnTo>
                  <a:lnTo>
                    <a:pt x="6939" y="18801"/>
                  </a:lnTo>
                  <a:cubicBezTo>
                    <a:pt x="6939" y="18801"/>
                    <a:pt x="0" y="21600"/>
                    <a:pt x="0" y="21600"/>
                  </a:cubicBezTo>
                  <a:close/>
                  <a:moveTo>
                    <a:pt x="7564" y="18101"/>
                  </a:moveTo>
                  <a:lnTo>
                    <a:pt x="678" y="15726"/>
                  </a:lnTo>
                  <a:lnTo>
                    <a:pt x="11819" y="3241"/>
                  </a:lnTo>
                  <a:lnTo>
                    <a:pt x="18708" y="5613"/>
                  </a:lnTo>
                  <a:cubicBezTo>
                    <a:pt x="18708" y="5613"/>
                    <a:pt x="7564" y="18101"/>
                    <a:pt x="7564" y="18101"/>
                  </a:cubicBezTo>
                  <a:close/>
                  <a:moveTo>
                    <a:pt x="19345" y="4898"/>
                  </a:moveTo>
                  <a:lnTo>
                    <a:pt x="12456" y="2525"/>
                  </a:lnTo>
                  <a:lnTo>
                    <a:pt x="14711" y="0"/>
                  </a:lnTo>
                  <a:lnTo>
                    <a:pt x="21600" y="2372"/>
                  </a:lnTo>
                  <a:cubicBezTo>
                    <a:pt x="21600" y="2372"/>
                    <a:pt x="19345" y="4898"/>
                    <a:pt x="19345" y="4898"/>
                  </a:cubicBezTo>
                  <a:close/>
                </a:path>
              </a:pathLst>
            </a:custGeom>
            <a:solidFill>
              <a:srgbClr val="79527B"/>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17" name="Google Shape;1517;p33"/>
            <p:cNvSpPr/>
            <p:nvPr/>
          </p:nvSpPr>
          <p:spPr>
            <a:xfrm>
              <a:off x="19860235" y="12623190"/>
              <a:ext cx="635104" cy="383207"/>
            </a:xfrm>
            <a:custGeom>
              <a:avLst/>
              <a:gdLst/>
              <a:ahLst/>
              <a:cxnLst/>
              <a:rect l="l" t="t" r="r" b="b"/>
              <a:pathLst>
                <a:path w="21411" h="21289" extrusionOk="0">
                  <a:moveTo>
                    <a:pt x="5099" y="1723"/>
                  </a:moveTo>
                  <a:lnTo>
                    <a:pt x="3700" y="16273"/>
                  </a:lnTo>
                  <a:lnTo>
                    <a:pt x="16313" y="19565"/>
                  </a:lnTo>
                  <a:lnTo>
                    <a:pt x="17712" y="5015"/>
                  </a:lnTo>
                  <a:cubicBezTo>
                    <a:pt x="17712" y="5015"/>
                    <a:pt x="5099" y="1723"/>
                    <a:pt x="5099" y="1723"/>
                  </a:cubicBezTo>
                  <a:close/>
                  <a:moveTo>
                    <a:pt x="2757" y="5906"/>
                  </a:moveTo>
                  <a:lnTo>
                    <a:pt x="2258" y="11102"/>
                  </a:lnTo>
                  <a:cubicBezTo>
                    <a:pt x="2230" y="11389"/>
                    <a:pt x="2349" y="11659"/>
                    <a:pt x="2523" y="11704"/>
                  </a:cubicBezTo>
                  <a:cubicBezTo>
                    <a:pt x="2697" y="11750"/>
                    <a:pt x="2861" y="11554"/>
                    <a:pt x="2889" y="11267"/>
                  </a:cubicBezTo>
                  <a:lnTo>
                    <a:pt x="3388" y="6071"/>
                  </a:lnTo>
                  <a:cubicBezTo>
                    <a:pt x="3416" y="5784"/>
                    <a:pt x="3297" y="5514"/>
                    <a:pt x="3123" y="5469"/>
                  </a:cubicBezTo>
                  <a:cubicBezTo>
                    <a:pt x="2949" y="5423"/>
                    <a:pt x="2785" y="5619"/>
                    <a:pt x="2757" y="5906"/>
                  </a:cubicBezTo>
                  <a:close/>
                  <a:moveTo>
                    <a:pt x="19585" y="12429"/>
                  </a:moveTo>
                  <a:cubicBezTo>
                    <a:pt x="19668" y="11568"/>
                    <a:pt x="19311" y="10759"/>
                    <a:pt x="18789" y="10623"/>
                  </a:cubicBezTo>
                  <a:cubicBezTo>
                    <a:pt x="18266" y="10487"/>
                    <a:pt x="17776" y="11074"/>
                    <a:pt x="17693" y="11935"/>
                  </a:cubicBezTo>
                  <a:cubicBezTo>
                    <a:pt x="17610" y="12796"/>
                    <a:pt x="17967" y="13604"/>
                    <a:pt x="18489" y="13741"/>
                  </a:cubicBezTo>
                  <a:cubicBezTo>
                    <a:pt x="19012" y="13877"/>
                    <a:pt x="19502" y="13289"/>
                    <a:pt x="19585" y="12429"/>
                  </a:cubicBezTo>
                  <a:close/>
                  <a:moveTo>
                    <a:pt x="21396" y="7042"/>
                  </a:moveTo>
                  <a:lnTo>
                    <a:pt x="20197" y="19513"/>
                  </a:lnTo>
                  <a:cubicBezTo>
                    <a:pt x="20087" y="20661"/>
                    <a:pt x="19433" y="21444"/>
                    <a:pt x="18736" y="21262"/>
                  </a:cubicBezTo>
                  <a:lnTo>
                    <a:pt x="1078" y="16653"/>
                  </a:lnTo>
                  <a:cubicBezTo>
                    <a:pt x="381" y="16472"/>
                    <a:pt x="-94" y="15394"/>
                    <a:pt x="16" y="14246"/>
                  </a:cubicBezTo>
                  <a:lnTo>
                    <a:pt x="1215" y="1775"/>
                  </a:lnTo>
                  <a:cubicBezTo>
                    <a:pt x="1325" y="627"/>
                    <a:pt x="1979" y="-156"/>
                    <a:pt x="2676" y="26"/>
                  </a:cubicBezTo>
                  <a:lnTo>
                    <a:pt x="20334" y="4635"/>
                  </a:lnTo>
                  <a:cubicBezTo>
                    <a:pt x="21031" y="4816"/>
                    <a:pt x="21506" y="5894"/>
                    <a:pt x="21396" y="7042"/>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18" name="Google Shape;1518;p33"/>
            <p:cNvSpPr/>
            <p:nvPr/>
          </p:nvSpPr>
          <p:spPr>
            <a:xfrm>
              <a:off x="17597371" y="10224894"/>
              <a:ext cx="387029" cy="553397"/>
            </a:xfrm>
            <a:custGeom>
              <a:avLst/>
              <a:gdLst/>
              <a:ahLst/>
              <a:cxnLst/>
              <a:rect l="l" t="t" r="r" b="b"/>
              <a:pathLst>
                <a:path w="21451" h="21511" extrusionOk="0">
                  <a:moveTo>
                    <a:pt x="18683" y="0"/>
                  </a:moveTo>
                  <a:lnTo>
                    <a:pt x="17079" y="1668"/>
                  </a:lnTo>
                  <a:cubicBezTo>
                    <a:pt x="17015" y="1638"/>
                    <a:pt x="16700" y="1488"/>
                    <a:pt x="16700" y="1488"/>
                  </a:cubicBezTo>
                  <a:lnTo>
                    <a:pt x="15441" y="2801"/>
                  </a:lnTo>
                  <a:lnTo>
                    <a:pt x="15820" y="2981"/>
                  </a:lnTo>
                  <a:lnTo>
                    <a:pt x="15441" y="3375"/>
                  </a:lnTo>
                  <a:lnTo>
                    <a:pt x="2730" y="16587"/>
                  </a:lnTo>
                  <a:cubicBezTo>
                    <a:pt x="2279" y="17056"/>
                    <a:pt x="509" y="19614"/>
                    <a:pt x="586" y="20489"/>
                  </a:cubicBezTo>
                  <a:cubicBezTo>
                    <a:pt x="597" y="20614"/>
                    <a:pt x="646" y="20706"/>
                    <a:pt x="742" y="20751"/>
                  </a:cubicBezTo>
                  <a:cubicBezTo>
                    <a:pt x="1508" y="21113"/>
                    <a:pt x="4988" y="18432"/>
                    <a:pt x="5504" y="17895"/>
                  </a:cubicBezTo>
                  <a:lnTo>
                    <a:pt x="18209" y="4684"/>
                  </a:lnTo>
                  <a:lnTo>
                    <a:pt x="18588" y="4289"/>
                  </a:lnTo>
                  <a:lnTo>
                    <a:pt x="18984" y="4477"/>
                  </a:lnTo>
                  <a:lnTo>
                    <a:pt x="14043" y="9610"/>
                  </a:lnTo>
                  <a:lnTo>
                    <a:pt x="14611" y="9879"/>
                  </a:lnTo>
                  <a:lnTo>
                    <a:pt x="20810" y="3434"/>
                  </a:lnTo>
                  <a:cubicBezTo>
                    <a:pt x="20810" y="3434"/>
                    <a:pt x="20191" y="3144"/>
                    <a:pt x="19847" y="2981"/>
                  </a:cubicBezTo>
                  <a:lnTo>
                    <a:pt x="21451" y="1313"/>
                  </a:lnTo>
                  <a:cubicBezTo>
                    <a:pt x="21451" y="1313"/>
                    <a:pt x="18683" y="0"/>
                    <a:pt x="18683" y="0"/>
                  </a:cubicBezTo>
                  <a:close/>
                  <a:moveTo>
                    <a:pt x="586" y="20489"/>
                  </a:moveTo>
                  <a:cubicBezTo>
                    <a:pt x="585" y="20448"/>
                    <a:pt x="574" y="20416"/>
                    <a:pt x="580" y="20368"/>
                  </a:cubicBezTo>
                  <a:lnTo>
                    <a:pt x="319" y="20638"/>
                  </a:lnTo>
                  <a:cubicBezTo>
                    <a:pt x="213" y="20748"/>
                    <a:pt x="-149" y="21394"/>
                    <a:pt x="68" y="21497"/>
                  </a:cubicBezTo>
                  <a:cubicBezTo>
                    <a:pt x="286" y="21600"/>
                    <a:pt x="1004" y="21123"/>
                    <a:pt x="1110" y="21013"/>
                  </a:cubicBezTo>
                  <a:lnTo>
                    <a:pt x="1371" y="20739"/>
                  </a:lnTo>
                  <a:cubicBezTo>
                    <a:pt x="1093" y="20840"/>
                    <a:pt x="868" y="20874"/>
                    <a:pt x="731" y="20810"/>
                  </a:cubicBezTo>
                  <a:cubicBezTo>
                    <a:pt x="624" y="20759"/>
                    <a:pt x="588" y="20638"/>
                    <a:pt x="586" y="2048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19" name="Google Shape;1519;p33"/>
            <p:cNvSpPr/>
            <p:nvPr/>
          </p:nvSpPr>
          <p:spPr>
            <a:xfrm>
              <a:off x="16686920" y="10342144"/>
              <a:ext cx="536497" cy="851590"/>
            </a:xfrm>
            <a:custGeom>
              <a:avLst/>
              <a:gdLst/>
              <a:ahLst/>
              <a:cxnLst/>
              <a:rect l="l" t="t" r="r" b="b"/>
              <a:pathLst>
                <a:path w="21015" h="21600" extrusionOk="0">
                  <a:moveTo>
                    <a:pt x="0" y="938"/>
                  </a:moveTo>
                  <a:lnTo>
                    <a:pt x="6284" y="11455"/>
                  </a:lnTo>
                  <a:lnTo>
                    <a:pt x="10032" y="10516"/>
                  </a:lnTo>
                  <a:lnTo>
                    <a:pt x="6771" y="5067"/>
                  </a:lnTo>
                  <a:cubicBezTo>
                    <a:pt x="7276" y="5103"/>
                    <a:pt x="7799" y="5064"/>
                    <a:pt x="8290" y="4918"/>
                  </a:cubicBezTo>
                  <a:cubicBezTo>
                    <a:pt x="9265" y="4628"/>
                    <a:pt x="9902" y="4019"/>
                    <a:pt x="10109" y="3335"/>
                  </a:cubicBezTo>
                  <a:cubicBezTo>
                    <a:pt x="10127" y="3275"/>
                    <a:pt x="10142" y="3214"/>
                    <a:pt x="10154" y="3153"/>
                  </a:cubicBezTo>
                  <a:cubicBezTo>
                    <a:pt x="11859" y="3250"/>
                    <a:pt x="13418" y="3571"/>
                    <a:pt x="14738" y="4133"/>
                  </a:cubicBezTo>
                  <a:cubicBezTo>
                    <a:pt x="16916" y="5061"/>
                    <a:pt x="18325" y="6560"/>
                    <a:pt x="18814" y="8470"/>
                  </a:cubicBezTo>
                  <a:cubicBezTo>
                    <a:pt x="19575" y="11446"/>
                    <a:pt x="17428" y="14404"/>
                    <a:pt x="13562" y="15911"/>
                  </a:cubicBezTo>
                  <a:lnTo>
                    <a:pt x="12515" y="14314"/>
                  </a:lnTo>
                  <a:lnTo>
                    <a:pt x="15137" y="13594"/>
                  </a:lnTo>
                  <a:lnTo>
                    <a:pt x="14615" y="12797"/>
                  </a:lnTo>
                  <a:lnTo>
                    <a:pt x="5054" y="15424"/>
                  </a:lnTo>
                  <a:lnTo>
                    <a:pt x="5577" y="16221"/>
                  </a:lnTo>
                  <a:lnTo>
                    <a:pt x="8203" y="15499"/>
                  </a:lnTo>
                  <a:lnTo>
                    <a:pt x="9904" y="18094"/>
                  </a:lnTo>
                  <a:lnTo>
                    <a:pt x="4408" y="19605"/>
                  </a:lnTo>
                  <a:lnTo>
                    <a:pt x="5716" y="21600"/>
                  </a:lnTo>
                  <a:lnTo>
                    <a:pt x="21015" y="17395"/>
                  </a:lnTo>
                  <a:lnTo>
                    <a:pt x="19707" y="15399"/>
                  </a:lnTo>
                  <a:lnTo>
                    <a:pt x="15876" y="16453"/>
                  </a:lnTo>
                  <a:cubicBezTo>
                    <a:pt x="19603" y="14559"/>
                    <a:pt x="21600" y="11416"/>
                    <a:pt x="20792" y="8258"/>
                  </a:cubicBezTo>
                  <a:cubicBezTo>
                    <a:pt x="20210" y="5981"/>
                    <a:pt x="18497" y="4180"/>
                    <a:pt x="15839" y="3048"/>
                  </a:cubicBezTo>
                  <a:cubicBezTo>
                    <a:pt x="14076" y="2297"/>
                    <a:pt x="11998" y="1893"/>
                    <a:pt x="9725" y="1829"/>
                  </a:cubicBezTo>
                  <a:cubicBezTo>
                    <a:pt x="8880" y="999"/>
                    <a:pt x="7217" y="649"/>
                    <a:pt x="5755" y="1051"/>
                  </a:cubicBezTo>
                  <a:cubicBezTo>
                    <a:pt x="5329" y="1168"/>
                    <a:pt x="4967" y="1337"/>
                    <a:pt x="4668" y="1543"/>
                  </a:cubicBezTo>
                  <a:lnTo>
                    <a:pt x="3742" y="0"/>
                  </a:lnTo>
                  <a:lnTo>
                    <a:pt x="0" y="938"/>
                  </a:lnTo>
                  <a:close/>
                  <a:moveTo>
                    <a:pt x="6539" y="2246"/>
                  </a:moveTo>
                  <a:cubicBezTo>
                    <a:pt x="7096" y="2088"/>
                    <a:pt x="7748" y="2205"/>
                    <a:pt x="8082" y="2533"/>
                  </a:cubicBezTo>
                  <a:cubicBezTo>
                    <a:pt x="8426" y="2872"/>
                    <a:pt x="8318" y="3324"/>
                    <a:pt x="7835" y="3581"/>
                  </a:cubicBezTo>
                  <a:cubicBezTo>
                    <a:pt x="7738" y="3636"/>
                    <a:pt x="7630" y="3685"/>
                    <a:pt x="7504" y="3719"/>
                  </a:cubicBezTo>
                  <a:cubicBezTo>
                    <a:pt x="6877" y="3892"/>
                    <a:pt x="6149" y="3701"/>
                    <a:pt x="5884" y="3295"/>
                  </a:cubicBezTo>
                  <a:cubicBezTo>
                    <a:pt x="5620" y="2890"/>
                    <a:pt x="5916" y="2423"/>
                    <a:pt x="6539" y="2246"/>
                  </a:cubicBezTo>
                  <a:close/>
                </a:path>
              </a:pathLst>
            </a:custGeom>
            <a:solidFill>
              <a:srgbClr val="79527B"/>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20" name="Google Shape;1520;p33"/>
            <p:cNvSpPr/>
            <p:nvPr/>
          </p:nvSpPr>
          <p:spPr>
            <a:xfrm>
              <a:off x="16291801" y="10573209"/>
              <a:ext cx="326230" cy="303671"/>
            </a:xfrm>
            <a:custGeom>
              <a:avLst/>
              <a:gdLst/>
              <a:ahLst/>
              <a:cxnLst/>
              <a:rect l="l" t="t" r="r" b="b"/>
              <a:pathLst>
                <a:path w="21184" h="21600" extrusionOk="0">
                  <a:moveTo>
                    <a:pt x="0" y="3459"/>
                  </a:moveTo>
                  <a:lnTo>
                    <a:pt x="1422" y="10208"/>
                  </a:lnTo>
                  <a:cubicBezTo>
                    <a:pt x="1422" y="10208"/>
                    <a:pt x="2469" y="10982"/>
                    <a:pt x="3219" y="10113"/>
                  </a:cubicBezTo>
                  <a:cubicBezTo>
                    <a:pt x="4049" y="9149"/>
                    <a:pt x="6494" y="8518"/>
                    <a:pt x="6992" y="11134"/>
                  </a:cubicBezTo>
                  <a:cubicBezTo>
                    <a:pt x="7491" y="13750"/>
                    <a:pt x="5522" y="14362"/>
                    <a:pt x="4296" y="14027"/>
                  </a:cubicBezTo>
                  <a:cubicBezTo>
                    <a:pt x="3187" y="13725"/>
                    <a:pt x="2357" y="14641"/>
                    <a:pt x="2357" y="14641"/>
                  </a:cubicBezTo>
                  <a:lnTo>
                    <a:pt x="3823" y="21600"/>
                  </a:lnTo>
                  <a:lnTo>
                    <a:pt x="9313" y="20212"/>
                  </a:lnTo>
                  <a:cubicBezTo>
                    <a:pt x="9313" y="20212"/>
                    <a:pt x="9635" y="19276"/>
                    <a:pt x="8958" y="18523"/>
                  </a:cubicBezTo>
                  <a:cubicBezTo>
                    <a:pt x="8134" y="17611"/>
                    <a:pt x="7558" y="15210"/>
                    <a:pt x="10150" y="14555"/>
                  </a:cubicBezTo>
                  <a:cubicBezTo>
                    <a:pt x="12743" y="13899"/>
                    <a:pt x="13216" y="16255"/>
                    <a:pt x="12736" y="17679"/>
                  </a:cubicBezTo>
                  <a:cubicBezTo>
                    <a:pt x="12378" y="18747"/>
                    <a:pt x="13070" y="19262"/>
                    <a:pt x="13070" y="19262"/>
                  </a:cubicBezTo>
                  <a:lnTo>
                    <a:pt x="17693" y="18092"/>
                  </a:lnTo>
                  <a:cubicBezTo>
                    <a:pt x="17693" y="18092"/>
                    <a:pt x="16501" y="13146"/>
                    <a:pt x="16426" y="11786"/>
                  </a:cubicBezTo>
                  <a:cubicBezTo>
                    <a:pt x="16346" y="10328"/>
                    <a:pt x="18026" y="10919"/>
                    <a:pt x="18332" y="11000"/>
                  </a:cubicBezTo>
                  <a:cubicBezTo>
                    <a:pt x="20097" y="11473"/>
                    <a:pt x="21600" y="10153"/>
                    <a:pt x="21079" y="7680"/>
                  </a:cubicBezTo>
                  <a:cubicBezTo>
                    <a:pt x="20558" y="5208"/>
                    <a:pt x="18027" y="5192"/>
                    <a:pt x="17063" y="6452"/>
                  </a:cubicBezTo>
                  <a:cubicBezTo>
                    <a:pt x="16347" y="7388"/>
                    <a:pt x="15661" y="7684"/>
                    <a:pt x="15383" y="7029"/>
                  </a:cubicBezTo>
                  <a:cubicBezTo>
                    <a:pt x="14735" y="5498"/>
                    <a:pt x="13677" y="0"/>
                    <a:pt x="13677" y="0"/>
                  </a:cubicBezTo>
                  <a:lnTo>
                    <a:pt x="9343" y="1096"/>
                  </a:lnTo>
                  <a:cubicBezTo>
                    <a:pt x="9343" y="1096"/>
                    <a:pt x="8732" y="2392"/>
                    <a:pt x="9572" y="3149"/>
                  </a:cubicBezTo>
                  <a:cubicBezTo>
                    <a:pt x="10838" y="4289"/>
                    <a:pt x="10727" y="6525"/>
                    <a:pt x="8669" y="7045"/>
                  </a:cubicBezTo>
                  <a:cubicBezTo>
                    <a:pt x="6612" y="7566"/>
                    <a:pt x="5599" y="5828"/>
                    <a:pt x="6228" y="4123"/>
                  </a:cubicBezTo>
                  <a:cubicBezTo>
                    <a:pt x="6581" y="3168"/>
                    <a:pt x="5664" y="2036"/>
                    <a:pt x="5664" y="2036"/>
                  </a:cubicBezTo>
                  <a:cubicBezTo>
                    <a:pt x="5664" y="2036"/>
                    <a:pt x="0" y="3459"/>
                    <a:pt x="0" y="3459"/>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21" name="Google Shape;1521;p33"/>
            <p:cNvSpPr/>
            <p:nvPr/>
          </p:nvSpPr>
          <p:spPr>
            <a:xfrm>
              <a:off x="16950890" y="11189795"/>
              <a:ext cx="310646" cy="332440"/>
            </a:xfrm>
            <a:custGeom>
              <a:avLst/>
              <a:gdLst/>
              <a:ahLst/>
              <a:cxnLst/>
              <a:rect l="l" t="t" r="r" b="b"/>
              <a:pathLst>
                <a:path w="19372" h="21028" extrusionOk="0">
                  <a:moveTo>
                    <a:pt x="11134" y="0"/>
                  </a:moveTo>
                  <a:cubicBezTo>
                    <a:pt x="10473" y="291"/>
                    <a:pt x="9829" y="670"/>
                    <a:pt x="9218" y="1133"/>
                  </a:cubicBezTo>
                  <a:cubicBezTo>
                    <a:pt x="8205" y="1900"/>
                    <a:pt x="7241" y="3000"/>
                    <a:pt x="7232" y="4263"/>
                  </a:cubicBezTo>
                  <a:cubicBezTo>
                    <a:pt x="7232" y="4376"/>
                    <a:pt x="7251" y="4474"/>
                    <a:pt x="7265" y="4578"/>
                  </a:cubicBezTo>
                  <a:lnTo>
                    <a:pt x="5151" y="2019"/>
                  </a:lnTo>
                  <a:cubicBezTo>
                    <a:pt x="5136" y="2030"/>
                    <a:pt x="5118" y="2041"/>
                    <a:pt x="5102" y="2053"/>
                  </a:cubicBezTo>
                  <a:cubicBezTo>
                    <a:pt x="5027" y="2106"/>
                    <a:pt x="4955" y="2159"/>
                    <a:pt x="4880" y="2213"/>
                  </a:cubicBezTo>
                  <a:lnTo>
                    <a:pt x="7423" y="5900"/>
                  </a:lnTo>
                  <a:cubicBezTo>
                    <a:pt x="4977" y="5414"/>
                    <a:pt x="2486" y="6475"/>
                    <a:pt x="1082" y="8857"/>
                  </a:cubicBezTo>
                  <a:cubicBezTo>
                    <a:pt x="-1074" y="12513"/>
                    <a:pt x="95" y="17729"/>
                    <a:pt x="3688" y="19976"/>
                  </a:cubicBezTo>
                  <a:cubicBezTo>
                    <a:pt x="6286" y="21600"/>
                    <a:pt x="9522" y="21245"/>
                    <a:pt x="12057" y="19586"/>
                  </a:cubicBezTo>
                  <a:cubicBezTo>
                    <a:pt x="14335" y="19918"/>
                    <a:pt x="16643" y="19169"/>
                    <a:pt x="18072" y="17172"/>
                  </a:cubicBezTo>
                  <a:cubicBezTo>
                    <a:pt x="20526" y="13741"/>
                    <a:pt x="19342" y="8581"/>
                    <a:pt x="15911" y="5901"/>
                  </a:cubicBezTo>
                  <a:cubicBezTo>
                    <a:pt x="14980" y="5173"/>
                    <a:pt x="13948" y="4703"/>
                    <a:pt x="12864" y="4562"/>
                  </a:cubicBezTo>
                  <a:cubicBezTo>
                    <a:pt x="12076" y="4459"/>
                    <a:pt x="11291" y="4541"/>
                    <a:pt x="10539" y="4763"/>
                  </a:cubicBezTo>
                  <a:cubicBezTo>
                    <a:pt x="10955" y="4092"/>
                    <a:pt x="11179" y="3259"/>
                    <a:pt x="11250" y="2443"/>
                  </a:cubicBezTo>
                  <a:cubicBezTo>
                    <a:pt x="11324" y="1599"/>
                    <a:pt x="11285" y="776"/>
                    <a:pt x="11134" y="0"/>
                  </a:cubicBezTo>
                  <a:close/>
                </a:path>
              </a:pathLst>
            </a:custGeom>
            <a:solidFill>
              <a:srgbClr val="D8D8D8"/>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22" name="Google Shape;1522;p33"/>
            <p:cNvSpPr/>
            <p:nvPr/>
          </p:nvSpPr>
          <p:spPr>
            <a:xfrm>
              <a:off x="18327410" y="11333169"/>
              <a:ext cx="410124" cy="290705"/>
            </a:xfrm>
            <a:custGeom>
              <a:avLst/>
              <a:gdLst/>
              <a:ahLst/>
              <a:cxnLst/>
              <a:rect l="l" t="t" r="r" b="b"/>
              <a:pathLst>
                <a:path w="21600" h="21600" extrusionOk="0">
                  <a:moveTo>
                    <a:pt x="7954" y="0"/>
                  </a:moveTo>
                  <a:lnTo>
                    <a:pt x="149" y="12597"/>
                  </a:lnTo>
                  <a:lnTo>
                    <a:pt x="0" y="12646"/>
                  </a:lnTo>
                  <a:lnTo>
                    <a:pt x="0" y="19074"/>
                  </a:lnTo>
                  <a:lnTo>
                    <a:pt x="9044" y="19042"/>
                  </a:lnTo>
                  <a:lnTo>
                    <a:pt x="9044" y="21600"/>
                  </a:lnTo>
                  <a:lnTo>
                    <a:pt x="10685" y="20823"/>
                  </a:lnTo>
                  <a:lnTo>
                    <a:pt x="12315" y="21600"/>
                  </a:lnTo>
                  <a:lnTo>
                    <a:pt x="12315" y="19042"/>
                  </a:lnTo>
                  <a:lnTo>
                    <a:pt x="15483" y="19025"/>
                  </a:lnTo>
                  <a:lnTo>
                    <a:pt x="15827" y="19025"/>
                  </a:lnTo>
                  <a:lnTo>
                    <a:pt x="21600" y="7043"/>
                  </a:lnTo>
                  <a:lnTo>
                    <a:pt x="21589" y="16"/>
                  </a:lnTo>
                  <a:cubicBezTo>
                    <a:pt x="21589" y="16"/>
                    <a:pt x="21589" y="0"/>
                    <a:pt x="21589" y="0"/>
                  </a:cubicBezTo>
                  <a:lnTo>
                    <a:pt x="7954" y="0"/>
                  </a:lnTo>
                  <a:close/>
                  <a:moveTo>
                    <a:pt x="20716" y="1813"/>
                  </a:moveTo>
                  <a:cubicBezTo>
                    <a:pt x="20717" y="2327"/>
                    <a:pt x="20716" y="2838"/>
                    <a:pt x="20716" y="3352"/>
                  </a:cubicBezTo>
                  <a:cubicBezTo>
                    <a:pt x="20718" y="4465"/>
                    <a:pt x="20715" y="5574"/>
                    <a:pt x="20716" y="6687"/>
                  </a:cubicBezTo>
                  <a:lnTo>
                    <a:pt x="15333" y="17779"/>
                  </a:lnTo>
                  <a:lnTo>
                    <a:pt x="12315" y="17795"/>
                  </a:lnTo>
                  <a:lnTo>
                    <a:pt x="12315" y="15220"/>
                  </a:lnTo>
                  <a:cubicBezTo>
                    <a:pt x="12315" y="15220"/>
                    <a:pt x="9044" y="15220"/>
                    <a:pt x="9044" y="15220"/>
                  </a:cubicBezTo>
                  <a:lnTo>
                    <a:pt x="9044" y="17811"/>
                  </a:lnTo>
                  <a:lnTo>
                    <a:pt x="872" y="17843"/>
                  </a:lnTo>
                  <a:lnTo>
                    <a:pt x="872" y="12646"/>
                  </a:lnTo>
                  <a:lnTo>
                    <a:pt x="15448" y="12646"/>
                  </a:lnTo>
                  <a:cubicBezTo>
                    <a:pt x="15448" y="12646"/>
                    <a:pt x="19422" y="4474"/>
                    <a:pt x="20716" y="181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23" name="Google Shape;1523;p33"/>
            <p:cNvSpPr/>
            <p:nvPr/>
          </p:nvSpPr>
          <p:spPr>
            <a:xfrm>
              <a:off x="15200800" y="9711571"/>
              <a:ext cx="534280" cy="414613"/>
            </a:xfrm>
            <a:custGeom>
              <a:avLst/>
              <a:gdLst/>
              <a:ahLst/>
              <a:cxnLst/>
              <a:rect l="l" t="t" r="r" b="b"/>
              <a:pathLst>
                <a:path w="21504" h="21459" extrusionOk="0">
                  <a:moveTo>
                    <a:pt x="20046" y="0"/>
                  </a:moveTo>
                  <a:lnTo>
                    <a:pt x="18382" y="1612"/>
                  </a:lnTo>
                  <a:cubicBezTo>
                    <a:pt x="18349" y="1555"/>
                    <a:pt x="18183" y="1271"/>
                    <a:pt x="18183" y="1271"/>
                  </a:cubicBezTo>
                  <a:lnTo>
                    <a:pt x="16876" y="2541"/>
                  </a:lnTo>
                  <a:lnTo>
                    <a:pt x="17075" y="2882"/>
                  </a:lnTo>
                  <a:lnTo>
                    <a:pt x="16682" y="3264"/>
                  </a:lnTo>
                  <a:lnTo>
                    <a:pt x="3502" y="16032"/>
                  </a:lnTo>
                  <a:cubicBezTo>
                    <a:pt x="3033" y="16486"/>
                    <a:pt x="956" y="19168"/>
                    <a:pt x="714" y="20293"/>
                  </a:cubicBezTo>
                  <a:cubicBezTo>
                    <a:pt x="679" y="20454"/>
                    <a:pt x="682" y="20584"/>
                    <a:pt x="733" y="20670"/>
                  </a:cubicBezTo>
                  <a:cubicBezTo>
                    <a:pt x="1136" y="21359"/>
                    <a:pt x="4430" y="19041"/>
                    <a:pt x="4965" y="18523"/>
                  </a:cubicBezTo>
                  <a:lnTo>
                    <a:pt x="18142" y="5753"/>
                  </a:lnTo>
                  <a:lnTo>
                    <a:pt x="18535" y="5371"/>
                  </a:lnTo>
                  <a:lnTo>
                    <a:pt x="18743" y="5727"/>
                  </a:lnTo>
                  <a:lnTo>
                    <a:pt x="13621" y="10688"/>
                  </a:lnTo>
                  <a:lnTo>
                    <a:pt x="13920" y="11200"/>
                  </a:lnTo>
                  <a:lnTo>
                    <a:pt x="20349" y="4970"/>
                  </a:lnTo>
                  <a:cubicBezTo>
                    <a:pt x="20349" y="4970"/>
                    <a:pt x="20022" y="4416"/>
                    <a:pt x="19840" y="4106"/>
                  </a:cubicBezTo>
                  <a:lnTo>
                    <a:pt x="21504" y="2494"/>
                  </a:lnTo>
                  <a:cubicBezTo>
                    <a:pt x="21504" y="2494"/>
                    <a:pt x="20046" y="0"/>
                    <a:pt x="20046" y="0"/>
                  </a:cubicBezTo>
                  <a:close/>
                  <a:moveTo>
                    <a:pt x="714" y="20293"/>
                  </a:moveTo>
                  <a:cubicBezTo>
                    <a:pt x="727" y="20240"/>
                    <a:pt x="731" y="20197"/>
                    <a:pt x="751" y="20139"/>
                  </a:cubicBezTo>
                  <a:lnTo>
                    <a:pt x="480" y="20398"/>
                  </a:lnTo>
                  <a:cubicBezTo>
                    <a:pt x="370" y="20505"/>
                    <a:pt x="-96" y="21209"/>
                    <a:pt x="18" y="21404"/>
                  </a:cubicBezTo>
                  <a:cubicBezTo>
                    <a:pt x="133" y="21600"/>
                    <a:pt x="787" y="21217"/>
                    <a:pt x="897" y="21111"/>
                  </a:cubicBezTo>
                  <a:lnTo>
                    <a:pt x="1169" y="20846"/>
                  </a:lnTo>
                  <a:cubicBezTo>
                    <a:pt x="944" y="20888"/>
                    <a:pt x="778" y="20864"/>
                    <a:pt x="705" y="20740"/>
                  </a:cubicBezTo>
                  <a:cubicBezTo>
                    <a:pt x="649" y="20644"/>
                    <a:pt x="665" y="20481"/>
                    <a:pt x="714" y="20293"/>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sp>
          <p:nvSpPr>
            <p:cNvPr id="1524" name="Google Shape;1524;p33"/>
            <p:cNvSpPr/>
            <p:nvPr/>
          </p:nvSpPr>
          <p:spPr>
            <a:xfrm>
              <a:off x="15431053" y="9155014"/>
              <a:ext cx="444362" cy="290705"/>
            </a:xfrm>
            <a:custGeom>
              <a:avLst/>
              <a:gdLst/>
              <a:ahLst/>
              <a:cxnLst/>
              <a:rect l="l" t="t" r="r" b="b"/>
              <a:pathLst>
                <a:path w="21600" h="21600" extrusionOk="0">
                  <a:moveTo>
                    <a:pt x="18900" y="15429"/>
                  </a:moveTo>
                  <a:lnTo>
                    <a:pt x="2700" y="15429"/>
                  </a:lnTo>
                  <a:lnTo>
                    <a:pt x="2700" y="2057"/>
                  </a:lnTo>
                  <a:lnTo>
                    <a:pt x="18900" y="2057"/>
                  </a:lnTo>
                  <a:cubicBezTo>
                    <a:pt x="18900" y="2057"/>
                    <a:pt x="18900" y="15429"/>
                    <a:pt x="18900" y="15429"/>
                  </a:cubicBezTo>
                  <a:close/>
                  <a:moveTo>
                    <a:pt x="18900" y="0"/>
                  </a:moveTo>
                  <a:lnTo>
                    <a:pt x="2700" y="0"/>
                  </a:lnTo>
                  <a:cubicBezTo>
                    <a:pt x="1954" y="0"/>
                    <a:pt x="1350" y="922"/>
                    <a:pt x="1350" y="2057"/>
                  </a:cubicBezTo>
                  <a:cubicBezTo>
                    <a:pt x="1350" y="2057"/>
                    <a:pt x="1350" y="17486"/>
                    <a:pt x="1364" y="17486"/>
                  </a:cubicBezTo>
                  <a:lnTo>
                    <a:pt x="20235" y="17486"/>
                  </a:lnTo>
                  <a:cubicBezTo>
                    <a:pt x="20250" y="17486"/>
                    <a:pt x="20250" y="2057"/>
                    <a:pt x="20250" y="2057"/>
                  </a:cubicBezTo>
                  <a:cubicBezTo>
                    <a:pt x="20250" y="922"/>
                    <a:pt x="19646" y="0"/>
                    <a:pt x="18900" y="0"/>
                  </a:cubicBezTo>
                  <a:close/>
                  <a:moveTo>
                    <a:pt x="20250" y="21600"/>
                  </a:moveTo>
                  <a:lnTo>
                    <a:pt x="1350" y="21600"/>
                  </a:lnTo>
                  <a:cubicBezTo>
                    <a:pt x="604" y="21600"/>
                    <a:pt x="0" y="20679"/>
                    <a:pt x="0" y="19543"/>
                  </a:cubicBezTo>
                  <a:lnTo>
                    <a:pt x="0" y="18514"/>
                  </a:lnTo>
                  <a:lnTo>
                    <a:pt x="8775" y="18514"/>
                  </a:lnTo>
                  <a:lnTo>
                    <a:pt x="8775" y="19543"/>
                  </a:lnTo>
                  <a:lnTo>
                    <a:pt x="12825" y="19543"/>
                  </a:lnTo>
                  <a:lnTo>
                    <a:pt x="12825" y="18514"/>
                  </a:lnTo>
                  <a:lnTo>
                    <a:pt x="21600" y="18514"/>
                  </a:lnTo>
                  <a:lnTo>
                    <a:pt x="21600" y="19543"/>
                  </a:lnTo>
                  <a:cubicBezTo>
                    <a:pt x="21600" y="20679"/>
                    <a:pt x="20995" y="21600"/>
                    <a:pt x="20250" y="21600"/>
                  </a:cubicBezTo>
                  <a:cubicBezTo>
                    <a:pt x="20250" y="21600"/>
                    <a:pt x="20250" y="21600"/>
                    <a:pt x="20250" y="21600"/>
                  </a:cubicBezTo>
                  <a:close/>
                </a:path>
              </a:pathLst>
            </a:custGeom>
            <a:solidFill>
              <a:srgbClr val="D8D8D8"/>
            </a:solidFill>
            <a:ln>
              <a:noFill/>
            </a:ln>
          </p:spPr>
          <p:txBody>
            <a:bodyPr spcFirstLastPara="1" wrap="square" lIns="0" tIns="0" rIns="0" bIns="0" anchor="ctr" anchorCtr="0">
              <a:noAutofit/>
            </a:bodyPr>
            <a:lstStyle/>
            <a:p>
              <a:pPr marL="0" marR="0" lvl="0" indent="0" algn="l" rtl="0">
                <a:spcBef>
                  <a:spcPts val="0"/>
                </a:spcBef>
                <a:spcAft>
                  <a:spcPts val="0"/>
                </a:spcAft>
                <a:buNone/>
              </a:pPr>
              <a:endParaRPr sz="1899">
                <a:solidFill>
                  <a:schemeClr val="dk1"/>
                </a:solidFill>
                <a:latin typeface="Lato Light"/>
                <a:ea typeface="Lato Light"/>
                <a:cs typeface="Lato Light"/>
                <a:sym typeface="Lato Light"/>
              </a:endParaRPr>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528"/>
        <p:cNvGrpSpPr/>
        <p:nvPr/>
      </p:nvGrpSpPr>
      <p:grpSpPr>
        <a:xfrm>
          <a:off x="0" y="0"/>
          <a:ext cx="0" cy="0"/>
          <a:chOff x="0" y="0"/>
          <a:chExt cx="0" cy="0"/>
        </a:xfrm>
      </p:grpSpPr>
      <p:sp>
        <p:nvSpPr>
          <p:cNvPr id="1529" name="Google Shape;1529;p34"/>
          <p:cNvSpPr txBox="1">
            <a:spLocks noGrp="1"/>
          </p:cNvSpPr>
          <p:nvPr>
            <p:ph type="body" idx="2"/>
          </p:nvPr>
        </p:nvSpPr>
        <p:spPr>
          <a:xfrm>
            <a:off x="389964" y="1637402"/>
            <a:ext cx="3334181" cy="2748274"/>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In </a:t>
            </a:r>
            <a:r>
              <a:rPr lang="de-DE" dirty="0" err="1"/>
              <a:t>times</a:t>
            </a:r>
            <a:r>
              <a:rPr lang="de-DE" dirty="0"/>
              <a:t> of </a:t>
            </a:r>
            <a:r>
              <a:rPr lang="de-DE" dirty="0" err="1"/>
              <a:t>crisis</a:t>
            </a:r>
            <a:r>
              <a:rPr lang="de-DE" dirty="0"/>
              <a:t>, </a:t>
            </a:r>
            <a:r>
              <a:rPr lang="de-DE" dirty="0" err="1"/>
              <a:t>innovation</a:t>
            </a:r>
            <a:r>
              <a:rPr lang="de-DE" dirty="0"/>
              <a:t> </a:t>
            </a:r>
            <a:r>
              <a:rPr lang="de-DE" dirty="0" err="1"/>
              <a:t>can</a:t>
            </a:r>
            <a:r>
              <a:rPr lang="de-DE" dirty="0"/>
              <a:t> </a:t>
            </a:r>
            <a:r>
              <a:rPr lang="de-DE" dirty="0" err="1"/>
              <a:t>have</a:t>
            </a:r>
            <a:r>
              <a:rPr lang="de-DE" dirty="0"/>
              <a:t> a positive </a:t>
            </a:r>
            <a:r>
              <a:rPr lang="de-DE" dirty="0" err="1"/>
              <a:t>impact</a:t>
            </a:r>
            <a:r>
              <a:rPr lang="de-DE" dirty="0"/>
              <a:t> on the </a:t>
            </a:r>
            <a:r>
              <a:rPr lang="de-DE" dirty="0" err="1"/>
              <a:t>performance</a:t>
            </a:r>
            <a:r>
              <a:rPr lang="de-DE" dirty="0"/>
              <a:t> of </a:t>
            </a:r>
            <a:r>
              <a:rPr lang="de-DE" dirty="0" err="1"/>
              <a:t>tourism</a:t>
            </a:r>
            <a:r>
              <a:rPr lang="de-DE" dirty="0"/>
              <a:t> SMEs and </a:t>
            </a:r>
            <a:r>
              <a:rPr lang="de-DE" dirty="0" err="1"/>
              <a:t>help</a:t>
            </a:r>
            <a:r>
              <a:rPr lang="de-DE" dirty="0"/>
              <a:t> </a:t>
            </a:r>
            <a:r>
              <a:rPr lang="de-DE" dirty="0" err="1"/>
              <a:t>them</a:t>
            </a:r>
            <a:r>
              <a:rPr lang="de-DE" dirty="0"/>
              <a:t> </a:t>
            </a:r>
            <a:r>
              <a:rPr lang="de-DE" dirty="0" err="1"/>
              <a:t>to</a:t>
            </a:r>
            <a:r>
              <a:rPr lang="de-DE" dirty="0"/>
              <a:t> </a:t>
            </a:r>
            <a:r>
              <a:rPr lang="de-DE" dirty="0" err="1"/>
              <a:t>adapt</a:t>
            </a:r>
            <a:r>
              <a:rPr lang="de-DE" dirty="0"/>
              <a:t> and </a:t>
            </a:r>
            <a:r>
              <a:rPr lang="de-DE" dirty="0" err="1"/>
              <a:t>recover</a:t>
            </a:r>
            <a:r>
              <a:rPr lang="de-DE" dirty="0"/>
              <a:t> </a:t>
            </a:r>
            <a:r>
              <a:rPr lang="de-DE" dirty="0" err="1"/>
              <a:t>quickly</a:t>
            </a:r>
            <a:r>
              <a:rPr lang="de-DE" dirty="0"/>
              <a:t>.</a:t>
            </a:r>
            <a:endParaRPr dirty="0"/>
          </a:p>
        </p:txBody>
      </p:sp>
      <p:sp>
        <p:nvSpPr>
          <p:cNvPr id="1530" name="Google Shape;1530;p34"/>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a:t>Innovation and crisis resilience are closely linked.</a:t>
            </a:r>
            <a:endParaRPr/>
          </a:p>
        </p:txBody>
      </p:sp>
      <p:sp>
        <p:nvSpPr>
          <p:cNvPr id="1531" name="Google Shape;1531;p34"/>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rgbClr val="79527B"/>
              </a:buClr>
              <a:buSzPct val="100000"/>
              <a:buNone/>
            </a:pPr>
            <a:r>
              <a:rPr lang="de-DE"/>
              <a:t>Innovation</a:t>
            </a:r>
            <a:endParaRPr/>
          </a:p>
        </p:txBody>
      </p:sp>
      <p:grpSp>
        <p:nvGrpSpPr>
          <p:cNvPr id="1532" name="Google Shape;1532;p34"/>
          <p:cNvGrpSpPr/>
          <p:nvPr/>
        </p:nvGrpSpPr>
        <p:grpSpPr>
          <a:xfrm>
            <a:off x="428539" y="4385675"/>
            <a:ext cx="2822663" cy="1627340"/>
            <a:chOff x="0" y="0"/>
            <a:chExt cx="2822663" cy="1627340"/>
          </a:xfrm>
        </p:grpSpPr>
        <p:sp>
          <p:nvSpPr>
            <p:cNvPr id="1533" name="Google Shape;1533;p34"/>
            <p:cNvSpPr/>
            <p:nvPr/>
          </p:nvSpPr>
          <p:spPr>
            <a:xfrm rot="-5400000">
              <a:off x="298830" y="-298830"/>
              <a:ext cx="813670" cy="1411331"/>
            </a:xfrm>
            <a:prstGeom prst="round1Rect">
              <a:avLst>
                <a:gd name="adj" fmla="val 16667"/>
              </a:avLst>
            </a:prstGeom>
            <a:solidFill>
              <a:srgbClr val="79527B"/>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34"/>
            <p:cNvSpPr txBox="1"/>
            <p:nvPr/>
          </p:nvSpPr>
          <p:spPr>
            <a:xfrm>
              <a:off x="0" y="0"/>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chemeClr val="lt1"/>
                </a:buClr>
                <a:buSzPts val="900"/>
                <a:buFont typeface="Calibri"/>
                <a:buNone/>
              </a:pPr>
              <a:r>
                <a:rPr lang="de-DE" sz="900">
                  <a:solidFill>
                    <a:schemeClr val="lt1"/>
                  </a:solidFill>
                  <a:latin typeface="Calibri"/>
                  <a:ea typeface="Calibri"/>
                  <a:cs typeface="Calibri"/>
                  <a:sym typeface="Calibri"/>
                </a:rPr>
                <a:t>Innovation &amp; Entrepreneurship</a:t>
              </a:r>
              <a:endParaRPr/>
            </a:p>
          </p:txBody>
        </p:sp>
        <p:sp>
          <p:nvSpPr>
            <p:cNvPr id="1535" name="Google Shape;1535;p34"/>
            <p:cNvSpPr/>
            <p:nvPr/>
          </p:nvSpPr>
          <p:spPr>
            <a:xfrm>
              <a:off x="1411331" y="0"/>
              <a:ext cx="1411331" cy="813670"/>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34"/>
            <p:cNvSpPr txBox="1"/>
            <p:nvPr/>
          </p:nvSpPr>
          <p:spPr>
            <a:xfrm>
              <a:off x="1411331" y="0"/>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a:solidFill>
                    <a:srgbClr val="595A59"/>
                  </a:solidFill>
                  <a:latin typeface="Calibri"/>
                  <a:ea typeface="Calibri"/>
                  <a:cs typeface="Calibri"/>
                  <a:sym typeface="Calibri"/>
                </a:rPr>
                <a:t>Processes </a:t>
              </a:r>
              <a:endParaRPr/>
            </a:p>
            <a:p>
              <a:pPr marL="0" marR="0" lvl="0" indent="0" algn="ctr" rtl="0">
                <a:lnSpc>
                  <a:spcPct val="90000"/>
                </a:lnSpc>
                <a:spcBef>
                  <a:spcPts val="315"/>
                </a:spcBef>
                <a:spcAft>
                  <a:spcPts val="0"/>
                </a:spcAft>
                <a:buClr>
                  <a:srgbClr val="595A59"/>
                </a:buClr>
                <a:buSzPts val="900"/>
                <a:buFont typeface="Calibri"/>
                <a:buNone/>
              </a:pPr>
              <a:r>
                <a:rPr lang="de-DE" sz="900">
                  <a:solidFill>
                    <a:srgbClr val="595A59"/>
                  </a:solidFill>
                  <a:latin typeface="Calibri"/>
                  <a:ea typeface="Calibri"/>
                  <a:cs typeface="Calibri"/>
                  <a:sym typeface="Calibri"/>
                </a:rPr>
                <a:t>(Preparation &amp; Planning)</a:t>
              </a:r>
              <a:endParaRPr/>
            </a:p>
          </p:txBody>
        </p:sp>
        <p:sp>
          <p:nvSpPr>
            <p:cNvPr id="1537" name="Google Shape;1537;p34"/>
            <p:cNvSpPr/>
            <p:nvPr/>
          </p:nvSpPr>
          <p:spPr>
            <a:xfrm rot="10800000">
              <a:off x="0" y="813670"/>
              <a:ext cx="1411331" cy="813670"/>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34"/>
            <p:cNvSpPr txBox="1"/>
            <p:nvPr/>
          </p:nvSpPr>
          <p:spPr>
            <a:xfrm>
              <a:off x="0" y="1017087"/>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a:solidFill>
                    <a:srgbClr val="595A59"/>
                  </a:solidFill>
                  <a:latin typeface="Calibri"/>
                  <a:ea typeface="Calibri"/>
                  <a:cs typeface="Calibri"/>
                  <a:sym typeface="Calibri"/>
                </a:rPr>
                <a:t>Networks &amp; Cooperation</a:t>
              </a:r>
              <a:endParaRPr sz="900">
                <a:solidFill>
                  <a:srgbClr val="595A59"/>
                </a:solidFill>
                <a:latin typeface="Calibri"/>
                <a:ea typeface="Calibri"/>
                <a:cs typeface="Calibri"/>
                <a:sym typeface="Calibri"/>
              </a:endParaRPr>
            </a:p>
          </p:txBody>
        </p:sp>
        <p:sp>
          <p:nvSpPr>
            <p:cNvPr id="1539" name="Google Shape;1539;p34"/>
            <p:cNvSpPr/>
            <p:nvPr/>
          </p:nvSpPr>
          <p:spPr>
            <a:xfrm rot="5400000">
              <a:off x="1710161" y="514839"/>
              <a:ext cx="813670" cy="1411331"/>
            </a:xfrm>
            <a:prstGeom prst="round1Rect">
              <a:avLst>
                <a:gd name="adj" fmla="val 16667"/>
              </a:avLst>
            </a:prstGeom>
            <a:solidFill>
              <a:srgbClr val="D8D8D8"/>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34"/>
            <p:cNvSpPr txBox="1"/>
            <p:nvPr/>
          </p:nvSpPr>
          <p:spPr>
            <a:xfrm>
              <a:off x="1411331" y="1017087"/>
              <a:ext cx="1411331" cy="610252"/>
            </a:xfrm>
            <a:prstGeom prst="rect">
              <a:avLst/>
            </a:prstGeom>
            <a:noFill/>
            <a:ln>
              <a:noFill/>
            </a:ln>
          </p:spPr>
          <p:txBody>
            <a:bodyPr spcFirstLastPara="1" wrap="square" lIns="64000" tIns="64000" rIns="64000" bIns="64000" anchor="ctr" anchorCtr="0">
              <a:noAutofit/>
            </a:bodyPr>
            <a:lstStyle/>
            <a:p>
              <a:pPr marL="0" marR="0" lvl="0" indent="0" algn="ctr" rtl="0">
                <a:lnSpc>
                  <a:spcPct val="90000"/>
                </a:lnSpc>
                <a:spcBef>
                  <a:spcPts val="0"/>
                </a:spcBef>
                <a:spcAft>
                  <a:spcPts val="0"/>
                </a:spcAft>
                <a:buClr>
                  <a:srgbClr val="595A59"/>
                </a:buClr>
                <a:buSzPts val="900"/>
                <a:buFont typeface="Calibri"/>
                <a:buNone/>
              </a:pPr>
              <a:r>
                <a:rPr lang="de-DE" sz="900">
                  <a:solidFill>
                    <a:srgbClr val="595A59"/>
                  </a:solidFill>
                  <a:latin typeface="Calibri"/>
                  <a:ea typeface="Calibri"/>
                  <a:cs typeface="Calibri"/>
                  <a:sym typeface="Calibri"/>
                </a:rPr>
                <a:t>Human Resources</a:t>
              </a:r>
              <a:endParaRPr/>
            </a:p>
          </p:txBody>
        </p:sp>
        <p:sp>
          <p:nvSpPr>
            <p:cNvPr id="1541" name="Google Shape;1541;p34"/>
            <p:cNvSpPr/>
            <p:nvPr/>
          </p:nvSpPr>
          <p:spPr>
            <a:xfrm>
              <a:off x="987931" y="610252"/>
              <a:ext cx="846798" cy="406835"/>
            </a:xfrm>
            <a:prstGeom prst="roundRect">
              <a:avLst>
                <a:gd name="adj" fmla="val 16667"/>
              </a:avLst>
            </a:prstGeom>
            <a:solidFill>
              <a:schemeClr val="dk1"/>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34"/>
            <p:cNvSpPr txBox="1"/>
            <p:nvPr/>
          </p:nvSpPr>
          <p:spPr>
            <a:xfrm>
              <a:off x="1007791" y="630112"/>
              <a:ext cx="807078" cy="367115"/>
            </a:xfrm>
            <a:prstGeom prst="rect">
              <a:avLst/>
            </a:prstGeom>
            <a:noFill/>
            <a:ln>
              <a:noFill/>
            </a:ln>
          </p:spPr>
          <p:txBody>
            <a:bodyPr spcFirstLastPara="1" wrap="square" lIns="34275" tIns="34275" rIns="34275" bIns="34275" anchor="ctr" anchorCtr="0">
              <a:noAutofit/>
            </a:bodyPr>
            <a:lstStyle/>
            <a:p>
              <a:pPr marL="0" marR="0" lvl="0" indent="0" algn="ctr" rtl="0">
                <a:lnSpc>
                  <a:spcPct val="90000"/>
                </a:lnSpc>
                <a:spcBef>
                  <a:spcPts val="0"/>
                </a:spcBef>
                <a:spcAft>
                  <a:spcPts val="0"/>
                </a:spcAft>
                <a:buClr>
                  <a:schemeClr val="lt1"/>
                </a:buClr>
                <a:buSzPts val="900"/>
                <a:buFont typeface="Calibri"/>
                <a:buNone/>
              </a:pPr>
              <a:r>
                <a:rPr lang="de-DE" sz="900" b="1">
                  <a:solidFill>
                    <a:schemeClr val="lt1"/>
                  </a:solidFill>
                  <a:latin typeface="Calibri"/>
                  <a:ea typeface="Calibri"/>
                  <a:cs typeface="Calibri"/>
                  <a:sym typeface="Calibri"/>
                </a:rPr>
                <a:t>Resilience</a:t>
              </a:r>
              <a:endParaRPr sz="900" b="1">
                <a:solidFill>
                  <a:schemeClr val="lt1"/>
                </a:solidFill>
                <a:latin typeface="Calibri"/>
                <a:ea typeface="Calibri"/>
                <a:cs typeface="Calibri"/>
                <a:sym typeface="Calibri"/>
              </a:endParaRPr>
            </a:p>
          </p:txBody>
        </p:sp>
      </p:grpSp>
      <p:sp>
        <p:nvSpPr>
          <p:cNvPr id="1543" name="Google Shape;1543;p34"/>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r>
              <a:rPr lang="de-DE" dirty="0"/>
              <a:t>Innovation </a:t>
            </a:r>
            <a:r>
              <a:rPr lang="de-DE" dirty="0" err="1"/>
              <a:t>does</a:t>
            </a:r>
            <a:r>
              <a:rPr lang="de-DE" dirty="0"/>
              <a:t> not </a:t>
            </a:r>
            <a:r>
              <a:rPr lang="de-DE" dirty="0" err="1"/>
              <a:t>necessarily</a:t>
            </a:r>
            <a:r>
              <a:rPr lang="de-DE" dirty="0"/>
              <a:t> </a:t>
            </a:r>
            <a:r>
              <a:rPr lang="de-DE" dirty="0" err="1"/>
              <a:t>have</a:t>
            </a:r>
            <a:r>
              <a:rPr lang="de-DE" dirty="0"/>
              <a:t> </a:t>
            </a:r>
            <a:r>
              <a:rPr lang="de-DE" dirty="0" err="1"/>
              <a:t>to</a:t>
            </a:r>
            <a:r>
              <a:rPr lang="de-DE" dirty="0"/>
              <a:t> </a:t>
            </a:r>
            <a:r>
              <a:rPr lang="de-DE" dirty="0" err="1"/>
              <a:t>result</a:t>
            </a:r>
            <a:r>
              <a:rPr lang="de-DE" dirty="0"/>
              <a:t> in a </a:t>
            </a:r>
            <a:r>
              <a:rPr lang="de-DE" dirty="0" err="1"/>
              <a:t>complete</a:t>
            </a:r>
            <a:r>
              <a:rPr lang="de-DE" dirty="0"/>
              <a:t> </a:t>
            </a:r>
            <a:r>
              <a:rPr lang="de-DE" dirty="0" err="1"/>
              <a:t>reorientation</a:t>
            </a:r>
            <a:r>
              <a:rPr lang="de-DE" dirty="0"/>
              <a:t> of the </a:t>
            </a:r>
            <a:r>
              <a:rPr lang="de-DE" dirty="0" err="1"/>
              <a:t>company</a:t>
            </a:r>
            <a:r>
              <a:rPr lang="de-DE" dirty="0"/>
              <a:t>. </a:t>
            </a:r>
            <a:r>
              <a:rPr lang="de-DE" dirty="0" err="1"/>
              <a:t>It</a:t>
            </a:r>
            <a:r>
              <a:rPr lang="de-DE" dirty="0"/>
              <a:t> </a:t>
            </a:r>
            <a:r>
              <a:rPr lang="de-DE" dirty="0" err="1"/>
              <a:t>can</a:t>
            </a:r>
            <a:r>
              <a:rPr lang="de-DE" dirty="0"/>
              <a:t> also </a:t>
            </a:r>
            <a:r>
              <a:rPr lang="de-DE" dirty="0" err="1"/>
              <a:t>be</a:t>
            </a:r>
            <a:r>
              <a:rPr lang="de-DE" dirty="0"/>
              <a:t> intelligent </a:t>
            </a:r>
            <a:r>
              <a:rPr lang="de-DE" dirty="0" err="1"/>
              <a:t>adaptations</a:t>
            </a:r>
            <a:r>
              <a:rPr lang="de-DE" dirty="0"/>
              <a:t> </a:t>
            </a:r>
            <a:r>
              <a:rPr lang="de-DE" dirty="0" err="1"/>
              <a:t>to</a:t>
            </a:r>
            <a:r>
              <a:rPr lang="de-DE" dirty="0"/>
              <a:t> </a:t>
            </a:r>
            <a:r>
              <a:rPr lang="de-DE" dirty="0" err="1"/>
              <a:t>changed</a:t>
            </a:r>
            <a:r>
              <a:rPr lang="de-DE" dirty="0"/>
              <a:t> </a:t>
            </a:r>
            <a:r>
              <a:rPr lang="de-DE" dirty="0" err="1"/>
              <a:t>conditions</a:t>
            </a:r>
            <a:r>
              <a:rPr lang="de-DE" dirty="0"/>
              <a:t>.</a:t>
            </a:r>
            <a:endParaRPr dirty="0"/>
          </a:p>
          <a:p>
            <a:pPr marL="0" lvl="0" indent="0" algn="l" rtl="0">
              <a:lnSpc>
                <a:spcPct val="90000"/>
              </a:lnSpc>
              <a:spcBef>
                <a:spcPts val="1200"/>
              </a:spcBef>
              <a:spcAft>
                <a:spcPts val="0"/>
              </a:spcAft>
              <a:buClr>
                <a:srgbClr val="595A59"/>
              </a:buClr>
              <a:buSzPts val="1800"/>
              <a:buNone/>
            </a:pPr>
            <a:r>
              <a:rPr lang="de-DE" dirty="0" err="1"/>
              <a:t>Examples</a:t>
            </a:r>
            <a:r>
              <a:rPr lang="de-DE" dirty="0"/>
              <a:t> </a:t>
            </a:r>
            <a:r>
              <a:rPr lang="de-DE" dirty="0" err="1"/>
              <a:t>from</a:t>
            </a:r>
            <a:r>
              <a:rPr lang="de-DE" dirty="0"/>
              <a:t> </a:t>
            </a:r>
            <a:r>
              <a:rPr lang="de-DE" dirty="0" err="1"/>
              <a:t>practice</a:t>
            </a:r>
            <a:r>
              <a:rPr lang="de-DE" dirty="0"/>
              <a:t> </a:t>
            </a:r>
            <a:r>
              <a:rPr lang="de-DE" dirty="0" err="1"/>
              <a:t>show</a:t>
            </a:r>
            <a:r>
              <a:rPr lang="de-DE" dirty="0"/>
              <a:t> </a:t>
            </a:r>
            <a:r>
              <a:rPr lang="de-DE" dirty="0" err="1"/>
              <a:t>that</a:t>
            </a:r>
            <a:r>
              <a:rPr lang="de-DE" dirty="0"/>
              <a:t> </a:t>
            </a:r>
            <a:r>
              <a:rPr lang="de-DE" dirty="0" err="1"/>
              <a:t>it</a:t>
            </a:r>
            <a:r>
              <a:rPr lang="de-DE" dirty="0"/>
              <a:t> </a:t>
            </a:r>
            <a:r>
              <a:rPr lang="de-DE" dirty="0" err="1"/>
              <a:t>can</a:t>
            </a:r>
            <a:r>
              <a:rPr lang="de-DE" dirty="0"/>
              <a:t> also </a:t>
            </a:r>
            <a:r>
              <a:rPr lang="de-DE" dirty="0" err="1"/>
              <a:t>be</a:t>
            </a:r>
            <a:r>
              <a:rPr lang="de-DE" dirty="0"/>
              <a:t> a matter of the </a:t>
            </a:r>
            <a:r>
              <a:rPr lang="de-DE" dirty="0" err="1"/>
              <a:t>following</a:t>
            </a:r>
            <a:r>
              <a:rPr lang="de-DE" dirty="0"/>
              <a:t>:</a:t>
            </a:r>
            <a:endParaRPr dirty="0"/>
          </a:p>
          <a:p>
            <a:pPr marL="176213" lvl="0" indent="-176213" algn="l" rtl="0">
              <a:lnSpc>
                <a:spcPct val="90000"/>
              </a:lnSpc>
              <a:spcBef>
                <a:spcPts val="1000"/>
              </a:spcBef>
              <a:spcAft>
                <a:spcPts val="0"/>
              </a:spcAft>
              <a:buClr>
                <a:srgbClr val="595A59"/>
              </a:buClr>
              <a:buSzPts val="1800"/>
              <a:buFont typeface="Arial"/>
              <a:buChar char="•"/>
            </a:pPr>
            <a:r>
              <a:rPr lang="de-DE" dirty="0"/>
              <a:t>Further </a:t>
            </a:r>
            <a:r>
              <a:rPr lang="de-DE" dirty="0" err="1"/>
              <a:t>development</a:t>
            </a:r>
            <a:r>
              <a:rPr lang="de-DE" dirty="0"/>
              <a:t> of </a:t>
            </a:r>
            <a:r>
              <a:rPr lang="de-DE" dirty="0" err="1"/>
              <a:t>what</a:t>
            </a:r>
            <a:r>
              <a:rPr lang="de-DE" dirty="0"/>
              <a:t> </a:t>
            </a:r>
            <a:r>
              <a:rPr lang="de-DE" dirty="0" err="1"/>
              <a:t>already</a:t>
            </a:r>
            <a:r>
              <a:rPr lang="de-DE" dirty="0"/>
              <a:t> </a:t>
            </a:r>
            <a:r>
              <a:rPr lang="de-DE" dirty="0" err="1"/>
              <a:t>exists</a:t>
            </a:r>
            <a:endParaRPr dirty="0"/>
          </a:p>
          <a:p>
            <a:pPr marL="176213" lvl="0" indent="-176213" algn="l" rtl="0">
              <a:lnSpc>
                <a:spcPct val="90000"/>
              </a:lnSpc>
              <a:spcBef>
                <a:spcPts val="1000"/>
              </a:spcBef>
              <a:spcAft>
                <a:spcPts val="0"/>
              </a:spcAft>
              <a:buClr>
                <a:srgbClr val="595A59"/>
              </a:buClr>
              <a:buSzPts val="1800"/>
              <a:buFont typeface="Arial"/>
              <a:buChar char="•"/>
            </a:pPr>
            <a:r>
              <a:rPr lang="de-DE" dirty="0"/>
              <a:t>Variation of </a:t>
            </a:r>
            <a:r>
              <a:rPr lang="de-DE" dirty="0" err="1"/>
              <a:t>what</a:t>
            </a:r>
            <a:r>
              <a:rPr lang="de-DE" dirty="0"/>
              <a:t> </a:t>
            </a:r>
            <a:r>
              <a:rPr lang="de-DE" dirty="0" err="1"/>
              <a:t>already</a:t>
            </a:r>
            <a:r>
              <a:rPr lang="de-DE" dirty="0"/>
              <a:t> </a:t>
            </a:r>
            <a:r>
              <a:rPr lang="de-DE" dirty="0" err="1"/>
              <a:t>exists</a:t>
            </a:r>
            <a:endParaRPr dirty="0"/>
          </a:p>
          <a:p>
            <a:pPr marL="176213" lvl="0" indent="-176213" algn="l" rtl="0">
              <a:lnSpc>
                <a:spcPct val="90000"/>
              </a:lnSpc>
              <a:spcBef>
                <a:spcPts val="1000"/>
              </a:spcBef>
              <a:spcAft>
                <a:spcPts val="0"/>
              </a:spcAft>
              <a:buClr>
                <a:srgbClr val="595A59"/>
              </a:buClr>
              <a:buSzPts val="1800"/>
              <a:buFont typeface="Arial"/>
              <a:buChar char="•"/>
            </a:pPr>
            <a:r>
              <a:rPr lang="de-DE" dirty="0"/>
              <a:t>Variation </a:t>
            </a:r>
            <a:r>
              <a:rPr lang="de-DE" dirty="0" err="1"/>
              <a:t>or</a:t>
            </a:r>
            <a:r>
              <a:rPr lang="de-DE" dirty="0"/>
              <a:t> </a:t>
            </a:r>
            <a:r>
              <a:rPr lang="de-DE" dirty="0" err="1"/>
              <a:t>imitation</a:t>
            </a:r>
            <a:r>
              <a:rPr lang="de-DE" dirty="0"/>
              <a:t> of an </a:t>
            </a:r>
            <a:r>
              <a:rPr lang="de-DE" dirty="0" err="1"/>
              <a:t>existing</a:t>
            </a:r>
            <a:r>
              <a:rPr lang="de-DE" dirty="0"/>
              <a:t> </a:t>
            </a:r>
            <a:r>
              <a:rPr lang="de-DE" dirty="0" err="1"/>
              <a:t>business</a:t>
            </a:r>
            <a:r>
              <a:rPr lang="de-DE" dirty="0"/>
              <a:t> </a:t>
            </a:r>
            <a:r>
              <a:rPr lang="de-DE" dirty="0" err="1"/>
              <a:t>model</a:t>
            </a:r>
            <a:r>
              <a:rPr lang="de-DE" dirty="0"/>
              <a:t> </a:t>
            </a:r>
            <a:r>
              <a:rPr lang="de-DE" dirty="0" err="1"/>
              <a:t>from</a:t>
            </a:r>
            <a:r>
              <a:rPr lang="de-DE" dirty="0"/>
              <a:t> </a:t>
            </a:r>
            <a:r>
              <a:rPr lang="de-DE" dirty="0" err="1"/>
              <a:t>other</a:t>
            </a:r>
            <a:r>
              <a:rPr lang="de-DE" dirty="0"/>
              <a:t> </a:t>
            </a:r>
            <a:r>
              <a:rPr lang="de-DE" dirty="0" err="1"/>
              <a:t>sector</a:t>
            </a:r>
            <a:endParaRPr dirty="0"/>
          </a:p>
          <a:p>
            <a:pPr marL="176213" lvl="0" indent="-61912" algn="l" rtl="0">
              <a:lnSpc>
                <a:spcPct val="90000"/>
              </a:lnSpc>
              <a:spcBef>
                <a:spcPts val="1000"/>
              </a:spcBef>
              <a:spcAft>
                <a:spcPts val="0"/>
              </a:spcAft>
              <a:buClr>
                <a:srgbClr val="595A59"/>
              </a:buClr>
              <a:buSzPts val="1800"/>
              <a:buFont typeface="Arial"/>
              <a:buNone/>
            </a:pPr>
            <a:endParaRPr dirty="0"/>
          </a:p>
          <a:p>
            <a:pPr marL="0" lvl="0" indent="0" algn="l" rtl="0">
              <a:lnSpc>
                <a:spcPct val="90000"/>
              </a:lnSpc>
              <a:spcBef>
                <a:spcPts val="1000"/>
              </a:spcBef>
              <a:spcAft>
                <a:spcPts val="0"/>
              </a:spcAft>
              <a:buClr>
                <a:srgbClr val="595A59"/>
              </a:buClr>
              <a:buSzPts val="1800"/>
              <a:buNone/>
            </a:pPr>
            <a:endParaRPr dirty="0"/>
          </a:p>
          <a:p>
            <a:pPr marL="0" lvl="0" indent="0" algn="l" rtl="0">
              <a:lnSpc>
                <a:spcPct val="90000"/>
              </a:lnSpc>
              <a:spcBef>
                <a:spcPts val="1000"/>
              </a:spcBef>
              <a:spcAft>
                <a:spcPts val="0"/>
              </a:spcAft>
              <a:buClr>
                <a:srgbClr val="595A59"/>
              </a:buClr>
              <a:buSzPts val="1800"/>
              <a:buNone/>
            </a:pPr>
            <a:endParaRPr dirty="0"/>
          </a:p>
        </p:txBody>
      </p:sp>
      <p:grpSp>
        <p:nvGrpSpPr>
          <p:cNvPr id="1544" name="Google Shape;1544;p34"/>
          <p:cNvGrpSpPr/>
          <p:nvPr/>
        </p:nvGrpSpPr>
        <p:grpSpPr>
          <a:xfrm flipH="1">
            <a:off x="4111426" y="4751442"/>
            <a:ext cx="880499" cy="898952"/>
            <a:chOff x="3951850" y="2985350"/>
            <a:chExt cx="407950" cy="416500"/>
          </a:xfrm>
        </p:grpSpPr>
        <p:sp>
          <p:nvSpPr>
            <p:cNvPr id="1545" name="Google Shape;1545;p34"/>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solidFill>
              <a:schemeClr val="lt1"/>
            </a:solidFill>
            <a:ln w="1587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79527B"/>
                </a:solidFill>
                <a:latin typeface="Calibri"/>
                <a:ea typeface="Calibri"/>
                <a:cs typeface="Calibri"/>
                <a:sym typeface="Calibri"/>
              </a:endParaRPr>
            </a:p>
          </p:txBody>
        </p:sp>
        <p:sp>
          <p:nvSpPr>
            <p:cNvPr id="1546" name="Google Shape;1546;p34"/>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solidFill>
              <a:schemeClr val="lt1"/>
            </a:solidFill>
            <a:ln w="1587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79527B"/>
                </a:solidFill>
                <a:latin typeface="Calibri"/>
                <a:ea typeface="Calibri"/>
                <a:cs typeface="Calibri"/>
                <a:sym typeface="Calibri"/>
              </a:endParaRPr>
            </a:p>
          </p:txBody>
        </p:sp>
        <p:sp>
          <p:nvSpPr>
            <p:cNvPr id="1547" name="Google Shape;1547;p34"/>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solidFill>
              <a:schemeClr val="lt1"/>
            </a:solidFill>
            <a:ln w="1587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79527B"/>
                </a:solidFill>
                <a:latin typeface="Calibri"/>
                <a:ea typeface="Calibri"/>
                <a:cs typeface="Calibri"/>
                <a:sym typeface="Calibri"/>
              </a:endParaRPr>
            </a:p>
          </p:txBody>
        </p:sp>
        <p:sp>
          <p:nvSpPr>
            <p:cNvPr id="1548" name="Google Shape;1548;p34"/>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solidFill>
              <a:schemeClr val="lt1"/>
            </a:solidFill>
            <a:ln w="1587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79527B"/>
                </a:solidFill>
                <a:latin typeface="Calibri"/>
                <a:ea typeface="Calibri"/>
                <a:cs typeface="Calibri"/>
                <a:sym typeface="Calibri"/>
              </a:endParaRPr>
            </a:p>
          </p:txBody>
        </p:sp>
      </p:grpSp>
      <p:sp>
        <p:nvSpPr>
          <p:cNvPr id="1549" name="Google Shape;1549;p34"/>
          <p:cNvSpPr txBox="1"/>
          <p:nvPr/>
        </p:nvSpPr>
        <p:spPr>
          <a:xfrm>
            <a:off x="5373142" y="4754785"/>
            <a:ext cx="5812094" cy="92333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err="1">
                <a:solidFill>
                  <a:srgbClr val="79527B"/>
                </a:solidFill>
                <a:latin typeface="Calibri"/>
                <a:ea typeface="Calibri"/>
                <a:cs typeface="Calibri"/>
                <a:sym typeface="Calibri"/>
              </a:rPr>
              <a:t>Please</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have</a:t>
            </a:r>
            <a:r>
              <a:rPr lang="de-DE" sz="1800" dirty="0">
                <a:solidFill>
                  <a:srgbClr val="79527B"/>
                </a:solidFill>
                <a:latin typeface="Calibri"/>
                <a:ea typeface="Calibri"/>
                <a:cs typeface="Calibri"/>
                <a:sym typeface="Calibri"/>
              </a:rPr>
              <a:t> a </a:t>
            </a:r>
            <a:r>
              <a:rPr lang="de-DE" sz="1800" dirty="0" err="1">
                <a:solidFill>
                  <a:srgbClr val="79527B"/>
                </a:solidFill>
                <a:latin typeface="Calibri"/>
                <a:ea typeface="Calibri"/>
                <a:cs typeface="Calibri"/>
                <a:sym typeface="Calibri"/>
              </a:rPr>
              <a:t>look</a:t>
            </a:r>
            <a:r>
              <a:rPr lang="de-DE" sz="1800" dirty="0">
                <a:solidFill>
                  <a:srgbClr val="79527B"/>
                </a:solidFill>
                <a:latin typeface="Calibri"/>
                <a:ea typeface="Calibri"/>
                <a:cs typeface="Calibri"/>
                <a:sym typeface="Calibri"/>
              </a:rPr>
              <a:t> at </a:t>
            </a:r>
            <a:r>
              <a:rPr lang="de-DE" sz="1800" dirty="0">
                <a:solidFill>
                  <a:srgbClr val="79527B"/>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case </a:t>
            </a:r>
            <a:r>
              <a:rPr lang="de-DE" sz="1800" dirty="0" err="1">
                <a:solidFill>
                  <a:srgbClr val="79527B"/>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study</a:t>
            </a:r>
            <a:r>
              <a:rPr lang="de-DE" sz="1800" dirty="0">
                <a:solidFill>
                  <a:srgbClr val="79527B"/>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a:t>
            </a:r>
            <a:r>
              <a:rPr lang="de-DE" sz="1800" dirty="0" err="1">
                <a:solidFill>
                  <a:srgbClr val="79527B"/>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no</a:t>
            </a:r>
            <a:r>
              <a:rPr lang="de-DE" sz="1800" dirty="0">
                <a:solidFill>
                  <a:srgbClr val="79527B"/>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11</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to</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see</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how</a:t>
            </a:r>
            <a:r>
              <a:rPr lang="de-DE" sz="1800" dirty="0">
                <a:solidFill>
                  <a:srgbClr val="79527B"/>
                </a:solidFill>
                <a:latin typeface="Calibri"/>
                <a:ea typeface="Calibri"/>
                <a:cs typeface="Calibri"/>
                <a:sym typeface="Calibri"/>
              </a:rPr>
              <a:t> an </a:t>
            </a:r>
            <a:r>
              <a:rPr lang="de-DE" sz="1800" dirty="0" err="1">
                <a:solidFill>
                  <a:srgbClr val="79527B"/>
                </a:solidFill>
                <a:latin typeface="Calibri"/>
                <a:ea typeface="Calibri"/>
                <a:cs typeface="Calibri"/>
                <a:sym typeface="Calibri"/>
              </a:rPr>
              <a:t>Icelandic</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company</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has</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responded</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to</a:t>
            </a:r>
            <a:r>
              <a:rPr lang="de-DE" sz="1800" dirty="0">
                <a:solidFill>
                  <a:srgbClr val="79527B"/>
                </a:solidFill>
                <a:latin typeface="Calibri"/>
                <a:ea typeface="Calibri"/>
                <a:cs typeface="Calibri"/>
                <a:sym typeface="Calibri"/>
              </a:rPr>
              <a:t> the </a:t>
            </a:r>
            <a:r>
              <a:rPr lang="de-DE" sz="1800" dirty="0" err="1">
                <a:solidFill>
                  <a:srgbClr val="79527B"/>
                </a:solidFill>
                <a:latin typeface="Calibri"/>
                <a:ea typeface="Calibri"/>
                <a:cs typeface="Calibri"/>
                <a:sym typeface="Calibri"/>
              </a:rPr>
              <a:t>changing</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environment</a:t>
            </a:r>
            <a:r>
              <a:rPr lang="de-DE" sz="1800" dirty="0">
                <a:solidFill>
                  <a:srgbClr val="79527B"/>
                </a:solidFill>
                <a:latin typeface="Calibri"/>
                <a:ea typeface="Calibri"/>
                <a:cs typeface="Calibri"/>
                <a:sym typeface="Calibri"/>
              </a:rPr>
              <a:t> due </a:t>
            </a:r>
            <a:r>
              <a:rPr lang="de-DE" sz="1800" dirty="0" err="1">
                <a:solidFill>
                  <a:srgbClr val="79527B"/>
                </a:solidFill>
                <a:latin typeface="Calibri"/>
                <a:ea typeface="Calibri"/>
                <a:cs typeface="Calibri"/>
                <a:sym typeface="Calibri"/>
              </a:rPr>
              <a:t>to</a:t>
            </a:r>
            <a:r>
              <a:rPr lang="de-DE" sz="1800" dirty="0">
                <a:solidFill>
                  <a:srgbClr val="79527B"/>
                </a:solidFill>
                <a:latin typeface="Calibri"/>
                <a:ea typeface="Calibri"/>
                <a:cs typeface="Calibri"/>
                <a:sym typeface="Calibri"/>
              </a:rPr>
              <a:t> the Corona </a:t>
            </a:r>
            <a:r>
              <a:rPr lang="de-DE" sz="1800" dirty="0" err="1">
                <a:solidFill>
                  <a:srgbClr val="79527B"/>
                </a:solidFill>
                <a:latin typeface="Calibri"/>
                <a:ea typeface="Calibri"/>
                <a:cs typeface="Calibri"/>
                <a:sym typeface="Calibri"/>
              </a:rPr>
              <a:t>pandemic</a:t>
            </a:r>
            <a:r>
              <a:rPr lang="de-DE" sz="1800" dirty="0">
                <a:solidFill>
                  <a:srgbClr val="79527B"/>
                </a:solidFill>
                <a:latin typeface="Calibri"/>
                <a:ea typeface="Calibri"/>
                <a:cs typeface="Calibri"/>
                <a:sym typeface="Calibri"/>
              </a:rPr>
              <a:t>.</a:t>
            </a:r>
            <a:endParaRPr dirty="0"/>
          </a:p>
        </p:txBody>
      </p:sp>
      <p:sp>
        <p:nvSpPr>
          <p:cNvPr id="1550" name="Google Shape;1550;p34"/>
          <p:cNvSpPr/>
          <p:nvPr/>
        </p:nvSpPr>
        <p:spPr>
          <a:xfrm>
            <a:off x="3752490" y="4391271"/>
            <a:ext cx="7727316" cy="1621744"/>
          </a:xfrm>
          <a:prstGeom prst="roundRect">
            <a:avLst>
              <a:gd name="adj" fmla="val 16667"/>
            </a:avLst>
          </a:prstGeom>
          <a:noFill/>
          <a:ln w="1905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554"/>
        <p:cNvGrpSpPr/>
        <p:nvPr/>
      </p:nvGrpSpPr>
      <p:grpSpPr>
        <a:xfrm>
          <a:off x="0" y="0"/>
          <a:ext cx="0" cy="0"/>
          <a:chOff x="0" y="0"/>
          <a:chExt cx="0" cy="0"/>
        </a:xfrm>
      </p:grpSpPr>
      <p:sp>
        <p:nvSpPr>
          <p:cNvPr id="1555" name="Google Shape;1555;p35"/>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a:p>
        </p:txBody>
      </p:sp>
      <p:sp>
        <p:nvSpPr>
          <p:cNvPr id="1556" name="Google Shape;1556;p35"/>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err="1"/>
              <a:t>To</a:t>
            </a:r>
            <a:r>
              <a:rPr lang="de-DE" dirty="0"/>
              <a:t> find out </a:t>
            </a:r>
            <a:r>
              <a:rPr lang="de-DE" dirty="0" err="1"/>
              <a:t>whether</a:t>
            </a:r>
            <a:r>
              <a:rPr lang="de-DE" dirty="0"/>
              <a:t> the </a:t>
            </a:r>
            <a:r>
              <a:rPr lang="de-DE" dirty="0" err="1"/>
              <a:t>existing</a:t>
            </a:r>
            <a:r>
              <a:rPr lang="de-DE" dirty="0"/>
              <a:t> </a:t>
            </a:r>
            <a:r>
              <a:rPr lang="de-DE" dirty="0" err="1"/>
              <a:t>business</a:t>
            </a:r>
            <a:r>
              <a:rPr lang="de-DE" dirty="0"/>
              <a:t> </a:t>
            </a:r>
            <a:r>
              <a:rPr lang="de-DE" dirty="0" err="1"/>
              <a:t>model</a:t>
            </a:r>
            <a:r>
              <a:rPr lang="de-DE" dirty="0"/>
              <a:t> </a:t>
            </a:r>
            <a:r>
              <a:rPr lang="de-DE" dirty="0" err="1"/>
              <a:t>should</a:t>
            </a:r>
            <a:r>
              <a:rPr lang="de-DE" dirty="0"/>
              <a:t> </a:t>
            </a:r>
            <a:r>
              <a:rPr lang="de-DE" dirty="0" err="1"/>
              <a:t>be</a:t>
            </a:r>
            <a:r>
              <a:rPr lang="de-DE" dirty="0"/>
              <a:t> </a:t>
            </a:r>
            <a:r>
              <a:rPr lang="de-DE" dirty="0" err="1"/>
              <a:t>retained</a:t>
            </a:r>
            <a:r>
              <a:rPr lang="de-DE" dirty="0"/>
              <a:t> and </a:t>
            </a:r>
            <a:r>
              <a:rPr lang="de-DE" dirty="0" err="1"/>
              <a:t>slightly</a:t>
            </a:r>
            <a:r>
              <a:rPr lang="de-DE" dirty="0"/>
              <a:t> </a:t>
            </a:r>
            <a:r>
              <a:rPr lang="de-DE" dirty="0" err="1"/>
              <a:t>adapted</a:t>
            </a:r>
            <a:r>
              <a:rPr lang="de-DE" dirty="0"/>
              <a:t> </a:t>
            </a:r>
            <a:r>
              <a:rPr lang="de-DE" dirty="0" err="1"/>
              <a:t>or</a:t>
            </a:r>
            <a:r>
              <a:rPr lang="de-DE" dirty="0"/>
              <a:t> </a:t>
            </a:r>
            <a:r>
              <a:rPr lang="de-DE" dirty="0" err="1"/>
              <a:t>whether</a:t>
            </a:r>
            <a:r>
              <a:rPr lang="de-DE" dirty="0"/>
              <a:t> a </a:t>
            </a:r>
            <a:r>
              <a:rPr lang="de-DE" dirty="0" err="1"/>
              <a:t>realignment</a:t>
            </a:r>
            <a:r>
              <a:rPr lang="de-DE" dirty="0"/>
              <a:t> </a:t>
            </a:r>
            <a:r>
              <a:rPr lang="de-DE" dirty="0" err="1"/>
              <a:t>is</a:t>
            </a:r>
            <a:r>
              <a:rPr lang="de-DE" dirty="0"/>
              <a:t> </a:t>
            </a:r>
            <a:r>
              <a:rPr lang="de-DE" dirty="0" err="1"/>
              <a:t>necessary</a:t>
            </a:r>
            <a:r>
              <a:rPr lang="de-DE" dirty="0"/>
              <a:t>, a review and </a:t>
            </a:r>
            <a:r>
              <a:rPr lang="de-DE" dirty="0" err="1"/>
              <a:t>evaluation</a:t>
            </a:r>
            <a:r>
              <a:rPr lang="de-DE" dirty="0"/>
              <a:t> of the </a:t>
            </a:r>
            <a:r>
              <a:rPr lang="de-DE" dirty="0" err="1"/>
              <a:t>existing</a:t>
            </a:r>
            <a:r>
              <a:rPr lang="de-DE" dirty="0"/>
              <a:t> </a:t>
            </a:r>
            <a:r>
              <a:rPr lang="de-DE" dirty="0" err="1"/>
              <a:t>business</a:t>
            </a:r>
            <a:r>
              <a:rPr lang="de-DE" dirty="0"/>
              <a:t> </a:t>
            </a:r>
            <a:r>
              <a:rPr lang="de-DE" dirty="0" err="1"/>
              <a:t>model</a:t>
            </a:r>
            <a:r>
              <a:rPr lang="de-DE" dirty="0"/>
              <a:t> </a:t>
            </a:r>
            <a:r>
              <a:rPr lang="de-DE" dirty="0" err="1"/>
              <a:t>is</a:t>
            </a:r>
            <a:r>
              <a:rPr lang="de-DE" dirty="0"/>
              <a:t> an essential </a:t>
            </a:r>
            <a:r>
              <a:rPr lang="de-DE" dirty="0" err="1"/>
              <a:t>step</a:t>
            </a:r>
            <a:r>
              <a:rPr lang="de-DE" dirty="0"/>
              <a:t>.</a:t>
            </a:r>
            <a:endParaRPr dirty="0"/>
          </a:p>
        </p:txBody>
      </p:sp>
      <p:sp>
        <p:nvSpPr>
          <p:cNvPr id="1557" name="Google Shape;1557;p35"/>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Awareness of the </a:t>
            </a:r>
            <a:r>
              <a:rPr lang="de-DE" dirty="0" err="1"/>
              <a:t>business</a:t>
            </a:r>
            <a:r>
              <a:rPr lang="de-DE" dirty="0"/>
              <a:t> </a:t>
            </a:r>
            <a:r>
              <a:rPr lang="de-DE" dirty="0" err="1"/>
              <a:t>model</a:t>
            </a:r>
            <a:r>
              <a:rPr lang="de-DE" dirty="0"/>
              <a:t> </a:t>
            </a:r>
            <a:r>
              <a:rPr lang="de-DE" dirty="0" err="1"/>
              <a:t>is</a:t>
            </a:r>
            <a:r>
              <a:rPr lang="de-DE" dirty="0"/>
              <a:t> an </a:t>
            </a:r>
            <a:r>
              <a:rPr lang="de-DE" dirty="0" err="1"/>
              <a:t>important</a:t>
            </a:r>
            <a:r>
              <a:rPr lang="de-DE" dirty="0"/>
              <a:t> </a:t>
            </a:r>
            <a:r>
              <a:rPr lang="de-DE" dirty="0" err="1"/>
              <a:t>prerequisite</a:t>
            </a:r>
            <a:r>
              <a:rPr lang="de-DE" dirty="0"/>
              <a:t> </a:t>
            </a:r>
            <a:r>
              <a:rPr lang="de-DE" dirty="0" err="1"/>
              <a:t>for</a:t>
            </a:r>
            <a:r>
              <a:rPr lang="de-DE" dirty="0"/>
              <a:t> </a:t>
            </a:r>
            <a:r>
              <a:rPr lang="de-DE" dirty="0" err="1"/>
              <a:t>change</a:t>
            </a:r>
            <a:r>
              <a:rPr lang="de-DE" dirty="0"/>
              <a:t>.</a:t>
            </a:r>
            <a:endParaRPr dirty="0"/>
          </a:p>
        </p:txBody>
      </p:sp>
      <p:sp>
        <p:nvSpPr>
          <p:cNvPr id="1558" name="Google Shape;1558;p35"/>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rgbClr val="79527B"/>
              </a:buClr>
              <a:buSzPct val="100000"/>
              <a:buNone/>
            </a:pPr>
            <a:r>
              <a:rPr lang="de-DE"/>
              <a:t>Innovation: Approach</a:t>
            </a:r>
            <a:endParaRPr/>
          </a:p>
        </p:txBody>
      </p:sp>
      <p:grpSp>
        <p:nvGrpSpPr>
          <p:cNvPr id="1559" name="Google Shape;1559;p35"/>
          <p:cNvGrpSpPr/>
          <p:nvPr/>
        </p:nvGrpSpPr>
        <p:grpSpPr>
          <a:xfrm>
            <a:off x="4213275" y="2205105"/>
            <a:ext cx="7086137" cy="3488282"/>
            <a:chOff x="124" y="586033"/>
            <a:chExt cx="7086137" cy="3488282"/>
          </a:xfrm>
        </p:grpSpPr>
        <p:sp>
          <p:nvSpPr>
            <p:cNvPr id="1560" name="Google Shape;1560;p35"/>
            <p:cNvSpPr/>
            <p:nvPr/>
          </p:nvSpPr>
          <p:spPr>
            <a:xfrm>
              <a:off x="124" y="1547171"/>
              <a:ext cx="1976155" cy="1629914"/>
            </a:xfrm>
            <a:prstGeom prst="roundRect">
              <a:avLst>
                <a:gd name="adj" fmla="val 10000"/>
              </a:avLst>
            </a:prstGeom>
            <a:solidFill>
              <a:schemeClr val="lt1">
                <a:alpha val="89803"/>
              </a:schemeClr>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35"/>
            <p:cNvSpPr txBox="1"/>
            <p:nvPr/>
          </p:nvSpPr>
          <p:spPr>
            <a:xfrm>
              <a:off x="37633" y="1584680"/>
              <a:ext cx="1901137" cy="1205629"/>
            </a:xfrm>
            <a:prstGeom prst="rect">
              <a:avLst/>
            </a:prstGeom>
            <a:noFill/>
            <a:ln>
              <a:noFill/>
            </a:ln>
          </p:spPr>
          <p:txBody>
            <a:bodyPr spcFirstLastPara="1" wrap="square" lIns="32375" tIns="32375" rIns="32375" bIns="32375" anchor="t" anchorCtr="0">
              <a:noAutofit/>
            </a:bodyPr>
            <a:lstStyle/>
            <a:p>
              <a:pPr marL="171450" marR="0" lvl="1" indent="-171450" algn="l" rtl="0">
                <a:lnSpc>
                  <a:spcPct val="90000"/>
                </a:lnSpc>
                <a:spcBef>
                  <a:spcPts val="0"/>
                </a:spcBef>
                <a:spcAft>
                  <a:spcPts val="0"/>
                </a:spcAft>
                <a:buClr>
                  <a:schemeClr val="dk1"/>
                </a:buClr>
                <a:buSzPts val="1700"/>
                <a:buFont typeface="Calibri"/>
                <a:buChar char="•"/>
              </a:pPr>
              <a:r>
                <a:rPr lang="de-DE" sz="1700" b="0" i="0" u="none" strike="noStrike" cap="none">
                  <a:solidFill>
                    <a:schemeClr val="dk1"/>
                  </a:solidFill>
                  <a:latin typeface="Calibri"/>
                  <a:ea typeface="Calibri"/>
                  <a:cs typeface="Calibri"/>
                  <a:sym typeface="Calibri"/>
                </a:rPr>
                <a:t>Customer view</a:t>
              </a:r>
              <a:endParaRPr/>
            </a:p>
            <a:p>
              <a:pPr marL="171450" marR="0" lvl="1" indent="-171450" algn="l" rtl="0">
                <a:lnSpc>
                  <a:spcPct val="90000"/>
                </a:lnSpc>
                <a:spcBef>
                  <a:spcPts val="255"/>
                </a:spcBef>
                <a:spcAft>
                  <a:spcPts val="0"/>
                </a:spcAft>
                <a:buClr>
                  <a:schemeClr val="dk1"/>
                </a:buClr>
                <a:buSzPts val="1700"/>
                <a:buFont typeface="Calibri"/>
                <a:buChar char="•"/>
              </a:pPr>
              <a:r>
                <a:rPr lang="de-DE" sz="1700" b="0" i="0" u="none" strike="noStrike" cap="none">
                  <a:solidFill>
                    <a:schemeClr val="dk1"/>
                  </a:solidFill>
                  <a:latin typeface="Calibri"/>
                  <a:ea typeface="Calibri"/>
                  <a:cs typeface="Calibri"/>
                  <a:sym typeface="Calibri"/>
                </a:rPr>
                <a:t>Internal view</a:t>
              </a:r>
              <a:endParaRPr/>
            </a:p>
          </p:txBody>
        </p:sp>
        <p:sp>
          <p:nvSpPr>
            <p:cNvPr id="1562" name="Google Shape;1562;p35"/>
            <p:cNvSpPr/>
            <p:nvPr/>
          </p:nvSpPr>
          <p:spPr>
            <a:xfrm>
              <a:off x="1134229" y="2019973"/>
              <a:ext cx="2054342" cy="2054342"/>
            </a:xfrm>
            <a:custGeom>
              <a:avLst/>
              <a:gdLst/>
              <a:ahLst/>
              <a:cxnLst/>
              <a:rect l="l" t="t" r="r" b="b"/>
              <a:pathLst>
                <a:path w="120000" h="120000" extrusionOk="0">
                  <a:moveTo>
                    <a:pt x="9600" y="88622"/>
                  </a:moveTo>
                  <a:lnTo>
                    <a:pt x="12261" y="87111"/>
                  </a:lnTo>
                  <a:lnTo>
                    <a:pt x="12261" y="87111"/>
                  </a:lnTo>
                  <a:cubicBezTo>
                    <a:pt x="21568" y="103500"/>
                    <a:pt x="38633" y="113970"/>
                    <a:pt x="57461" y="114841"/>
                  </a:cubicBezTo>
                  <a:cubicBezTo>
                    <a:pt x="76289" y="115713"/>
                    <a:pt x="94248" y="106865"/>
                    <a:pt x="105030" y="91405"/>
                  </a:cubicBezTo>
                  <a:lnTo>
                    <a:pt x="103262" y="90401"/>
                  </a:lnTo>
                  <a:lnTo>
                    <a:pt x="109070" y="87866"/>
                  </a:lnTo>
                  <a:lnTo>
                    <a:pt x="109470" y="93927"/>
                  </a:lnTo>
                  <a:lnTo>
                    <a:pt x="107702" y="92923"/>
                  </a:lnTo>
                  <a:lnTo>
                    <a:pt x="107702" y="92923"/>
                  </a:lnTo>
                  <a:cubicBezTo>
                    <a:pt x="96370" y="109341"/>
                    <a:pt x="77391" y="118778"/>
                    <a:pt x="57461" y="117904"/>
                  </a:cubicBezTo>
                  <a:cubicBezTo>
                    <a:pt x="37531" y="117031"/>
                    <a:pt x="19451" y="105969"/>
                    <a:pt x="9600" y="88622"/>
                  </a:cubicBezTo>
                  <a:close/>
                </a:path>
              </a:pathLst>
            </a:custGeom>
            <a:solidFill>
              <a:srgbClr val="A8B9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35"/>
            <p:cNvSpPr/>
            <p:nvPr/>
          </p:nvSpPr>
          <p:spPr>
            <a:xfrm>
              <a:off x="439269" y="2827818"/>
              <a:ext cx="1756582" cy="698534"/>
            </a:xfrm>
            <a:prstGeom prst="roundRect">
              <a:avLst>
                <a:gd name="adj" fmla="val 1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000"/>
            </a:p>
          </p:txBody>
        </p:sp>
        <p:sp>
          <p:nvSpPr>
            <p:cNvPr id="1564" name="Google Shape;1564;p35"/>
            <p:cNvSpPr txBox="1"/>
            <p:nvPr/>
          </p:nvSpPr>
          <p:spPr>
            <a:xfrm>
              <a:off x="459728" y="2848277"/>
              <a:ext cx="1715664" cy="657616"/>
            </a:xfrm>
            <a:prstGeom prst="rect">
              <a:avLst/>
            </a:prstGeom>
            <a:noFill/>
            <a:ln>
              <a:noFill/>
            </a:ln>
          </p:spPr>
          <p:txBody>
            <a:bodyPr spcFirstLastPara="1" wrap="square" lIns="68575" tIns="45700" rIns="68575" bIns="4570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de-DE" sz="3400" dirty="0">
                  <a:solidFill>
                    <a:schemeClr val="lt1"/>
                  </a:solidFill>
                  <a:latin typeface="Calibri"/>
                  <a:ea typeface="Calibri"/>
                  <a:cs typeface="Calibri"/>
                  <a:sym typeface="Calibri"/>
                </a:rPr>
                <a:t>Review</a:t>
              </a:r>
              <a:endParaRPr sz="3400" dirty="0"/>
            </a:p>
          </p:txBody>
        </p:sp>
        <p:sp>
          <p:nvSpPr>
            <p:cNvPr id="1565" name="Google Shape;1565;p35"/>
            <p:cNvSpPr/>
            <p:nvPr/>
          </p:nvSpPr>
          <p:spPr>
            <a:xfrm>
              <a:off x="2445328" y="1547171"/>
              <a:ext cx="1976155" cy="1629914"/>
            </a:xfrm>
            <a:prstGeom prst="roundRect">
              <a:avLst>
                <a:gd name="adj" fmla="val 10000"/>
              </a:avLst>
            </a:prstGeom>
            <a:solidFill>
              <a:schemeClr val="lt1">
                <a:alpha val="89803"/>
              </a:schemeClr>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35"/>
            <p:cNvSpPr txBox="1"/>
            <p:nvPr/>
          </p:nvSpPr>
          <p:spPr>
            <a:xfrm>
              <a:off x="2482837" y="1933947"/>
              <a:ext cx="1901137" cy="1205629"/>
            </a:xfrm>
            <a:prstGeom prst="rect">
              <a:avLst/>
            </a:prstGeom>
            <a:noFill/>
            <a:ln>
              <a:noFill/>
            </a:ln>
          </p:spPr>
          <p:txBody>
            <a:bodyPr spcFirstLastPara="1" wrap="square" lIns="32375" tIns="32375" rIns="32375" bIns="32375" anchor="t" anchorCtr="0">
              <a:noAutofit/>
            </a:bodyPr>
            <a:lstStyle/>
            <a:p>
              <a:pPr marL="171450" marR="0" lvl="1" indent="-171450" algn="l" rtl="0">
                <a:lnSpc>
                  <a:spcPct val="90000"/>
                </a:lnSpc>
                <a:spcBef>
                  <a:spcPts val="0"/>
                </a:spcBef>
                <a:spcAft>
                  <a:spcPts val="0"/>
                </a:spcAft>
                <a:buClr>
                  <a:schemeClr val="dk1"/>
                </a:buClr>
                <a:buSzPts val="1700"/>
                <a:buFont typeface="Calibri"/>
                <a:buChar char="•"/>
              </a:pPr>
              <a:r>
                <a:rPr lang="de-DE" sz="1700" b="0" i="0" u="none" strike="noStrike" cap="none">
                  <a:solidFill>
                    <a:schemeClr val="dk1"/>
                  </a:solidFill>
                  <a:latin typeface="Calibri"/>
                  <a:ea typeface="Calibri"/>
                  <a:cs typeface="Calibri"/>
                  <a:sym typeface="Calibri"/>
                </a:rPr>
                <a:t>Use opportunities</a:t>
              </a:r>
              <a:endParaRPr/>
            </a:p>
            <a:p>
              <a:pPr marL="171450" marR="0" lvl="1" indent="-171450" algn="l" rtl="0">
                <a:lnSpc>
                  <a:spcPct val="90000"/>
                </a:lnSpc>
                <a:spcBef>
                  <a:spcPts val="255"/>
                </a:spcBef>
                <a:spcAft>
                  <a:spcPts val="0"/>
                </a:spcAft>
                <a:buClr>
                  <a:schemeClr val="dk1"/>
                </a:buClr>
                <a:buSzPts val="1700"/>
                <a:buFont typeface="Calibri"/>
                <a:buChar char="•"/>
              </a:pPr>
              <a:r>
                <a:rPr lang="de-DE" sz="1700" b="0" i="0" u="none" strike="noStrike" cap="none">
                  <a:solidFill>
                    <a:schemeClr val="dk1"/>
                  </a:solidFill>
                  <a:latin typeface="Calibri"/>
                  <a:ea typeface="Calibri"/>
                  <a:cs typeface="Calibri"/>
                  <a:sym typeface="Calibri"/>
                </a:rPr>
                <a:t>Manage risks</a:t>
              </a:r>
              <a:endParaRPr/>
            </a:p>
          </p:txBody>
        </p:sp>
        <p:sp>
          <p:nvSpPr>
            <p:cNvPr id="1567" name="Google Shape;1567;p35"/>
            <p:cNvSpPr/>
            <p:nvPr/>
          </p:nvSpPr>
          <p:spPr>
            <a:xfrm>
              <a:off x="3562965" y="586033"/>
              <a:ext cx="2306851" cy="2306851"/>
            </a:xfrm>
            <a:custGeom>
              <a:avLst/>
              <a:gdLst/>
              <a:ahLst/>
              <a:cxnLst/>
              <a:rect l="l" t="t" r="r" b="b"/>
              <a:pathLst>
                <a:path w="120000" h="120000" extrusionOk="0">
                  <a:moveTo>
                    <a:pt x="9406" y="31268"/>
                  </a:moveTo>
                  <a:lnTo>
                    <a:pt x="9406" y="31268"/>
                  </a:lnTo>
                  <a:cubicBezTo>
                    <a:pt x="19346" y="13766"/>
                    <a:pt x="37626" y="2644"/>
                    <a:pt x="57738" y="1861"/>
                  </a:cubicBezTo>
                  <a:cubicBezTo>
                    <a:pt x="77851" y="1079"/>
                    <a:pt x="96939" y="10747"/>
                    <a:pt x="108208" y="27424"/>
                  </a:cubicBezTo>
                  <a:lnTo>
                    <a:pt x="109785" y="26529"/>
                  </a:lnTo>
                  <a:lnTo>
                    <a:pt x="109409" y="31941"/>
                  </a:lnTo>
                  <a:lnTo>
                    <a:pt x="104255" y="29670"/>
                  </a:lnTo>
                  <a:lnTo>
                    <a:pt x="105831" y="28774"/>
                  </a:lnTo>
                  <a:lnTo>
                    <a:pt x="105831" y="28774"/>
                  </a:lnTo>
                  <a:cubicBezTo>
                    <a:pt x="95050" y="12951"/>
                    <a:pt x="76869" y="3808"/>
                    <a:pt x="57738" y="4589"/>
                  </a:cubicBezTo>
                  <a:cubicBezTo>
                    <a:pt x="38607" y="5370"/>
                    <a:pt x="21231" y="15964"/>
                    <a:pt x="11776" y="32614"/>
                  </a:cubicBezTo>
                  <a:close/>
                </a:path>
              </a:pathLst>
            </a:custGeom>
            <a:solidFill>
              <a:srgbClr val="A8B9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35"/>
            <p:cNvSpPr/>
            <p:nvPr/>
          </p:nvSpPr>
          <p:spPr>
            <a:xfrm>
              <a:off x="2884474" y="1197903"/>
              <a:ext cx="1756582" cy="698534"/>
            </a:xfrm>
            <a:prstGeom prst="roundRect">
              <a:avLst>
                <a:gd name="adj" fmla="val 1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5"/>
            <p:cNvSpPr txBox="1"/>
            <p:nvPr/>
          </p:nvSpPr>
          <p:spPr>
            <a:xfrm>
              <a:off x="2904933" y="1218362"/>
              <a:ext cx="1715664" cy="657616"/>
            </a:xfrm>
            <a:prstGeom prst="rect">
              <a:avLst/>
            </a:prstGeom>
            <a:noFill/>
            <a:ln>
              <a:noFill/>
            </a:ln>
          </p:spPr>
          <p:txBody>
            <a:bodyPr spcFirstLastPara="1" wrap="square" lIns="68575" tIns="45700" rIns="68575" bIns="4570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de-DE" sz="3400" dirty="0" err="1">
                  <a:solidFill>
                    <a:schemeClr val="lt1"/>
                  </a:solidFill>
                  <a:latin typeface="Calibri"/>
                  <a:ea typeface="Calibri"/>
                  <a:cs typeface="Calibri"/>
                  <a:sym typeface="Calibri"/>
                </a:rPr>
                <a:t>Evaluate</a:t>
              </a:r>
              <a:endParaRPr sz="3400" dirty="0"/>
            </a:p>
          </p:txBody>
        </p:sp>
        <p:sp>
          <p:nvSpPr>
            <p:cNvPr id="1570" name="Google Shape;1570;p35"/>
            <p:cNvSpPr/>
            <p:nvPr/>
          </p:nvSpPr>
          <p:spPr>
            <a:xfrm>
              <a:off x="4890533" y="1547171"/>
              <a:ext cx="1976155" cy="1629914"/>
            </a:xfrm>
            <a:prstGeom prst="roundRect">
              <a:avLst>
                <a:gd name="adj" fmla="val 10000"/>
              </a:avLst>
            </a:prstGeom>
            <a:solidFill>
              <a:schemeClr val="lt1">
                <a:alpha val="89803"/>
              </a:schemeClr>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5"/>
            <p:cNvSpPr txBox="1"/>
            <p:nvPr/>
          </p:nvSpPr>
          <p:spPr>
            <a:xfrm>
              <a:off x="4928042" y="1584680"/>
              <a:ext cx="1901137" cy="1205629"/>
            </a:xfrm>
            <a:prstGeom prst="rect">
              <a:avLst/>
            </a:prstGeom>
            <a:noFill/>
            <a:ln>
              <a:noFill/>
            </a:ln>
          </p:spPr>
          <p:txBody>
            <a:bodyPr spcFirstLastPara="1" wrap="square" lIns="32375" tIns="32375" rIns="32375" bIns="32375" anchor="t" anchorCtr="0">
              <a:noAutofit/>
            </a:bodyPr>
            <a:lstStyle/>
            <a:p>
              <a:pPr marL="0" marR="0" lvl="1" indent="0" algn="l" rtl="0">
                <a:lnSpc>
                  <a:spcPct val="90000"/>
                </a:lnSpc>
                <a:spcBef>
                  <a:spcPts val="0"/>
                </a:spcBef>
                <a:spcAft>
                  <a:spcPts val="0"/>
                </a:spcAft>
                <a:buClr>
                  <a:schemeClr val="dk1"/>
                </a:buClr>
                <a:buSzPts val="1700"/>
                <a:buFont typeface="Calibri"/>
                <a:buNone/>
              </a:pPr>
              <a:r>
                <a:rPr lang="de-DE" sz="1700" b="0" i="0" u="none" strike="noStrike" cap="none" dirty="0">
                  <a:solidFill>
                    <a:schemeClr val="dk1"/>
                  </a:solidFill>
                  <a:latin typeface="Calibri"/>
                  <a:ea typeface="Calibri"/>
                  <a:cs typeface="Calibri"/>
                  <a:sym typeface="Calibri"/>
                </a:rPr>
                <a:t>Keep the </a:t>
              </a:r>
              <a:r>
                <a:rPr lang="de-DE" sz="1700" b="0" i="0" u="none" strike="noStrike" cap="none" dirty="0" err="1">
                  <a:solidFill>
                    <a:schemeClr val="dk1"/>
                  </a:solidFill>
                  <a:latin typeface="Calibri"/>
                  <a:ea typeface="Calibri"/>
                  <a:cs typeface="Calibri"/>
                  <a:sym typeface="Calibri"/>
                </a:rPr>
                <a:t>business</a:t>
              </a:r>
              <a:r>
                <a:rPr lang="de-DE" sz="1700" b="0" i="0" u="none" strike="noStrike" cap="none" dirty="0">
                  <a:solidFill>
                    <a:schemeClr val="dk1"/>
                  </a:solidFill>
                  <a:latin typeface="Calibri"/>
                  <a:ea typeface="Calibri"/>
                  <a:cs typeface="Calibri"/>
                  <a:sym typeface="Calibri"/>
                </a:rPr>
                <a:t> </a:t>
              </a:r>
              <a:r>
                <a:rPr lang="de-DE" sz="1700" b="0" i="0" u="none" strike="noStrike" cap="none" dirty="0" err="1">
                  <a:solidFill>
                    <a:schemeClr val="dk1"/>
                  </a:solidFill>
                  <a:latin typeface="Calibri"/>
                  <a:ea typeface="Calibri"/>
                  <a:cs typeface="Calibri"/>
                  <a:sym typeface="Calibri"/>
                </a:rPr>
                <a:t>model</a:t>
              </a:r>
              <a:r>
                <a:rPr lang="de-DE" sz="1700" b="0" i="0" u="none" strike="noStrike" cap="none" dirty="0">
                  <a:solidFill>
                    <a:schemeClr val="dk1"/>
                  </a:solidFill>
                  <a:latin typeface="Calibri"/>
                  <a:ea typeface="Calibri"/>
                  <a:cs typeface="Calibri"/>
                  <a:sym typeface="Calibri"/>
                </a:rPr>
                <a:t> </a:t>
              </a:r>
              <a:r>
                <a:rPr lang="de-DE" sz="1700" b="0" i="0" u="none" strike="noStrike" cap="none" dirty="0" err="1">
                  <a:solidFill>
                    <a:schemeClr val="dk1"/>
                  </a:solidFill>
                  <a:latin typeface="Calibri"/>
                  <a:ea typeface="Calibri"/>
                  <a:cs typeface="Calibri"/>
                  <a:sym typeface="Calibri"/>
                </a:rPr>
                <a:t>with</a:t>
              </a:r>
              <a:r>
                <a:rPr lang="de-DE" sz="1700" b="0" i="0" u="none" strike="noStrike" cap="none" dirty="0">
                  <a:solidFill>
                    <a:schemeClr val="dk1"/>
                  </a:solidFill>
                  <a:latin typeface="Calibri"/>
                  <a:ea typeface="Calibri"/>
                  <a:cs typeface="Calibri"/>
                  <a:sym typeface="Calibri"/>
                </a:rPr>
                <a:t> minor </a:t>
              </a:r>
              <a:r>
                <a:rPr lang="de-DE" sz="1700" b="0" i="0" u="none" strike="noStrike" cap="none" dirty="0" err="1">
                  <a:solidFill>
                    <a:schemeClr val="dk1"/>
                  </a:solidFill>
                  <a:latin typeface="Calibri"/>
                  <a:ea typeface="Calibri"/>
                  <a:cs typeface="Calibri"/>
                  <a:sym typeface="Calibri"/>
                </a:rPr>
                <a:t>changes</a:t>
              </a:r>
              <a:r>
                <a:rPr lang="de-DE" sz="1700" b="0" i="0" u="none" strike="noStrike" cap="none" dirty="0">
                  <a:solidFill>
                    <a:schemeClr val="dk1"/>
                  </a:solidFill>
                  <a:latin typeface="Calibri"/>
                  <a:ea typeface="Calibri"/>
                  <a:cs typeface="Calibri"/>
                  <a:sym typeface="Calibri"/>
                </a:rPr>
                <a:t> </a:t>
              </a:r>
              <a:r>
                <a:rPr lang="de-DE" sz="1700" b="0" i="0" u="none" strike="noStrike" cap="none" dirty="0" err="1">
                  <a:solidFill>
                    <a:schemeClr val="dk1"/>
                  </a:solidFill>
                  <a:latin typeface="Calibri"/>
                  <a:ea typeface="Calibri"/>
                  <a:cs typeface="Calibri"/>
                  <a:sym typeface="Calibri"/>
                </a:rPr>
                <a:t>or</a:t>
              </a:r>
              <a:r>
                <a:rPr lang="de-DE" sz="1700" b="0" i="0" u="none" strike="noStrike" cap="none" dirty="0">
                  <a:solidFill>
                    <a:schemeClr val="dk1"/>
                  </a:solidFill>
                  <a:latin typeface="Calibri"/>
                  <a:ea typeface="Calibri"/>
                  <a:cs typeface="Calibri"/>
                  <a:sym typeface="Calibri"/>
                </a:rPr>
                <a:t> </a:t>
              </a:r>
              <a:r>
                <a:rPr lang="de-DE" sz="1700" b="0" i="0" u="none" strike="noStrike" cap="none" dirty="0" err="1">
                  <a:solidFill>
                    <a:schemeClr val="dk1"/>
                  </a:solidFill>
                  <a:latin typeface="Calibri"/>
                  <a:ea typeface="Calibri"/>
                  <a:cs typeface="Calibri"/>
                  <a:sym typeface="Calibri"/>
                </a:rPr>
                <a:t>complete</a:t>
              </a:r>
              <a:r>
                <a:rPr lang="de-DE" sz="1700" b="0" i="0" u="none" strike="noStrike" cap="none" dirty="0">
                  <a:solidFill>
                    <a:schemeClr val="dk1"/>
                  </a:solidFill>
                  <a:latin typeface="Calibri"/>
                  <a:ea typeface="Calibri"/>
                  <a:cs typeface="Calibri"/>
                  <a:sym typeface="Calibri"/>
                </a:rPr>
                <a:t> </a:t>
              </a:r>
              <a:r>
                <a:rPr lang="de-DE" sz="1700" b="0" i="0" u="none" strike="noStrike" cap="none" dirty="0" err="1">
                  <a:solidFill>
                    <a:schemeClr val="dk1"/>
                  </a:solidFill>
                  <a:latin typeface="Calibri"/>
                  <a:ea typeface="Calibri"/>
                  <a:cs typeface="Calibri"/>
                  <a:sym typeface="Calibri"/>
                </a:rPr>
                <a:t>reorientation</a:t>
              </a:r>
              <a:r>
                <a:rPr lang="de-DE" sz="1700" b="0" i="0" u="none" strike="noStrike" cap="none" dirty="0">
                  <a:solidFill>
                    <a:schemeClr val="dk1"/>
                  </a:solidFill>
                  <a:latin typeface="Calibri"/>
                  <a:ea typeface="Calibri"/>
                  <a:cs typeface="Calibri"/>
                  <a:sym typeface="Calibri"/>
                </a:rPr>
                <a:t>?</a:t>
              </a:r>
              <a:endParaRPr dirty="0"/>
            </a:p>
          </p:txBody>
        </p:sp>
        <p:sp>
          <p:nvSpPr>
            <p:cNvPr id="1572" name="Google Shape;1572;p35"/>
            <p:cNvSpPr/>
            <p:nvPr/>
          </p:nvSpPr>
          <p:spPr>
            <a:xfrm>
              <a:off x="5329679" y="2827818"/>
              <a:ext cx="1756582" cy="698534"/>
            </a:xfrm>
            <a:prstGeom prst="roundRect">
              <a:avLst>
                <a:gd name="adj" fmla="val 10000"/>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5"/>
            <p:cNvSpPr txBox="1"/>
            <p:nvPr/>
          </p:nvSpPr>
          <p:spPr>
            <a:xfrm>
              <a:off x="5350138" y="2848277"/>
              <a:ext cx="1715664" cy="657616"/>
            </a:xfrm>
            <a:prstGeom prst="rect">
              <a:avLst/>
            </a:prstGeom>
            <a:noFill/>
            <a:ln>
              <a:noFill/>
            </a:ln>
          </p:spPr>
          <p:txBody>
            <a:bodyPr spcFirstLastPara="1" wrap="square" lIns="68575" tIns="45700" rIns="68575" bIns="45700"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de-DE" sz="3400" dirty="0" err="1">
                  <a:solidFill>
                    <a:schemeClr val="lt1"/>
                  </a:solidFill>
                  <a:latin typeface="Calibri"/>
                  <a:ea typeface="Calibri"/>
                  <a:cs typeface="Calibri"/>
                  <a:sym typeface="Calibri"/>
                </a:rPr>
                <a:t>Decide</a:t>
              </a:r>
              <a:endParaRPr sz="3400" dirty="0"/>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577"/>
        <p:cNvGrpSpPr/>
        <p:nvPr/>
      </p:nvGrpSpPr>
      <p:grpSpPr>
        <a:xfrm>
          <a:off x="0" y="0"/>
          <a:ext cx="0" cy="0"/>
          <a:chOff x="0" y="0"/>
          <a:chExt cx="0" cy="0"/>
        </a:xfrm>
      </p:grpSpPr>
      <p:sp>
        <p:nvSpPr>
          <p:cNvPr id="1578" name="Google Shape;1578;p36"/>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a:p>
          <a:p>
            <a:pPr marL="0" lvl="0" indent="0" algn="l" rtl="0">
              <a:lnSpc>
                <a:spcPct val="90000"/>
              </a:lnSpc>
              <a:spcBef>
                <a:spcPts val="1000"/>
              </a:spcBef>
              <a:spcAft>
                <a:spcPts val="0"/>
              </a:spcAft>
              <a:buClr>
                <a:srgbClr val="595A59"/>
              </a:buClr>
              <a:buSzPts val="1800"/>
              <a:buNone/>
            </a:pPr>
            <a:endParaRPr/>
          </a:p>
          <a:p>
            <a:pPr marL="0" lvl="0" indent="0" algn="l" rtl="0">
              <a:lnSpc>
                <a:spcPct val="90000"/>
              </a:lnSpc>
              <a:spcBef>
                <a:spcPts val="1000"/>
              </a:spcBef>
              <a:spcAft>
                <a:spcPts val="0"/>
              </a:spcAft>
              <a:buClr>
                <a:srgbClr val="595A59"/>
              </a:buClr>
              <a:buSzPts val="1800"/>
              <a:buNone/>
            </a:pPr>
            <a:endParaRPr/>
          </a:p>
          <a:p>
            <a:pPr marL="0" lvl="0" indent="0" algn="l" rtl="0">
              <a:lnSpc>
                <a:spcPct val="90000"/>
              </a:lnSpc>
              <a:spcBef>
                <a:spcPts val="1000"/>
              </a:spcBef>
              <a:spcAft>
                <a:spcPts val="0"/>
              </a:spcAft>
              <a:buClr>
                <a:srgbClr val="595A59"/>
              </a:buClr>
              <a:buSzPts val="1800"/>
              <a:buNone/>
            </a:pPr>
            <a:endParaRPr/>
          </a:p>
          <a:p>
            <a:pPr marL="0" lvl="0" indent="0" algn="l" rtl="0">
              <a:lnSpc>
                <a:spcPct val="90000"/>
              </a:lnSpc>
              <a:spcBef>
                <a:spcPts val="1000"/>
              </a:spcBef>
              <a:spcAft>
                <a:spcPts val="0"/>
              </a:spcAft>
              <a:buClr>
                <a:srgbClr val="595A59"/>
              </a:buClr>
              <a:buSzPts val="1800"/>
              <a:buNone/>
            </a:pPr>
            <a:endParaRPr/>
          </a:p>
          <a:p>
            <a:pPr marL="0" lvl="0" indent="0" algn="l" rtl="0">
              <a:lnSpc>
                <a:spcPct val="90000"/>
              </a:lnSpc>
              <a:spcBef>
                <a:spcPts val="1000"/>
              </a:spcBef>
              <a:spcAft>
                <a:spcPts val="0"/>
              </a:spcAft>
              <a:buClr>
                <a:srgbClr val="595A59"/>
              </a:buClr>
              <a:buSzPts val="1800"/>
              <a:buNone/>
            </a:pPr>
            <a:endParaRPr/>
          </a:p>
          <a:p>
            <a:pPr marL="0" lvl="0" indent="0" algn="l" rtl="0">
              <a:lnSpc>
                <a:spcPct val="90000"/>
              </a:lnSpc>
              <a:spcBef>
                <a:spcPts val="1000"/>
              </a:spcBef>
              <a:spcAft>
                <a:spcPts val="0"/>
              </a:spcAft>
              <a:buClr>
                <a:srgbClr val="595A59"/>
              </a:buClr>
              <a:buSzPts val="1800"/>
              <a:buNone/>
            </a:pPr>
            <a:endParaRPr/>
          </a:p>
        </p:txBody>
      </p:sp>
      <p:sp>
        <p:nvSpPr>
          <p:cNvPr id="1579" name="Google Shape;1579;p36"/>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A BMI </a:t>
            </a:r>
            <a:r>
              <a:rPr lang="de-DE" dirty="0" err="1"/>
              <a:t>is</a:t>
            </a:r>
            <a:r>
              <a:rPr lang="de-DE" dirty="0"/>
              <a:t> </a:t>
            </a:r>
            <a:r>
              <a:rPr lang="de-DE" dirty="0" err="1"/>
              <a:t>about</a:t>
            </a:r>
            <a:r>
              <a:rPr lang="de-DE" dirty="0"/>
              <a:t> </a:t>
            </a:r>
            <a:r>
              <a:rPr lang="de-DE" dirty="0" err="1"/>
              <a:t>rethinking</a:t>
            </a:r>
            <a:r>
              <a:rPr lang="de-DE" dirty="0"/>
              <a:t> the </a:t>
            </a:r>
            <a:r>
              <a:rPr lang="de-DE" dirty="0" err="1"/>
              <a:t>mindset</a:t>
            </a:r>
            <a:r>
              <a:rPr lang="de-DE" dirty="0"/>
              <a:t> and </a:t>
            </a:r>
            <a:r>
              <a:rPr lang="de-DE" dirty="0" err="1"/>
              <a:t>changing</a:t>
            </a:r>
            <a:r>
              <a:rPr lang="de-DE" dirty="0"/>
              <a:t> </a:t>
            </a:r>
            <a:r>
              <a:rPr lang="de-DE" dirty="0" err="1"/>
              <a:t>fundamentals</a:t>
            </a:r>
            <a:r>
              <a:rPr lang="de-DE" dirty="0"/>
              <a:t> - at least </a:t>
            </a:r>
            <a:r>
              <a:rPr lang="de-DE" dirty="0" err="1"/>
              <a:t>two</a:t>
            </a:r>
            <a:r>
              <a:rPr lang="de-DE" dirty="0"/>
              <a:t> of the </a:t>
            </a:r>
            <a:r>
              <a:rPr lang="de-DE" dirty="0" err="1"/>
              <a:t>shown</a:t>
            </a:r>
            <a:r>
              <a:rPr lang="de-DE" dirty="0"/>
              <a:t> WHO-WHAT-HOW-VALUE-</a:t>
            </a:r>
            <a:r>
              <a:rPr lang="de-DE" dirty="0" err="1"/>
              <a:t>components</a:t>
            </a:r>
            <a:r>
              <a:rPr lang="de-DE" dirty="0"/>
              <a:t>.</a:t>
            </a:r>
            <a:endParaRPr dirty="0"/>
          </a:p>
          <a:p>
            <a:pPr marL="0" lvl="0" indent="0" algn="l" rtl="0">
              <a:lnSpc>
                <a:spcPct val="100000"/>
              </a:lnSpc>
              <a:spcBef>
                <a:spcPts val="600"/>
              </a:spcBef>
              <a:spcAft>
                <a:spcPts val="0"/>
              </a:spcAft>
              <a:buClr>
                <a:srgbClr val="595A59"/>
              </a:buClr>
              <a:buSzPts val="1800"/>
              <a:buNone/>
            </a:pPr>
            <a:r>
              <a:rPr lang="de-DE" dirty="0"/>
              <a:t>Studies </a:t>
            </a:r>
            <a:r>
              <a:rPr lang="de-DE" dirty="0" err="1"/>
              <a:t>show</a:t>
            </a:r>
            <a:r>
              <a:rPr lang="de-DE" dirty="0"/>
              <a:t> </a:t>
            </a:r>
            <a:r>
              <a:rPr lang="de-DE" dirty="0" err="1"/>
              <a:t>that</a:t>
            </a:r>
            <a:r>
              <a:rPr lang="de-DE" dirty="0"/>
              <a:t> SMEs in </a:t>
            </a:r>
            <a:r>
              <a:rPr lang="de-DE" dirty="0" err="1"/>
              <a:t>particular</a:t>
            </a:r>
            <a:r>
              <a:rPr lang="de-DE" dirty="0"/>
              <a:t> </a:t>
            </a:r>
            <a:r>
              <a:rPr lang="de-DE" dirty="0" err="1"/>
              <a:t>achieve</a:t>
            </a:r>
            <a:r>
              <a:rPr lang="de-DE" dirty="0"/>
              <a:t> </a:t>
            </a:r>
            <a:r>
              <a:rPr lang="de-DE" dirty="0" err="1"/>
              <a:t>important</a:t>
            </a:r>
            <a:r>
              <a:rPr lang="de-DE" dirty="0"/>
              <a:t> </a:t>
            </a:r>
            <a:r>
              <a:rPr lang="de-DE" dirty="0" err="1"/>
              <a:t>competitive</a:t>
            </a:r>
            <a:r>
              <a:rPr lang="de-DE" dirty="0"/>
              <a:t> </a:t>
            </a:r>
            <a:r>
              <a:rPr lang="de-DE" dirty="0" err="1"/>
              <a:t>advantages</a:t>
            </a:r>
            <a:r>
              <a:rPr lang="de-DE" dirty="0"/>
              <a:t> </a:t>
            </a:r>
            <a:r>
              <a:rPr lang="de-DE" dirty="0" err="1"/>
              <a:t>through</a:t>
            </a:r>
            <a:r>
              <a:rPr lang="de-DE" dirty="0"/>
              <a:t> BMI </a:t>
            </a:r>
            <a:r>
              <a:rPr lang="de-DE" dirty="0" err="1"/>
              <a:t>because</a:t>
            </a:r>
            <a:r>
              <a:rPr lang="de-DE" dirty="0"/>
              <a:t> </a:t>
            </a:r>
            <a:r>
              <a:rPr lang="de-DE" dirty="0" err="1"/>
              <a:t>it</a:t>
            </a:r>
            <a:r>
              <a:rPr lang="de-DE" dirty="0"/>
              <a:t> </a:t>
            </a:r>
            <a:r>
              <a:rPr lang="de-DE" dirty="0" err="1"/>
              <a:t>makes</a:t>
            </a:r>
            <a:r>
              <a:rPr lang="de-DE" dirty="0"/>
              <a:t> </a:t>
            </a:r>
            <a:r>
              <a:rPr lang="de-DE" dirty="0" err="1"/>
              <a:t>them</a:t>
            </a:r>
            <a:r>
              <a:rPr lang="de-DE" dirty="0"/>
              <a:t> </a:t>
            </a:r>
            <a:r>
              <a:rPr lang="de-DE" dirty="0" err="1"/>
              <a:t>more</a:t>
            </a:r>
            <a:r>
              <a:rPr lang="de-DE" dirty="0"/>
              <a:t> flexible in the </a:t>
            </a:r>
            <a:r>
              <a:rPr lang="de-DE" dirty="0" err="1"/>
              <a:t>market</a:t>
            </a:r>
            <a:r>
              <a:rPr lang="de-DE" dirty="0"/>
              <a:t> and </a:t>
            </a:r>
            <a:r>
              <a:rPr lang="de-DE" dirty="0" err="1"/>
              <a:t>opens</a:t>
            </a:r>
            <a:r>
              <a:rPr lang="de-DE" dirty="0"/>
              <a:t> </a:t>
            </a:r>
            <a:r>
              <a:rPr lang="de-DE" dirty="0" err="1"/>
              <a:t>up</a:t>
            </a:r>
            <a:r>
              <a:rPr lang="de-DE" dirty="0"/>
              <a:t> </a:t>
            </a:r>
            <a:r>
              <a:rPr lang="de-DE" dirty="0" err="1"/>
              <a:t>new</a:t>
            </a:r>
            <a:r>
              <a:rPr lang="de-DE" dirty="0"/>
              <a:t> potential </a:t>
            </a:r>
            <a:r>
              <a:rPr lang="de-DE" dirty="0" err="1"/>
              <a:t>for</a:t>
            </a:r>
            <a:r>
              <a:rPr lang="de-DE" dirty="0"/>
              <a:t> </a:t>
            </a:r>
            <a:r>
              <a:rPr lang="de-DE" dirty="0" err="1"/>
              <a:t>success</a:t>
            </a:r>
            <a:r>
              <a:rPr lang="de-DE" dirty="0"/>
              <a:t>.</a:t>
            </a:r>
            <a:endParaRPr dirty="0"/>
          </a:p>
          <a:p>
            <a:pPr marL="0" lvl="0" indent="0" algn="l" rtl="0">
              <a:lnSpc>
                <a:spcPct val="100000"/>
              </a:lnSpc>
              <a:spcBef>
                <a:spcPts val="600"/>
              </a:spcBef>
              <a:spcAft>
                <a:spcPts val="0"/>
              </a:spcAft>
              <a:buClr>
                <a:srgbClr val="595A59"/>
              </a:buClr>
              <a:buSzPts val="1800"/>
              <a:buNone/>
            </a:pPr>
            <a:endParaRPr dirty="0"/>
          </a:p>
        </p:txBody>
      </p:sp>
      <p:sp>
        <p:nvSpPr>
          <p:cNvPr id="1580" name="Google Shape;1580;p36"/>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err="1"/>
              <a:t>Within</a:t>
            </a:r>
            <a:r>
              <a:rPr lang="de-DE" dirty="0"/>
              <a:t> the </a:t>
            </a:r>
            <a:r>
              <a:rPr lang="de-DE" dirty="0" err="1"/>
              <a:t>framework</a:t>
            </a:r>
            <a:r>
              <a:rPr lang="de-DE" dirty="0"/>
              <a:t> of a BMI, </a:t>
            </a:r>
            <a:r>
              <a:rPr lang="de-DE" dirty="0" err="1"/>
              <a:t>basic</a:t>
            </a:r>
            <a:r>
              <a:rPr lang="de-DE" dirty="0"/>
              <a:t> </a:t>
            </a:r>
            <a:r>
              <a:rPr lang="de-DE" dirty="0" err="1"/>
              <a:t>things</a:t>
            </a:r>
            <a:r>
              <a:rPr lang="de-DE" dirty="0"/>
              <a:t> </a:t>
            </a:r>
            <a:r>
              <a:rPr lang="de-DE" dirty="0" err="1"/>
              <a:t>are</a:t>
            </a:r>
            <a:r>
              <a:rPr lang="de-DE" dirty="0"/>
              <a:t> </a:t>
            </a:r>
            <a:r>
              <a:rPr lang="de-DE" dirty="0" err="1"/>
              <a:t>changed</a:t>
            </a:r>
            <a:r>
              <a:rPr lang="de-DE" dirty="0"/>
              <a:t>, but also </a:t>
            </a:r>
            <a:r>
              <a:rPr lang="de-DE" dirty="0" err="1"/>
              <a:t>decisive</a:t>
            </a:r>
            <a:r>
              <a:rPr lang="de-DE" dirty="0"/>
              <a:t> </a:t>
            </a:r>
            <a:r>
              <a:rPr lang="de-DE" dirty="0" err="1"/>
              <a:t>things</a:t>
            </a:r>
            <a:r>
              <a:rPr lang="de-DE" dirty="0"/>
              <a:t> </a:t>
            </a:r>
            <a:r>
              <a:rPr lang="de-DE" dirty="0" err="1"/>
              <a:t>are</a:t>
            </a:r>
            <a:r>
              <a:rPr lang="de-DE" dirty="0"/>
              <a:t> </a:t>
            </a:r>
            <a:r>
              <a:rPr lang="de-DE" dirty="0" err="1"/>
              <a:t>achieved</a:t>
            </a:r>
            <a:r>
              <a:rPr lang="de-DE" dirty="0"/>
              <a:t>.</a:t>
            </a:r>
            <a:endParaRPr dirty="0"/>
          </a:p>
        </p:txBody>
      </p:sp>
      <p:sp>
        <p:nvSpPr>
          <p:cNvPr id="1581" name="Google Shape;1581;p36"/>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rgbClr val="79527B"/>
              </a:buClr>
              <a:buSzPct val="100000"/>
              <a:buNone/>
            </a:pPr>
            <a:r>
              <a:rPr lang="de-DE"/>
              <a:t>Business Model Innovation (BMI)</a:t>
            </a:r>
            <a:endParaRPr/>
          </a:p>
        </p:txBody>
      </p:sp>
      <p:sp>
        <p:nvSpPr>
          <p:cNvPr id="1582" name="Google Shape;1582;p36"/>
          <p:cNvSpPr/>
          <p:nvPr/>
        </p:nvSpPr>
        <p:spPr>
          <a:xfrm>
            <a:off x="3910846" y="2454057"/>
            <a:ext cx="3780000" cy="954352"/>
          </a:xfrm>
          <a:custGeom>
            <a:avLst/>
            <a:gdLst/>
            <a:ahLst/>
            <a:cxnLst/>
            <a:rect l="l" t="t" r="r" b="b"/>
            <a:pathLst>
              <a:path w="3065" h="892" extrusionOk="0">
                <a:moveTo>
                  <a:pt x="199" y="0"/>
                </a:moveTo>
                <a:lnTo>
                  <a:pt x="185" y="0"/>
                </a:lnTo>
                <a:lnTo>
                  <a:pt x="0" y="101"/>
                </a:lnTo>
                <a:lnTo>
                  <a:pt x="0" y="232"/>
                </a:lnTo>
                <a:lnTo>
                  <a:pt x="144" y="154"/>
                </a:lnTo>
                <a:lnTo>
                  <a:pt x="144" y="778"/>
                </a:lnTo>
                <a:lnTo>
                  <a:pt x="5" y="778"/>
                </a:lnTo>
                <a:lnTo>
                  <a:pt x="5" y="892"/>
                </a:lnTo>
                <a:lnTo>
                  <a:pt x="199" y="892"/>
                </a:lnTo>
                <a:lnTo>
                  <a:pt x="421" y="892"/>
                </a:lnTo>
                <a:lnTo>
                  <a:pt x="3065" y="892"/>
                </a:lnTo>
                <a:lnTo>
                  <a:pt x="3065" y="0"/>
                </a:lnTo>
                <a:lnTo>
                  <a:pt x="300" y="0"/>
                </a:lnTo>
                <a:lnTo>
                  <a:pt x="199" y="0"/>
                </a:lnTo>
                <a:close/>
              </a:path>
            </a:pathLst>
          </a:custGeom>
          <a:solidFill>
            <a:srgbClr val="A77FA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b="1">
              <a:solidFill>
                <a:srgbClr val="20EEF1"/>
              </a:solidFill>
              <a:latin typeface="Calibri"/>
              <a:ea typeface="Calibri"/>
              <a:cs typeface="Calibri"/>
              <a:sym typeface="Calibri"/>
            </a:endParaRPr>
          </a:p>
        </p:txBody>
      </p:sp>
      <p:sp>
        <p:nvSpPr>
          <p:cNvPr id="1583" name="Google Shape;1583;p36"/>
          <p:cNvSpPr/>
          <p:nvPr/>
        </p:nvSpPr>
        <p:spPr>
          <a:xfrm>
            <a:off x="4225824" y="2454058"/>
            <a:ext cx="331601" cy="950497"/>
          </a:xfrm>
          <a:custGeom>
            <a:avLst/>
            <a:gdLst/>
            <a:ahLst/>
            <a:cxnLst/>
            <a:rect l="l" t="t" r="r" b="b"/>
            <a:pathLst>
              <a:path w="202" h="576" extrusionOk="0">
                <a:moveTo>
                  <a:pt x="202" y="576"/>
                </a:moveTo>
                <a:lnTo>
                  <a:pt x="0" y="0"/>
                </a:lnTo>
                <a:lnTo>
                  <a:pt x="0" y="500"/>
                </a:lnTo>
                <a:lnTo>
                  <a:pt x="79" y="500"/>
                </a:lnTo>
                <a:lnTo>
                  <a:pt x="79" y="576"/>
                </a:lnTo>
                <a:lnTo>
                  <a:pt x="202" y="576"/>
                </a:lnTo>
                <a:close/>
              </a:path>
            </a:pathLst>
          </a:custGeom>
          <a:solidFill>
            <a:srgbClr val="595A5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b="1">
              <a:solidFill>
                <a:srgbClr val="20EEF1"/>
              </a:solidFill>
              <a:latin typeface="Calibri"/>
              <a:ea typeface="Calibri"/>
              <a:cs typeface="Calibri"/>
              <a:sym typeface="Calibri"/>
            </a:endParaRPr>
          </a:p>
        </p:txBody>
      </p:sp>
      <p:sp>
        <p:nvSpPr>
          <p:cNvPr id="1584" name="Google Shape;1584;p36"/>
          <p:cNvSpPr/>
          <p:nvPr/>
        </p:nvSpPr>
        <p:spPr>
          <a:xfrm>
            <a:off x="7979628" y="2448830"/>
            <a:ext cx="3780571" cy="954352"/>
          </a:xfrm>
          <a:custGeom>
            <a:avLst/>
            <a:gdLst/>
            <a:ahLst/>
            <a:cxnLst/>
            <a:rect l="l" t="t" r="r" b="b"/>
            <a:pathLst>
              <a:path w="1850" h="523" extrusionOk="0">
                <a:moveTo>
                  <a:pt x="176" y="0"/>
                </a:moveTo>
                <a:cubicBezTo>
                  <a:pt x="150" y="0"/>
                  <a:pt x="126" y="5"/>
                  <a:pt x="105" y="13"/>
                </a:cubicBezTo>
                <a:cubicBezTo>
                  <a:pt x="83" y="22"/>
                  <a:pt x="64" y="34"/>
                  <a:pt x="48" y="50"/>
                </a:cubicBezTo>
                <a:cubicBezTo>
                  <a:pt x="33" y="65"/>
                  <a:pt x="21" y="83"/>
                  <a:pt x="13" y="104"/>
                </a:cubicBezTo>
                <a:cubicBezTo>
                  <a:pt x="4" y="124"/>
                  <a:pt x="0" y="146"/>
                  <a:pt x="0" y="169"/>
                </a:cubicBezTo>
                <a:cubicBezTo>
                  <a:pt x="103" y="169"/>
                  <a:pt x="103" y="169"/>
                  <a:pt x="103" y="169"/>
                </a:cubicBezTo>
                <a:cubicBezTo>
                  <a:pt x="103" y="157"/>
                  <a:pt x="105" y="145"/>
                  <a:pt x="108" y="134"/>
                </a:cubicBezTo>
                <a:cubicBezTo>
                  <a:pt x="111" y="124"/>
                  <a:pt x="116" y="115"/>
                  <a:pt x="122" y="107"/>
                </a:cubicBezTo>
                <a:cubicBezTo>
                  <a:pt x="129" y="99"/>
                  <a:pt x="136" y="93"/>
                  <a:pt x="146" y="89"/>
                </a:cubicBezTo>
                <a:cubicBezTo>
                  <a:pt x="155" y="85"/>
                  <a:pt x="166" y="82"/>
                  <a:pt x="178" y="82"/>
                </a:cubicBezTo>
                <a:cubicBezTo>
                  <a:pt x="199" y="82"/>
                  <a:pt x="216" y="89"/>
                  <a:pt x="227" y="102"/>
                </a:cubicBezTo>
                <a:cubicBezTo>
                  <a:pt x="239" y="115"/>
                  <a:pt x="245" y="133"/>
                  <a:pt x="245" y="156"/>
                </a:cubicBezTo>
                <a:cubicBezTo>
                  <a:pt x="245" y="164"/>
                  <a:pt x="244" y="172"/>
                  <a:pt x="241" y="180"/>
                </a:cubicBezTo>
                <a:cubicBezTo>
                  <a:pt x="239" y="188"/>
                  <a:pt x="235" y="197"/>
                  <a:pt x="230" y="206"/>
                </a:cubicBezTo>
                <a:cubicBezTo>
                  <a:pt x="225" y="216"/>
                  <a:pt x="218" y="226"/>
                  <a:pt x="209" y="237"/>
                </a:cubicBezTo>
                <a:cubicBezTo>
                  <a:pt x="200" y="249"/>
                  <a:pt x="190" y="261"/>
                  <a:pt x="177" y="275"/>
                </a:cubicBezTo>
                <a:cubicBezTo>
                  <a:pt x="10" y="453"/>
                  <a:pt x="10" y="453"/>
                  <a:pt x="10" y="453"/>
                </a:cubicBezTo>
                <a:cubicBezTo>
                  <a:pt x="10" y="523"/>
                  <a:pt x="10" y="523"/>
                  <a:pt x="10" y="523"/>
                </a:cubicBezTo>
                <a:cubicBezTo>
                  <a:pt x="134" y="523"/>
                  <a:pt x="134" y="523"/>
                  <a:pt x="134" y="523"/>
                </a:cubicBezTo>
                <a:cubicBezTo>
                  <a:pt x="356" y="523"/>
                  <a:pt x="356" y="523"/>
                  <a:pt x="356" y="523"/>
                </a:cubicBezTo>
                <a:cubicBezTo>
                  <a:pt x="364" y="523"/>
                  <a:pt x="364" y="523"/>
                  <a:pt x="364" y="523"/>
                </a:cubicBezTo>
                <a:cubicBezTo>
                  <a:pt x="1850" y="523"/>
                  <a:pt x="1850" y="523"/>
                  <a:pt x="1850" y="523"/>
                </a:cubicBezTo>
                <a:cubicBezTo>
                  <a:pt x="1850" y="0"/>
                  <a:pt x="1850" y="0"/>
                  <a:pt x="1850" y="0"/>
                </a:cubicBezTo>
                <a:cubicBezTo>
                  <a:pt x="171" y="0"/>
                  <a:pt x="171" y="0"/>
                  <a:pt x="171" y="0"/>
                </a:cubicBezTo>
                <a:cubicBezTo>
                  <a:pt x="173" y="0"/>
                  <a:pt x="175" y="0"/>
                  <a:pt x="176" y="0"/>
                </a:cubicBezTo>
                <a:close/>
              </a:path>
            </a:pathLst>
          </a:custGeom>
          <a:solidFill>
            <a:srgbClr val="A77FA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b="1">
              <a:solidFill>
                <a:srgbClr val="20EEF1"/>
              </a:solidFill>
              <a:latin typeface="Calibri"/>
              <a:ea typeface="Calibri"/>
              <a:cs typeface="Calibri"/>
              <a:sym typeface="Calibri"/>
            </a:endParaRPr>
          </a:p>
        </p:txBody>
      </p:sp>
      <p:sp>
        <p:nvSpPr>
          <p:cNvPr id="1585" name="Google Shape;1585;p36"/>
          <p:cNvSpPr/>
          <p:nvPr/>
        </p:nvSpPr>
        <p:spPr>
          <a:xfrm>
            <a:off x="8240021" y="2627325"/>
            <a:ext cx="641861" cy="772278"/>
          </a:xfrm>
          <a:custGeom>
            <a:avLst/>
            <a:gdLst/>
            <a:ahLst/>
            <a:cxnLst/>
            <a:rect l="l" t="t" r="r" b="b"/>
            <a:pathLst>
              <a:path w="228" h="274" extrusionOk="0">
                <a:moveTo>
                  <a:pt x="228" y="274"/>
                </a:moveTo>
                <a:cubicBezTo>
                  <a:pt x="156" y="70"/>
                  <a:pt x="136" y="15"/>
                  <a:pt x="131" y="0"/>
                </a:cubicBezTo>
                <a:cubicBezTo>
                  <a:pt x="133" y="9"/>
                  <a:pt x="134" y="19"/>
                  <a:pt x="134" y="29"/>
                </a:cubicBezTo>
                <a:cubicBezTo>
                  <a:pt x="134" y="40"/>
                  <a:pt x="133" y="51"/>
                  <a:pt x="129" y="62"/>
                </a:cubicBezTo>
                <a:cubicBezTo>
                  <a:pt x="126" y="72"/>
                  <a:pt x="121" y="83"/>
                  <a:pt x="114" y="93"/>
                </a:cubicBezTo>
                <a:cubicBezTo>
                  <a:pt x="107" y="103"/>
                  <a:pt x="100" y="114"/>
                  <a:pt x="90" y="125"/>
                </a:cubicBezTo>
                <a:cubicBezTo>
                  <a:pt x="81" y="135"/>
                  <a:pt x="71" y="147"/>
                  <a:pt x="60" y="158"/>
                </a:cubicBezTo>
                <a:cubicBezTo>
                  <a:pt x="0" y="220"/>
                  <a:pt x="0" y="220"/>
                  <a:pt x="0" y="220"/>
                </a:cubicBezTo>
                <a:cubicBezTo>
                  <a:pt x="145" y="220"/>
                  <a:pt x="145" y="220"/>
                  <a:pt x="145" y="220"/>
                </a:cubicBezTo>
                <a:cubicBezTo>
                  <a:pt x="145" y="274"/>
                  <a:pt x="145" y="274"/>
                  <a:pt x="145" y="274"/>
                </a:cubicBezTo>
                <a:cubicBezTo>
                  <a:pt x="228" y="274"/>
                  <a:pt x="228" y="274"/>
                  <a:pt x="228" y="274"/>
                </a:cubicBezTo>
                <a:close/>
              </a:path>
            </a:pathLst>
          </a:custGeom>
          <a:solidFill>
            <a:srgbClr val="595A5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b="1">
              <a:solidFill>
                <a:srgbClr val="20EEF1"/>
              </a:solidFill>
              <a:latin typeface="Calibri"/>
              <a:ea typeface="Calibri"/>
              <a:cs typeface="Calibri"/>
              <a:sym typeface="Calibri"/>
            </a:endParaRPr>
          </a:p>
        </p:txBody>
      </p:sp>
      <p:sp>
        <p:nvSpPr>
          <p:cNvPr id="1586" name="Google Shape;1586;p36"/>
          <p:cNvSpPr/>
          <p:nvPr/>
        </p:nvSpPr>
        <p:spPr>
          <a:xfrm>
            <a:off x="3910846" y="3560981"/>
            <a:ext cx="3780000" cy="954352"/>
          </a:xfrm>
          <a:custGeom>
            <a:avLst/>
            <a:gdLst/>
            <a:ahLst/>
            <a:cxnLst/>
            <a:rect l="l" t="t" r="r" b="b"/>
            <a:pathLst>
              <a:path w="1845" h="523" extrusionOk="0">
                <a:moveTo>
                  <a:pt x="170" y="0"/>
                </a:moveTo>
                <a:cubicBezTo>
                  <a:pt x="148" y="1"/>
                  <a:pt x="128" y="4"/>
                  <a:pt x="108" y="10"/>
                </a:cubicBezTo>
                <a:cubicBezTo>
                  <a:pt x="88" y="17"/>
                  <a:pt x="71" y="26"/>
                  <a:pt x="55" y="38"/>
                </a:cubicBezTo>
                <a:cubicBezTo>
                  <a:pt x="40" y="50"/>
                  <a:pt x="29" y="65"/>
                  <a:pt x="20" y="82"/>
                </a:cubicBezTo>
                <a:cubicBezTo>
                  <a:pt x="11" y="99"/>
                  <a:pt x="7" y="118"/>
                  <a:pt x="7" y="139"/>
                </a:cubicBezTo>
                <a:cubicBezTo>
                  <a:pt x="108" y="139"/>
                  <a:pt x="108" y="139"/>
                  <a:pt x="108" y="139"/>
                </a:cubicBezTo>
                <a:cubicBezTo>
                  <a:pt x="108" y="130"/>
                  <a:pt x="110" y="122"/>
                  <a:pt x="113" y="115"/>
                </a:cubicBezTo>
                <a:cubicBezTo>
                  <a:pt x="117" y="108"/>
                  <a:pt x="122" y="102"/>
                  <a:pt x="128" y="97"/>
                </a:cubicBezTo>
                <a:cubicBezTo>
                  <a:pt x="134" y="92"/>
                  <a:pt x="141" y="88"/>
                  <a:pt x="150" y="86"/>
                </a:cubicBezTo>
                <a:cubicBezTo>
                  <a:pt x="158" y="83"/>
                  <a:pt x="167" y="82"/>
                  <a:pt x="176" y="82"/>
                </a:cubicBezTo>
                <a:cubicBezTo>
                  <a:pt x="188" y="82"/>
                  <a:pt x="198" y="83"/>
                  <a:pt x="206" y="87"/>
                </a:cubicBezTo>
                <a:cubicBezTo>
                  <a:pt x="215" y="90"/>
                  <a:pt x="222" y="94"/>
                  <a:pt x="228" y="100"/>
                </a:cubicBezTo>
                <a:cubicBezTo>
                  <a:pt x="234" y="106"/>
                  <a:pt x="238" y="113"/>
                  <a:pt x="241" y="121"/>
                </a:cubicBezTo>
                <a:cubicBezTo>
                  <a:pt x="243" y="129"/>
                  <a:pt x="245" y="137"/>
                  <a:pt x="245" y="147"/>
                </a:cubicBezTo>
                <a:cubicBezTo>
                  <a:pt x="245" y="168"/>
                  <a:pt x="239" y="185"/>
                  <a:pt x="226" y="198"/>
                </a:cubicBezTo>
                <a:cubicBezTo>
                  <a:pt x="214" y="211"/>
                  <a:pt x="195" y="217"/>
                  <a:pt x="169" y="217"/>
                </a:cubicBezTo>
                <a:cubicBezTo>
                  <a:pt x="115" y="217"/>
                  <a:pt x="115" y="217"/>
                  <a:pt x="115" y="217"/>
                </a:cubicBezTo>
                <a:cubicBezTo>
                  <a:pt x="115" y="296"/>
                  <a:pt x="115" y="296"/>
                  <a:pt x="115" y="296"/>
                </a:cubicBezTo>
                <a:cubicBezTo>
                  <a:pt x="169" y="296"/>
                  <a:pt x="169" y="296"/>
                  <a:pt x="169" y="296"/>
                </a:cubicBezTo>
                <a:cubicBezTo>
                  <a:pt x="182" y="296"/>
                  <a:pt x="194" y="297"/>
                  <a:pt x="204" y="300"/>
                </a:cubicBezTo>
                <a:cubicBezTo>
                  <a:pt x="214" y="303"/>
                  <a:pt x="223" y="308"/>
                  <a:pt x="230" y="314"/>
                </a:cubicBezTo>
                <a:cubicBezTo>
                  <a:pt x="238" y="320"/>
                  <a:pt x="243" y="328"/>
                  <a:pt x="247" y="337"/>
                </a:cubicBezTo>
                <a:cubicBezTo>
                  <a:pt x="251" y="347"/>
                  <a:pt x="253" y="359"/>
                  <a:pt x="253" y="372"/>
                </a:cubicBezTo>
                <a:cubicBezTo>
                  <a:pt x="253" y="383"/>
                  <a:pt x="251" y="392"/>
                  <a:pt x="248" y="401"/>
                </a:cubicBezTo>
                <a:cubicBezTo>
                  <a:pt x="244" y="409"/>
                  <a:pt x="239" y="417"/>
                  <a:pt x="232" y="423"/>
                </a:cubicBezTo>
                <a:cubicBezTo>
                  <a:pt x="226" y="429"/>
                  <a:pt x="218" y="434"/>
                  <a:pt x="208" y="437"/>
                </a:cubicBezTo>
                <a:cubicBezTo>
                  <a:pt x="199" y="440"/>
                  <a:pt x="188" y="442"/>
                  <a:pt x="176" y="442"/>
                </a:cubicBezTo>
                <a:cubicBezTo>
                  <a:pt x="165" y="442"/>
                  <a:pt x="155" y="440"/>
                  <a:pt x="146" y="437"/>
                </a:cubicBezTo>
                <a:cubicBezTo>
                  <a:pt x="137" y="434"/>
                  <a:pt x="129" y="429"/>
                  <a:pt x="123" y="423"/>
                </a:cubicBezTo>
                <a:cubicBezTo>
                  <a:pt x="116" y="418"/>
                  <a:pt x="111" y="411"/>
                  <a:pt x="107" y="403"/>
                </a:cubicBezTo>
                <a:cubicBezTo>
                  <a:pt x="103" y="395"/>
                  <a:pt x="101" y="386"/>
                  <a:pt x="101" y="377"/>
                </a:cubicBezTo>
                <a:cubicBezTo>
                  <a:pt x="0" y="377"/>
                  <a:pt x="0" y="377"/>
                  <a:pt x="0" y="377"/>
                </a:cubicBezTo>
                <a:cubicBezTo>
                  <a:pt x="0" y="402"/>
                  <a:pt x="5" y="424"/>
                  <a:pt x="15" y="442"/>
                </a:cubicBezTo>
                <a:cubicBezTo>
                  <a:pt x="25" y="460"/>
                  <a:pt x="38" y="475"/>
                  <a:pt x="54" y="488"/>
                </a:cubicBezTo>
                <a:cubicBezTo>
                  <a:pt x="71" y="500"/>
                  <a:pt x="89" y="509"/>
                  <a:pt x="110" y="514"/>
                </a:cubicBezTo>
                <a:cubicBezTo>
                  <a:pt x="129" y="520"/>
                  <a:pt x="150" y="523"/>
                  <a:pt x="170" y="523"/>
                </a:cubicBezTo>
                <a:cubicBezTo>
                  <a:pt x="170" y="523"/>
                  <a:pt x="170" y="523"/>
                  <a:pt x="170" y="523"/>
                </a:cubicBezTo>
                <a:cubicBezTo>
                  <a:pt x="1845" y="523"/>
                  <a:pt x="1845" y="523"/>
                  <a:pt x="1845" y="523"/>
                </a:cubicBezTo>
                <a:cubicBezTo>
                  <a:pt x="1845" y="0"/>
                  <a:pt x="1845" y="0"/>
                  <a:pt x="1845" y="0"/>
                </a:cubicBezTo>
                <a:cubicBezTo>
                  <a:pt x="170" y="0"/>
                  <a:pt x="170" y="0"/>
                  <a:pt x="170" y="0"/>
                </a:cubicBezTo>
                <a:close/>
              </a:path>
            </a:pathLst>
          </a:custGeom>
          <a:solidFill>
            <a:srgbClr val="A77FA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b="1">
              <a:solidFill>
                <a:srgbClr val="20EEF1"/>
              </a:solidFill>
              <a:latin typeface="Calibri"/>
              <a:ea typeface="Calibri"/>
              <a:cs typeface="Calibri"/>
              <a:sym typeface="Calibri"/>
            </a:endParaRPr>
          </a:p>
        </p:txBody>
      </p:sp>
      <p:sp>
        <p:nvSpPr>
          <p:cNvPr id="1587" name="Google Shape;1587;p36"/>
          <p:cNvSpPr/>
          <p:nvPr/>
        </p:nvSpPr>
        <p:spPr>
          <a:xfrm>
            <a:off x="4228913" y="3762856"/>
            <a:ext cx="579482" cy="752476"/>
          </a:xfrm>
          <a:custGeom>
            <a:avLst/>
            <a:gdLst/>
            <a:ahLst/>
            <a:cxnLst/>
            <a:rect l="l" t="t" r="r" b="b"/>
            <a:pathLst>
              <a:path w="206" h="267" extrusionOk="0">
                <a:moveTo>
                  <a:pt x="112" y="0"/>
                </a:moveTo>
                <a:cubicBezTo>
                  <a:pt x="113" y="7"/>
                  <a:pt x="114" y="14"/>
                  <a:pt x="114" y="21"/>
                </a:cubicBezTo>
                <a:cubicBezTo>
                  <a:pt x="114" y="28"/>
                  <a:pt x="112" y="35"/>
                  <a:pt x="110" y="43"/>
                </a:cubicBezTo>
                <a:cubicBezTo>
                  <a:pt x="108" y="50"/>
                  <a:pt x="104" y="56"/>
                  <a:pt x="100" y="62"/>
                </a:cubicBezTo>
                <a:cubicBezTo>
                  <a:pt x="96" y="68"/>
                  <a:pt x="91" y="74"/>
                  <a:pt x="84" y="79"/>
                </a:cubicBezTo>
                <a:cubicBezTo>
                  <a:pt x="78" y="84"/>
                  <a:pt x="71" y="89"/>
                  <a:pt x="63" y="93"/>
                </a:cubicBezTo>
                <a:cubicBezTo>
                  <a:pt x="81" y="99"/>
                  <a:pt x="96" y="109"/>
                  <a:pt x="105" y="122"/>
                </a:cubicBezTo>
                <a:cubicBezTo>
                  <a:pt x="114" y="135"/>
                  <a:pt x="119" y="152"/>
                  <a:pt x="119" y="170"/>
                </a:cubicBezTo>
                <a:cubicBezTo>
                  <a:pt x="119" y="185"/>
                  <a:pt x="116" y="199"/>
                  <a:pt x="110" y="211"/>
                </a:cubicBezTo>
                <a:cubicBezTo>
                  <a:pt x="104" y="223"/>
                  <a:pt x="95" y="233"/>
                  <a:pt x="85" y="241"/>
                </a:cubicBezTo>
                <a:cubicBezTo>
                  <a:pt x="74" y="250"/>
                  <a:pt x="62" y="256"/>
                  <a:pt x="47" y="260"/>
                </a:cubicBezTo>
                <a:cubicBezTo>
                  <a:pt x="33" y="265"/>
                  <a:pt x="17" y="267"/>
                  <a:pt x="0" y="267"/>
                </a:cubicBezTo>
                <a:cubicBezTo>
                  <a:pt x="206" y="267"/>
                  <a:pt x="206" y="267"/>
                  <a:pt x="206" y="267"/>
                </a:cubicBezTo>
                <a:cubicBezTo>
                  <a:pt x="143" y="88"/>
                  <a:pt x="120" y="23"/>
                  <a:pt x="112" y="0"/>
                </a:cubicBezTo>
                <a:close/>
              </a:path>
            </a:pathLst>
          </a:custGeom>
          <a:solidFill>
            <a:srgbClr val="595A5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b="1">
              <a:solidFill>
                <a:srgbClr val="20EEF1"/>
              </a:solidFill>
              <a:latin typeface="Calibri"/>
              <a:ea typeface="Calibri"/>
              <a:cs typeface="Calibri"/>
              <a:sym typeface="Calibri"/>
            </a:endParaRPr>
          </a:p>
        </p:txBody>
      </p:sp>
      <p:sp>
        <p:nvSpPr>
          <p:cNvPr id="1588" name="Google Shape;1588;p36"/>
          <p:cNvSpPr/>
          <p:nvPr/>
        </p:nvSpPr>
        <p:spPr>
          <a:xfrm>
            <a:off x="7956464" y="3560981"/>
            <a:ext cx="3780000" cy="954352"/>
          </a:xfrm>
          <a:custGeom>
            <a:avLst/>
            <a:gdLst/>
            <a:ahLst/>
            <a:cxnLst/>
            <a:rect l="l" t="t" r="r" b="b"/>
            <a:pathLst>
              <a:path w="3183" h="892" extrusionOk="0">
                <a:moveTo>
                  <a:pt x="553" y="0"/>
                </a:moveTo>
                <a:lnTo>
                  <a:pt x="452" y="0"/>
                </a:lnTo>
                <a:lnTo>
                  <a:pt x="373" y="0"/>
                </a:lnTo>
                <a:lnTo>
                  <a:pt x="0" y="588"/>
                </a:lnTo>
                <a:lnTo>
                  <a:pt x="8" y="699"/>
                </a:lnTo>
                <a:lnTo>
                  <a:pt x="375" y="699"/>
                </a:lnTo>
                <a:lnTo>
                  <a:pt x="375" y="892"/>
                </a:lnTo>
                <a:lnTo>
                  <a:pt x="452" y="892"/>
                </a:lnTo>
                <a:lnTo>
                  <a:pt x="553" y="892"/>
                </a:lnTo>
                <a:lnTo>
                  <a:pt x="3183" y="892"/>
                </a:lnTo>
                <a:lnTo>
                  <a:pt x="3183" y="0"/>
                </a:lnTo>
                <a:lnTo>
                  <a:pt x="553" y="0"/>
                </a:lnTo>
                <a:close/>
                <a:moveTo>
                  <a:pt x="375" y="558"/>
                </a:moveTo>
                <a:lnTo>
                  <a:pt x="176" y="558"/>
                </a:lnTo>
                <a:lnTo>
                  <a:pt x="363" y="263"/>
                </a:lnTo>
                <a:lnTo>
                  <a:pt x="375" y="242"/>
                </a:lnTo>
                <a:lnTo>
                  <a:pt x="375" y="558"/>
                </a:lnTo>
                <a:close/>
              </a:path>
            </a:pathLst>
          </a:custGeom>
          <a:solidFill>
            <a:srgbClr val="A77FA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b="1">
              <a:solidFill>
                <a:srgbClr val="20EEF1"/>
              </a:solidFill>
              <a:latin typeface="Calibri"/>
              <a:ea typeface="Calibri"/>
              <a:cs typeface="Calibri"/>
              <a:sym typeface="Calibri"/>
            </a:endParaRPr>
          </a:p>
        </p:txBody>
      </p:sp>
      <p:sp>
        <p:nvSpPr>
          <p:cNvPr id="1589" name="Google Shape;1589;p36"/>
          <p:cNvSpPr/>
          <p:nvPr/>
        </p:nvSpPr>
        <p:spPr>
          <a:xfrm>
            <a:off x="8548188" y="3560981"/>
            <a:ext cx="343175" cy="954352"/>
          </a:xfrm>
          <a:custGeom>
            <a:avLst/>
            <a:gdLst/>
            <a:ahLst/>
            <a:cxnLst/>
            <a:rect l="l" t="t" r="r" b="b"/>
            <a:pathLst>
              <a:path w="210" h="584" extrusionOk="0">
                <a:moveTo>
                  <a:pt x="2" y="0"/>
                </a:moveTo>
                <a:lnTo>
                  <a:pt x="0" y="0"/>
                </a:lnTo>
                <a:lnTo>
                  <a:pt x="0" y="366"/>
                </a:lnTo>
                <a:lnTo>
                  <a:pt x="67" y="366"/>
                </a:lnTo>
                <a:lnTo>
                  <a:pt x="67" y="459"/>
                </a:lnTo>
                <a:lnTo>
                  <a:pt x="0" y="459"/>
                </a:lnTo>
                <a:lnTo>
                  <a:pt x="0" y="584"/>
                </a:lnTo>
                <a:lnTo>
                  <a:pt x="2" y="584"/>
                </a:lnTo>
                <a:lnTo>
                  <a:pt x="210" y="584"/>
                </a:lnTo>
                <a:lnTo>
                  <a:pt x="2" y="0"/>
                </a:lnTo>
                <a:close/>
              </a:path>
            </a:pathLst>
          </a:custGeom>
          <a:solidFill>
            <a:srgbClr val="595A59"/>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2700" b="1">
              <a:solidFill>
                <a:srgbClr val="20EEF1"/>
              </a:solidFill>
              <a:latin typeface="Calibri"/>
              <a:ea typeface="Calibri"/>
              <a:cs typeface="Calibri"/>
              <a:sym typeface="Calibri"/>
            </a:endParaRPr>
          </a:p>
        </p:txBody>
      </p:sp>
      <p:sp>
        <p:nvSpPr>
          <p:cNvPr id="1590" name="Google Shape;1590;p36"/>
          <p:cNvSpPr txBox="1"/>
          <p:nvPr/>
        </p:nvSpPr>
        <p:spPr>
          <a:xfrm>
            <a:off x="4771883" y="2585006"/>
            <a:ext cx="27045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chemeClr val="lt1"/>
                </a:solidFill>
                <a:latin typeface="Calibri"/>
                <a:ea typeface="Calibri"/>
                <a:cs typeface="Calibri"/>
                <a:sym typeface="Calibri"/>
              </a:rPr>
              <a:t>WHO </a:t>
            </a:r>
            <a:r>
              <a:rPr lang="de-DE" sz="1800" dirty="0" err="1">
                <a:solidFill>
                  <a:schemeClr val="lt1"/>
                </a:solidFill>
                <a:latin typeface="Calibri"/>
                <a:ea typeface="Calibri"/>
                <a:cs typeface="Calibri"/>
                <a:sym typeface="Calibri"/>
              </a:rPr>
              <a:t>are</a:t>
            </a:r>
            <a:r>
              <a:rPr lang="de-DE" sz="1800" dirty="0">
                <a:solidFill>
                  <a:schemeClr val="lt1"/>
                </a:solidFill>
                <a:latin typeface="Calibri"/>
                <a:ea typeface="Calibri"/>
                <a:cs typeface="Calibri"/>
                <a:sym typeface="Calibri"/>
              </a:rPr>
              <a:t> the </a:t>
            </a:r>
            <a:r>
              <a:rPr lang="de-DE" sz="1800" dirty="0" err="1">
                <a:solidFill>
                  <a:schemeClr val="lt1"/>
                </a:solidFill>
                <a:latin typeface="Calibri"/>
                <a:ea typeface="Calibri"/>
                <a:cs typeface="Calibri"/>
                <a:sym typeface="Calibri"/>
              </a:rPr>
              <a:t>target</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customers</a:t>
            </a:r>
            <a:r>
              <a:rPr lang="de-DE" sz="1800" dirty="0">
                <a:solidFill>
                  <a:schemeClr val="lt1"/>
                </a:solidFill>
                <a:latin typeface="Calibri"/>
                <a:ea typeface="Calibri"/>
                <a:cs typeface="Calibri"/>
                <a:sym typeface="Calibri"/>
              </a:rPr>
              <a:t>?</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1591" name="Google Shape;1591;p36"/>
          <p:cNvSpPr txBox="1"/>
          <p:nvPr/>
        </p:nvSpPr>
        <p:spPr>
          <a:xfrm>
            <a:off x="8805404" y="2483607"/>
            <a:ext cx="303127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chemeClr val="lt1"/>
                </a:solidFill>
                <a:latin typeface="Calibri"/>
                <a:ea typeface="Calibri"/>
                <a:cs typeface="Calibri"/>
                <a:sym typeface="Calibri"/>
              </a:rPr>
              <a:t>WHAT </a:t>
            </a:r>
            <a:r>
              <a:rPr lang="de-DE" sz="1800" dirty="0" err="1">
                <a:solidFill>
                  <a:schemeClr val="lt1"/>
                </a:solidFill>
                <a:latin typeface="Calibri"/>
                <a:ea typeface="Calibri"/>
                <a:cs typeface="Calibri"/>
                <a:sym typeface="Calibri"/>
              </a:rPr>
              <a:t>is</a:t>
            </a:r>
            <a:r>
              <a:rPr lang="de-DE" sz="1800" dirty="0">
                <a:solidFill>
                  <a:schemeClr val="lt1"/>
                </a:solidFill>
                <a:latin typeface="Calibri"/>
                <a:ea typeface="Calibri"/>
                <a:cs typeface="Calibri"/>
                <a:sym typeface="Calibri"/>
              </a:rPr>
              <a:t> the </a:t>
            </a:r>
            <a:r>
              <a:rPr lang="de-DE" sz="1800" dirty="0" err="1">
                <a:solidFill>
                  <a:schemeClr val="lt1"/>
                </a:solidFill>
                <a:latin typeface="Calibri"/>
                <a:ea typeface="Calibri"/>
                <a:cs typeface="Calibri"/>
                <a:sym typeface="Calibri"/>
              </a:rPr>
              <a:t>benefit</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for</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customers</a:t>
            </a:r>
            <a:r>
              <a:rPr lang="de-DE" sz="1800" dirty="0">
                <a:solidFill>
                  <a:schemeClr val="lt1"/>
                </a:solidFill>
                <a:latin typeface="Calibri"/>
                <a:ea typeface="Calibri"/>
                <a:cs typeface="Calibri"/>
                <a:sym typeface="Calibri"/>
              </a:rPr>
              <a:t> and </a:t>
            </a:r>
            <a:r>
              <a:rPr lang="de-DE" sz="1800" dirty="0" err="1">
                <a:solidFill>
                  <a:schemeClr val="lt1"/>
                </a:solidFill>
                <a:latin typeface="Calibri"/>
                <a:ea typeface="Calibri"/>
                <a:cs typeface="Calibri"/>
                <a:sym typeface="Calibri"/>
              </a:rPr>
              <a:t>partners</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who</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are</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involved</a:t>
            </a:r>
            <a:r>
              <a:rPr lang="de-DE" sz="1800" dirty="0">
                <a:solidFill>
                  <a:schemeClr val="lt1"/>
                </a:solidFill>
                <a:latin typeface="Calibri"/>
                <a:ea typeface="Calibri"/>
                <a:cs typeface="Calibri"/>
                <a:sym typeface="Calibri"/>
              </a:rPr>
              <a:t> in </a:t>
            </a:r>
            <a:r>
              <a:rPr lang="de-DE" sz="1800" dirty="0" err="1">
                <a:solidFill>
                  <a:schemeClr val="lt1"/>
                </a:solidFill>
                <a:latin typeface="Calibri"/>
                <a:ea typeface="Calibri"/>
                <a:cs typeface="Calibri"/>
                <a:sym typeface="Calibri"/>
              </a:rPr>
              <a:t>value</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creation</a:t>
            </a:r>
            <a:r>
              <a:rPr lang="de-DE" sz="1800" dirty="0">
                <a:solidFill>
                  <a:schemeClr val="lt1"/>
                </a:solidFill>
                <a:latin typeface="Calibri"/>
                <a:ea typeface="Calibri"/>
                <a:cs typeface="Calibri"/>
                <a:sym typeface="Calibri"/>
              </a:rPr>
              <a:t>?</a:t>
            </a:r>
            <a:endParaRPr dirty="0"/>
          </a:p>
        </p:txBody>
      </p:sp>
      <p:sp>
        <p:nvSpPr>
          <p:cNvPr id="1592" name="Google Shape;1592;p36"/>
          <p:cNvSpPr txBox="1"/>
          <p:nvPr/>
        </p:nvSpPr>
        <p:spPr>
          <a:xfrm>
            <a:off x="4743748" y="3580851"/>
            <a:ext cx="27045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chemeClr val="lt1"/>
                </a:solidFill>
                <a:latin typeface="Calibri"/>
                <a:ea typeface="Calibri"/>
                <a:cs typeface="Calibri"/>
                <a:sym typeface="Calibri"/>
              </a:rPr>
              <a:t>HOW </a:t>
            </a:r>
            <a:r>
              <a:rPr lang="de-DE" sz="1800" dirty="0" err="1">
                <a:solidFill>
                  <a:schemeClr val="lt1"/>
                </a:solidFill>
                <a:latin typeface="Calibri"/>
                <a:ea typeface="Calibri"/>
                <a:cs typeface="Calibri"/>
                <a:sym typeface="Calibri"/>
              </a:rPr>
              <a:t>is</a:t>
            </a:r>
            <a:r>
              <a:rPr lang="de-DE" sz="1800" dirty="0">
                <a:solidFill>
                  <a:schemeClr val="lt1"/>
                </a:solidFill>
                <a:latin typeface="Calibri"/>
                <a:ea typeface="Calibri"/>
                <a:cs typeface="Calibri"/>
                <a:sym typeface="Calibri"/>
              </a:rPr>
              <a:t> the </a:t>
            </a:r>
            <a:r>
              <a:rPr lang="de-DE" sz="1800" dirty="0" err="1">
                <a:solidFill>
                  <a:schemeClr val="lt1"/>
                </a:solidFill>
                <a:latin typeface="Calibri"/>
                <a:ea typeface="Calibri"/>
                <a:cs typeface="Calibri"/>
                <a:sym typeface="Calibri"/>
              </a:rPr>
              <a:t>company</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created</a:t>
            </a:r>
            <a:r>
              <a:rPr lang="de-DE" sz="1800" dirty="0">
                <a:solidFill>
                  <a:schemeClr val="lt1"/>
                </a:solidFill>
                <a:latin typeface="Calibri"/>
                <a:ea typeface="Calibri"/>
                <a:cs typeface="Calibri"/>
                <a:sym typeface="Calibri"/>
              </a:rPr>
              <a:t> and </a:t>
            </a:r>
            <a:r>
              <a:rPr lang="de-DE" sz="1800" dirty="0" err="1">
                <a:solidFill>
                  <a:schemeClr val="lt1"/>
                </a:solidFill>
                <a:latin typeface="Calibri"/>
                <a:ea typeface="Calibri"/>
                <a:cs typeface="Calibri"/>
                <a:sym typeface="Calibri"/>
              </a:rPr>
              <a:t>how</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did</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it</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deliver</a:t>
            </a:r>
            <a:r>
              <a:rPr lang="de-DE" sz="1800" dirty="0">
                <a:solidFill>
                  <a:schemeClr val="lt1"/>
                </a:solidFill>
                <a:latin typeface="Calibri"/>
                <a:ea typeface="Calibri"/>
                <a:cs typeface="Calibri"/>
                <a:sym typeface="Calibri"/>
              </a:rPr>
              <a:t> the </a:t>
            </a:r>
            <a:r>
              <a:rPr lang="de-DE" sz="1800" dirty="0" err="1">
                <a:solidFill>
                  <a:schemeClr val="lt1"/>
                </a:solidFill>
                <a:latin typeface="Calibri"/>
                <a:ea typeface="Calibri"/>
                <a:cs typeface="Calibri"/>
                <a:sym typeface="Calibri"/>
              </a:rPr>
              <a:t>benefit</a:t>
            </a:r>
            <a:r>
              <a:rPr lang="de-DE" sz="1800" dirty="0">
                <a:solidFill>
                  <a:schemeClr val="lt1"/>
                </a:solidFill>
                <a:latin typeface="Calibri"/>
                <a:ea typeface="Calibri"/>
                <a:cs typeface="Calibri"/>
                <a:sym typeface="Calibri"/>
              </a:rPr>
              <a:t>?</a:t>
            </a:r>
            <a:endParaRPr dirty="0"/>
          </a:p>
        </p:txBody>
      </p:sp>
      <p:sp>
        <p:nvSpPr>
          <p:cNvPr id="1593" name="Google Shape;1593;p36"/>
          <p:cNvSpPr txBox="1"/>
          <p:nvPr/>
        </p:nvSpPr>
        <p:spPr>
          <a:xfrm>
            <a:off x="8829031" y="3714991"/>
            <a:ext cx="303127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chemeClr val="lt1"/>
                </a:solidFill>
                <a:latin typeface="Calibri"/>
                <a:ea typeface="Calibri"/>
                <a:cs typeface="Calibri"/>
                <a:sym typeface="Calibri"/>
              </a:rPr>
              <a:t>HOW </a:t>
            </a:r>
            <a:r>
              <a:rPr lang="de-DE" sz="1800" dirty="0" err="1">
                <a:solidFill>
                  <a:schemeClr val="lt1"/>
                </a:solidFill>
                <a:latin typeface="Calibri"/>
                <a:ea typeface="Calibri"/>
                <a:cs typeface="Calibri"/>
                <a:sym typeface="Calibri"/>
              </a:rPr>
              <a:t>does</a:t>
            </a:r>
            <a:r>
              <a:rPr lang="de-DE" sz="1800" dirty="0">
                <a:solidFill>
                  <a:schemeClr val="lt1"/>
                </a:solidFill>
                <a:latin typeface="Calibri"/>
                <a:ea typeface="Calibri"/>
                <a:cs typeface="Calibri"/>
                <a:sym typeface="Calibri"/>
              </a:rPr>
              <a:t> the </a:t>
            </a:r>
            <a:r>
              <a:rPr lang="de-DE" sz="1800" dirty="0" err="1">
                <a:solidFill>
                  <a:schemeClr val="lt1"/>
                </a:solidFill>
                <a:latin typeface="Calibri"/>
                <a:ea typeface="Calibri"/>
                <a:cs typeface="Calibri"/>
                <a:sym typeface="Calibri"/>
              </a:rPr>
              <a:t>company</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earn</a:t>
            </a:r>
            <a:r>
              <a:rPr lang="de-DE" sz="1800" dirty="0">
                <a:solidFill>
                  <a:schemeClr val="lt1"/>
                </a:solidFill>
                <a:latin typeface="Calibri"/>
                <a:ea typeface="Calibri"/>
                <a:cs typeface="Calibri"/>
                <a:sym typeface="Calibri"/>
              </a:rPr>
              <a:t> </a:t>
            </a:r>
            <a:r>
              <a:rPr lang="de-DE" sz="1800" dirty="0" err="1">
                <a:solidFill>
                  <a:schemeClr val="lt1"/>
                </a:solidFill>
                <a:latin typeface="Calibri"/>
                <a:ea typeface="Calibri"/>
                <a:cs typeface="Calibri"/>
                <a:sym typeface="Calibri"/>
              </a:rPr>
              <a:t>money</a:t>
            </a:r>
            <a:r>
              <a:rPr lang="de-DE" sz="1800" dirty="0">
                <a:solidFill>
                  <a:schemeClr val="lt1"/>
                </a:solidFill>
                <a:latin typeface="Calibri"/>
                <a:ea typeface="Calibri"/>
                <a:cs typeface="Calibri"/>
                <a:sym typeface="Calibri"/>
              </a:rPr>
              <a:t>?</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597"/>
        <p:cNvGrpSpPr/>
        <p:nvPr/>
      </p:nvGrpSpPr>
      <p:grpSpPr>
        <a:xfrm>
          <a:off x="0" y="0"/>
          <a:ext cx="0" cy="0"/>
          <a:chOff x="0" y="0"/>
          <a:chExt cx="0" cy="0"/>
        </a:xfrm>
      </p:grpSpPr>
      <p:sp>
        <p:nvSpPr>
          <p:cNvPr id="1598" name="Google Shape;1598;p37"/>
          <p:cNvSpPr txBox="1">
            <a:spLocks noGrp="1"/>
          </p:cNvSpPr>
          <p:nvPr>
            <p:ph type="body" idx="1"/>
          </p:nvPr>
        </p:nvSpPr>
        <p:spPr>
          <a:xfrm>
            <a:off x="389965" y="1607198"/>
            <a:ext cx="11470341" cy="401751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tabLst>
                <a:tab pos="180975" algn="l"/>
              </a:tabLst>
            </a:pPr>
            <a:r>
              <a:rPr lang="de-DE" dirty="0"/>
              <a:t>90 per </a:t>
            </a:r>
            <a:r>
              <a:rPr lang="de-DE" dirty="0" err="1"/>
              <a:t>cent</a:t>
            </a:r>
            <a:r>
              <a:rPr lang="de-DE" dirty="0"/>
              <a:t> of all </a:t>
            </a:r>
            <a:r>
              <a:rPr lang="de-DE" dirty="0" err="1"/>
              <a:t>new</a:t>
            </a:r>
            <a:r>
              <a:rPr lang="de-DE" dirty="0"/>
              <a:t> </a:t>
            </a:r>
            <a:r>
              <a:rPr lang="de-DE" dirty="0" err="1"/>
              <a:t>business</a:t>
            </a:r>
            <a:r>
              <a:rPr lang="de-DE" dirty="0"/>
              <a:t> </a:t>
            </a:r>
            <a:r>
              <a:rPr lang="de-DE" dirty="0" err="1"/>
              <a:t>models</a:t>
            </a:r>
            <a:r>
              <a:rPr lang="de-DE" dirty="0"/>
              <a:t> </a:t>
            </a:r>
            <a:r>
              <a:rPr lang="de-DE" dirty="0" err="1"/>
              <a:t>are</a:t>
            </a:r>
            <a:r>
              <a:rPr lang="de-DE" dirty="0"/>
              <a:t> </a:t>
            </a:r>
            <a:r>
              <a:rPr lang="de-DE" dirty="0" err="1"/>
              <a:t>based</a:t>
            </a:r>
            <a:r>
              <a:rPr lang="de-DE" dirty="0"/>
              <a:t> on a limited </a:t>
            </a:r>
            <a:r>
              <a:rPr lang="de-DE" dirty="0" err="1"/>
              <a:t>number</a:t>
            </a:r>
            <a:r>
              <a:rPr lang="de-DE" dirty="0"/>
              <a:t> of </a:t>
            </a:r>
            <a:r>
              <a:rPr lang="de-DE" dirty="0" err="1"/>
              <a:t>patterns</a:t>
            </a:r>
            <a:r>
              <a:rPr lang="de-DE" dirty="0"/>
              <a:t>. </a:t>
            </a:r>
            <a:r>
              <a:rPr lang="de-DE" dirty="0" err="1"/>
              <a:t>We</a:t>
            </a:r>
            <a:r>
              <a:rPr lang="de-DE" dirty="0"/>
              <a:t> </a:t>
            </a:r>
            <a:r>
              <a:rPr lang="de-DE" dirty="0" err="1"/>
              <a:t>present</a:t>
            </a:r>
            <a:r>
              <a:rPr lang="de-DE" dirty="0"/>
              <a:t> </a:t>
            </a:r>
            <a:r>
              <a:rPr lang="de-DE" dirty="0" err="1"/>
              <a:t>you</a:t>
            </a:r>
            <a:r>
              <a:rPr lang="de-DE" dirty="0"/>
              <a:t> </a:t>
            </a:r>
            <a:r>
              <a:rPr lang="de-DE" dirty="0" err="1"/>
              <a:t>some</a:t>
            </a:r>
            <a:r>
              <a:rPr lang="de-DE" dirty="0"/>
              <a:t> of </a:t>
            </a:r>
            <a:r>
              <a:rPr lang="de-DE" dirty="0" err="1"/>
              <a:t>those</a:t>
            </a:r>
            <a:r>
              <a:rPr lang="de-DE" dirty="0"/>
              <a:t> Business Model Patterns </a:t>
            </a:r>
            <a:r>
              <a:rPr lang="de-DE" dirty="0" err="1"/>
              <a:t>that</a:t>
            </a:r>
            <a:r>
              <a:rPr lang="de-DE" dirty="0"/>
              <a:t> </a:t>
            </a:r>
            <a:r>
              <a:rPr lang="de-DE" dirty="0" err="1"/>
              <a:t>are</a:t>
            </a:r>
            <a:r>
              <a:rPr lang="de-DE" dirty="0"/>
              <a:t> / </a:t>
            </a:r>
            <a:r>
              <a:rPr lang="de-DE" dirty="0" err="1"/>
              <a:t>can</a:t>
            </a:r>
            <a:r>
              <a:rPr lang="de-DE" dirty="0"/>
              <a:t> </a:t>
            </a:r>
            <a:r>
              <a:rPr lang="de-DE" dirty="0" err="1"/>
              <a:t>be</a:t>
            </a:r>
            <a:r>
              <a:rPr lang="de-DE" dirty="0"/>
              <a:t> </a:t>
            </a:r>
            <a:r>
              <a:rPr lang="de-DE" dirty="0" err="1"/>
              <a:t>applicable</a:t>
            </a:r>
            <a:r>
              <a:rPr lang="de-DE" dirty="0"/>
              <a:t> </a:t>
            </a:r>
            <a:r>
              <a:rPr lang="de-DE" dirty="0" err="1"/>
              <a:t>for</a:t>
            </a:r>
            <a:r>
              <a:rPr lang="de-DE" dirty="0"/>
              <a:t> </a:t>
            </a:r>
            <a:r>
              <a:rPr lang="de-DE" dirty="0" err="1"/>
              <a:t>tourism</a:t>
            </a:r>
            <a:r>
              <a:rPr lang="de-DE" dirty="0"/>
              <a:t> SMEs:</a:t>
            </a:r>
            <a:endParaRPr dirty="0"/>
          </a:p>
          <a:p>
            <a:pPr marL="228600" lvl="0" indent="-228600" algn="l" rtl="0">
              <a:lnSpc>
                <a:spcPct val="90000"/>
              </a:lnSpc>
              <a:spcBef>
                <a:spcPts val="1000"/>
              </a:spcBef>
              <a:spcAft>
                <a:spcPts val="0"/>
              </a:spcAft>
              <a:buClr>
                <a:srgbClr val="595A59"/>
              </a:buClr>
              <a:buSzPts val="1800"/>
              <a:buNone/>
            </a:pPr>
            <a:endParaRPr dirty="0"/>
          </a:p>
        </p:txBody>
      </p:sp>
      <p:sp>
        <p:nvSpPr>
          <p:cNvPr id="1599" name="Google Shape;1599;p37"/>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Business Model Patterns </a:t>
            </a:r>
            <a:r>
              <a:rPr lang="de-DE" dirty="0" err="1"/>
              <a:t>may</a:t>
            </a:r>
            <a:r>
              <a:rPr lang="de-DE" dirty="0"/>
              <a:t> </a:t>
            </a:r>
            <a:r>
              <a:rPr lang="de-DE" dirty="0" err="1"/>
              <a:t>help</a:t>
            </a:r>
            <a:r>
              <a:rPr lang="de-DE" dirty="0"/>
              <a:t> </a:t>
            </a:r>
            <a:r>
              <a:rPr lang="de-DE" dirty="0" err="1"/>
              <a:t>tourism</a:t>
            </a:r>
            <a:r>
              <a:rPr lang="de-DE" dirty="0"/>
              <a:t> SMEs </a:t>
            </a:r>
            <a:r>
              <a:rPr lang="de-DE" dirty="0" err="1"/>
              <a:t>to</a:t>
            </a:r>
            <a:r>
              <a:rPr lang="de-DE" dirty="0"/>
              <a:t> find the </a:t>
            </a:r>
            <a:r>
              <a:rPr lang="de-DE" dirty="0" err="1"/>
              <a:t>right</a:t>
            </a:r>
            <a:r>
              <a:rPr lang="de-DE" dirty="0"/>
              <a:t> </a:t>
            </a:r>
            <a:r>
              <a:rPr lang="de-DE" dirty="0" err="1"/>
              <a:t>business</a:t>
            </a:r>
            <a:r>
              <a:rPr lang="de-DE" dirty="0"/>
              <a:t> </a:t>
            </a:r>
            <a:r>
              <a:rPr lang="de-DE" dirty="0" err="1"/>
              <a:t>model</a:t>
            </a:r>
            <a:r>
              <a:rPr lang="de-DE" dirty="0"/>
              <a:t>.</a:t>
            </a:r>
            <a:endParaRPr dirty="0"/>
          </a:p>
          <a:p>
            <a:pPr marL="0" lvl="0" indent="0" algn="l" rtl="0">
              <a:lnSpc>
                <a:spcPct val="90000"/>
              </a:lnSpc>
              <a:spcBef>
                <a:spcPts val="1000"/>
              </a:spcBef>
              <a:spcAft>
                <a:spcPts val="0"/>
              </a:spcAft>
              <a:buClr>
                <a:srgbClr val="79527B"/>
              </a:buClr>
              <a:buSzPts val="2000"/>
              <a:buNone/>
            </a:pPr>
            <a:endParaRPr dirty="0"/>
          </a:p>
        </p:txBody>
      </p:sp>
      <p:sp>
        <p:nvSpPr>
          <p:cNvPr id="1600" name="Google Shape;1600;p37"/>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79527B"/>
              </a:buClr>
              <a:buSzPct val="100000"/>
              <a:buNone/>
            </a:pPr>
            <a:r>
              <a:rPr lang="de-DE"/>
              <a:t>Business Model Patterns I/III</a:t>
            </a:r>
            <a:endParaRPr/>
          </a:p>
        </p:txBody>
      </p:sp>
      <p:graphicFrame>
        <p:nvGraphicFramePr>
          <p:cNvPr id="1601" name="Google Shape;1601;p37"/>
          <p:cNvGraphicFramePr/>
          <p:nvPr>
            <p:extLst>
              <p:ext uri="{D42A27DB-BD31-4B8C-83A1-F6EECF244321}">
                <p14:modId xmlns:p14="http://schemas.microsoft.com/office/powerpoint/2010/main" val="2002303846"/>
              </p:ext>
            </p:extLst>
          </p:nvPr>
        </p:nvGraphicFramePr>
        <p:xfrm>
          <a:off x="389966" y="2206972"/>
          <a:ext cx="11649633" cy="3565255"/>
        </p:xfrm>
        <a:graphic>
          <a:graphicData uri="http://schemas.openxmlformats.org/drawingml/2006/table">
            <a:tbl>
              <a:tblPr firstRow="1" bandRow="1">
                <a:noFill/>
                <a:tableStyleId>{D65382E9-9D14-4C77-8238-805F2563FB86}</a:tableStyleId>
              </a:tblPr>
              <a:tblGrid>
                <a:gridCol w="1424297">
                  <a:extLst>
                    <a:ext uri="{9D8B030D-6E8A-4147-A177-3AD203B41FA5}">
                      <a16:colId xmlns:a16="http://schemas.microsoft.com/office/drawing/2014/main" val="20000"/>
                    </a:ext>
                  </a:extLst>
                </a:gridCol>
                <a:gridCol w="1753890">
                  <a:extLst>
                    <a:ext uri="{9D8B030D-6E8A-4147-A177-3AD203B41FA5}">
                      <a16:colId xmlns:a16="http://schemas.microsoft.com/office/drawing/2014/main" val="20001"/>
                    </a:ext>
                  </a:extLst>
                </a:gridCol>
                <a:gridCol w="7334250">
                  <a:extLst>
                    <a:ext uri="{9D8B030D-6E8A-4147-A177-3AD203B41FA5}">
                      <a16:colId xmlns:a16="http://schemas.microsoft.com/office/drawing/2014/main" val="20002"/>
                    </a:ext>
                  </a:extLst>
                </a:gridCol>
                <a:gridCol w="1137196">
                  <a:extLst>
                    <a:ext uri="{9D8B030D-6E8A-4147-A177-3AD203B41FA5}">
                      <a16:colId xmlns:a16="http://schemas.microsoft.com/office/drawing/2014/main" val="20003"/>
                    </a:ext>
                  </a:extLst>
                </a:gridCol>
              </a:tblGrid>
              <a:tr h="554275">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r>
                        <a:rPr lang="de-DE" sz="1600"/>
                        <a:t>Name</a:t>
                      </a:r>
                      <a:endParaRPr sz="1600"/>
                    </a:p>
                  </a:txBody>
                  <a:tcPr marL="91450" marR="91450" marT="45725" marB="45725" anchor="ctr"/>
                </a:tc>
                <a:tc>
                  <a:txBody>
                    <a:bodyPr/>
                    <a:lstStyle/>
                    <a:p>
                      <a:pPr marL="0" marR="0" lvl="0" indent="0" algn="l" rtl="0">
                        <a:spcBef>
                          <a:spcPts val="0"/>
                        </a:spcBef>
                        <a:spcAft>
                          <a:spcPts val="0"/>
                        </a:spcAft>
                        <a:buNone/>
                      </a:pPr>
                      <a:r>
                        <a:rPr lang="de-DE" sz="1600"/>
                        <a:t>Underlying Principle</a:t>
                      </a:r>
                      <a:endParaRPr sz="1600"/>
                    </a:p>
                  </a:txBody>
                  <a:tcPr marL="91450" marR="91450" marT="45725" marB="45725" anchor="ctr"/>
                </a:tc>
                <a:tc>
                  <a:txBody>
                    <a:bodyPr/>
                    <a:lstStyle/>
                    <a:p>
                      <a:pPr marL="0" marR="0" lvl="0" indent="0" algn="l" rtl="0">
                        <a:spcBef>
                          <a:spcPts val="0"/>
                        </a:spcBef>
                        <a:spcAft>
                          <a:spcPts val="0"/>
                        </a:spcAft>
                        <a:buNone/>
                      </a:pPr>
                      <a:r>
                        <a:rPr lang="de-DE" sz="1600"/>
                        <a:t>Known examples</a:t>
                      </a:r>
                      <a:endParaRPr/>
                    </a:p>
                  </a:txBody>
                  <a:tcPr marL="91450" marR="91450" marT="45725" marB="45725" anchor="ctr"/>
                </a:tc>
                <a:extLst>
                  <a:ext uri="{0D108BD9-81ED-4DB2-BD59-A6C34878D82A}">
                    <a16:rowId xmlns:a16="http://schemas.microsoft.com/office/drawing/2014/main" val="10000"/>
                  </a:ext>
                </a:extLst>
              </a:tr>
              <a:tr h="87652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de-DE" sz="1600">
                          <a:solidFill>
                            <a:srgbClr val="595A59"/>
                          </a:solidFill>
                        </a:rPr>
                        <a:t>add-on</a:t>
                      </a:r>
                      <a:endParaRPr sz="1600">
                        <a:solidFill>
                          <a:srgbClr val="595A59"/>
                        </a:solidFill>
                      </a:endParaRPr>
                    </a:p>
                  </a:txBody>
                  <a:tcPr marL="91450" marR="91450" marT="45725" marB="45725" anchor="ctr"/>
                </a:tc>
                <a:tc>
                  <a:txBody>
                    <a:bodyPr/>
                    <a:lstStyle/>
                    <a:p>
                      <a:pPr marL="0" marR="0" lvl="0" indent="0" algn="l" rtl="0">
                        <a:spcBef>
                          <a:spcPts val="0"/>
                        </a:spcBef>
                        <a:spcAft>
                          <a:spcPts val="0"/>
                        </a:spcAft>
                        <a:buNone/>
                      </a:pPr>
                      <a:r>
                        <a:rPr lang="de-DE" sz="1600" dirty="0">
                          <a:solidFill>
                            <a:srgbClr val="595A59"/>
                          </a:solidFill>
                        </a:rPr>
                        <a:t>The </a:t>
                      </a:r>
                      <a:r>
                        <a:rPr lang="de-DE" sz="1600" dirty="0" err="1">
                          <a:solidFill>
                            <a:srgbClr val="595A59"/>
                          </a:solidFill>
                        </a:rPr>
                        <a:t>basic</a:t>
                      </a:r>
                      <a:r>
                        <a:rPr lang="de-DE" sz="1600" dirty="0">
                          <a:solidFill>
                            <a:srgbClr val="595A59"/>
                          </a:solidFill>
                        </a:rPr>
                        <a:t> </a:t>
                      </a:r>
                      <a:r>
                        <a:rPr lang="de-DE" sz="1600" dirty="0" err="1">
                          <a:solidFill>
                            <a:srgbClr val="595A59"/>
                          </a:solidFill>
                        </a:rPr>
                        <a:t>offer</a:t>
                      </a:r>
                      <a:r>
                        <a:rPr lang="de-DE" sz="1600" dirty="0">
                          <a:solidFill>
                            <a:srgbClr val="595A59"/>
                          </a:solidFill>
                        </a:rPr>
                        <a:t> </a:t>
                      </a:r>
                      <a:r>
                        <a:rPr lang="de-DE" sz="1600" dirty="0" err="1">
                          <a:solidFill>
                            <a:srgbClr val="595A59"/>
                          </a:solidFill>
                        </a:rPr>
                        <a:t>is</a:t>
                      </a:r>
                      <a:r>
                        <a:rPr lang="de-DE" sz="1600" dirty="0">
                          <a:solidFill>
                            <a:srgbClr val="595A59"/>
                          </a:solidFill>
                        </a:rPr>
                        <a:t> </a:t>
                      </a:r>
                      <a:r>
                        <a:rPr lang="de-DE" sz="1600" dirty="0" err="1">
                          <a:solidFill>
                            <a:srgbClr val="595A59"/>
                          </a:solidFill>
                        </a:rPr>
                        <a:t>competitively</a:t>
                      </a:r>
                      <a:r>
                        <a:rPr lang="de-DE" sz="1600" dirty="0">
                          <a:solidFill>
                            <a:srgbClr val="595A59"/>
                          </a:solidFill>
                        </a:rPr>
                        <a:t> </a:t>
                      </a:r>
                      <a:r>
                        <a:rPr lang="de-DE" sz="1600" dirty="0" err="1">
                          <a:solidFill>
                            <a:srgbClr val="595A59"/>
                          </a:solidFill>
                        </a:rPr>
                        <a:t>priced</a:t>
                      </a:r>
                      <a:r>
                        <a:rPr lang="de-DE" sz="1600" dirty="0">
                          <a:solidFill>
                            <a:srgbClr val="595A59"/>
                          </a:solidFill>
                        </a:rPr>
                        <a:t>, but </a:t>
                      </a:r>
                      <a:r>
                        <a:rPr lang="de-DE" sz="1600" dirty="0" err="1">
                          <a:solidFill>
                            <a:srgbClr val="595A59"/>
                          </a:solidFill>
                        </a:rPr>
                        <a:t>can</a:t>
                      </a:r>
                      <a:r>
                        <a:rPr lang="de-DE" sz="1600" dirty="0">
                          <a:solidFill>
                            <a:srgbClr val="595A59"/>
                          </a:solidFill>
                        </a:rPr>
                        <a:t> </a:t>
                      </a:r>
                      <a:r>
                        <a:rPr lang="de-DE" sz="1600" dirty="0" err="1">
                          <a:solidFill>
                            <a:srgbClr val="595A59"/>
                          </a:solidFill>
                        </a:rPr>
                        <a:t>be</a:t>
                      </a:r>
                      <a:r>
                        <a:rPr lang="de-DE" sz="1600" dirty="0">
                          <a:solidFill>
                            <a:srgbClr val="595A59"/>
                          </a:solidFill>
                        </a:rPr>
                        <a:t> </a:t>
                      </a:r>
                      <a:r>
                        <a:rPr lang="de-DE" sz="1600" dirty="0" err="1">
                          <a:solidFill>
                            <a:srgbClr val="595A59"/>
                          </a:solidFill>
                        </a:rPr>
                        <a:t>extended</a:t>
                      </a:r>
                      <a:r>
                        <a:rPr lang="de-DE" sz="1600" dirty="0">
                          <a:solidFill>
                            <a:srgbClr val="595A59"/>
                          </a:solidFill>
                        </a:rPr>
                        <a:t> </a:t>
                      </a:r>
                      <a:r>
                        <a:rPr lang="de-DE" sz="1600" dirty="0" err="1">
                          <a:solidFill>
                            <a:srgbClr val="595A59"/>
                          </a:solidFill>
                        </a:rPr>
                        <a:t>with</a:t>
                      </a:r>
                      <a:r>
                        <a:rPr lang="de-DE" sz="1600" dirty="0">
                          <a:solidFill>
                            <a:srgbClr val="595A59"/>
                          </a:solidFill>
                        </a:rPr>
                        <a:t> </a:t>
                      </a:r>
                      <a:r>
                        <a:rPr lang="de-DE" sz="1600" dirty="0" err="1">
                          <a:solidFill>
                            <a:srgbClr val="595A59"/>
                          </a:solidFill>
                        </a:rPr>
                        <a:t>various</a:t>
                      </a:r>
                      <a:r>
                        <a:rPr lang="de-DE" sz="1600" dirty="0">
                          <a:solidFill>
                            <a:srgbClr val="595A59"/>
                          </a:solidFill>
                        </a:rPr>
                        <a:t> </a:t>
                      </a:r>
                      <a:r>
                        <a:rPr lang="de-DE" sz="1600" dirty="0" err="1">
                          <a:solidFill>
                            <a:srgbClr val="595A59"/>
                          </a:solidFill>
                        </a:rPr>
                        <a:t>extras</a:t>
                      </a:r>
                      <a:r>
                        <a:rPr lang="de-DE" sz="1600" dirty="0">
                          <a:solidFill>
                            <a:srgbClr val="595A59"/>
                          </a:solidFill>
                        </a:rPr>
                        <a:t> </a:t>
                      </a:r>
                      <a:r>
                        <a:rPr lang="de-DE" sz="1600" dirty="0" err="1">
                          <a:solidFill>
                            <a:srgbClr val="595A59"/>
                          </a:solidFill>
                        </a:rPr>
                        <a:t>that</a:t>
                      </a:r>
                      <a:r>
                        <a:rPr lang="de-DE" sz="1600" dirty="0">
                          <a:solidFill>
                            <a:srgbClr val="595A59"/>
                          </a:solidFill>
                        </a:rPr>
                        <a:t> </a:t>
                      </a:r>
                      <a:r>
                        <a:rPr lang="de-DE" sz="1600" dirty="0" err="1">
                          <a:solidFill>
                            <a:srgbClr val="595A59"/>
                          </a:solidFill>
                        </a:rPr>
                        <a:t>drive</a:t>
                      </a:r>
                      <a:r>
                        <a:rPr lang="de-DE" sz="1600" dirty="0">
                          <a:solidFill>
                            <a:srgbClr val="595A59"/>
                          </a:solidFill>
                        </a:rPr>
                        <a:t> </a:t>
                      </a:r>
                      <a:r>
                        <a:rPr lang="de-DE" sz="1600" dirty="0" err="1">
                          <a:solidFill>
                            <a:srgbClr val="595A59"/>
                          </a:solidFill>
                        </a:rPr>
                        <a:t>up</a:t>
                      </a:r>
                      <a:r>
                        <a:rPr lang="de-DE" sz="1600" dirty="0">
                          <a:solidFill>
                            <a:srgbClr val="595A59"/>
                          </a:solidFill>
                        </a:rPr>
                        <a:t> the final </a:t>
                      </a:r>
                      <a:r>
                        <a:rPr lang="de-DE" sz="1600" dirty="0" err="1">
                          <a:solidFill>
                            <a:srgbClr val="595A59"/>
                          </a:solidFill>
                        </a:rPr>
                        <a:t>price</a:t>
                      </a:r>
                      <a:r>
                        <a:rPr lang="de-DE" sz="1600" dirty="0">
                          <a:solidFill>
                            <a:srgbClr val="595A59"/>
                          </a:solidFill>
                        </a:rPr>
                        <a:t>. In the end, the </a:t>
                      </a:r>
                      <a:r>
                        <a:rPr lang="de-DE" sz="1600" dirty="0" err="1">
                          <a:solidFill>
                            <a:srgbClr val="595A59"/>
                          </a:solidFill>
                        </a:rPr>
                        <a:t>customer</a:t>
                      </a:r>
                      <a:r>
                        <a:rPr lang="de-DE" sz="1600" dirty="0">
                          <a:solidFill>
                            <a:srgbClr val="595A59"/>
                          </a:solidFill>
                        </a:rPr>
                        <a:t> </a:t>
                      </a:r>
                      <a:r>
                        <a:rPr lang="de-DE" sz="1600" dirty="0" err="1">
                          <a:solidFill>
                            <a:srgbClr val="595A59"/>
                          </a:solidFill>
                        </a:rPr>
                        <a:t>may</a:t>
                      </a:r>
                      <a:r>
                        <a:rPr lang="de-DE" sz="1600" dirty="0">
                          <a:solidFill>
                            <a:srgbClr val="595A59"/>
                          </a:solidFill>
                        </a:rPr>
                        <a:t> </a:t>
                      </a:r>
                      <a:r>
                        <a:rPr lang="de-DE" sz="1600" dirty="0" err="1">
                          <a:solidFill>
                            <a:srgbClr val="595A59"/>
                          </a:solidFill>
                        </a:rPr>
                        <a:t>pay</a:t>
                      </a:r>
                      <a:r>
                        <a:rPr lang="de-DE" sz="1600" dirty="0">
                          <a:solidFill>
                            <a:srgbClr val="595A59"/>
                          </a:solidFill>
                        </a:rPr>
                        <a:t> </a:t>
                      </a:r>
                      <a:r>
                        <a:rPr lang="de-DE" sz="1600" dirty="0" err="1">
                          <a:solidFill>
                            <a:srgbClr val="595A59"/>
                          </a:solidFill>
                        </a:rPr>
                        <a:t>more</a:t>
                      </a:r>
                      <a:r>
                        <a:rPr lang="de-DE" sz="1600" dirty="0">
                          <a:solidFill>
                            <a:srgbClr val="595A59"/>
                          </a:solidFill>
                        </a:rPr>
                        <a:t> </a:t>
                      </a:r>
                      <a:r>
                        <a:rPr lang="de-DE" sz="1600" dirty="0" err="1">
                          <a:solidFill>
                            <a:srgbClr val="595A59"/>
                          </a:solidFill>
                        </a:rPr>
                        <a:t>than</a:t>
                      </a:r>
                      <a:r>
                        <a:rPr lang="de-DE" sz="1600" dirty="0">
                          <a:solidFill>
                            <a:srgbClr val="595A59"/>
                          </a:solidFill>
                        </a:rPr>
                        <a:t> he </a:t>
                      </a:r>
                      <a:r>
                        <a:rPr lang="de-DE" sz="1600" dirty="0" err="1">
                          <a:solidFill>
                            <a:srgbClr val="595A59"/>
                          </a:solidFill>
                        </a:rPr>
                        <a:t>intended</a:t>
                      </a:r>
                      <a:r>
                        <a:rPr lang="de-DE" sz="1600" dirty="0">
                          <a:solidFill>
                            <a:srgbClr val="595A59"/>
                          </a:solidFill>
                        </a:rPr>
                        <a:t>. The </a:t>
                      </a:r>
                      <a:r>
                        <a:rPr lang="de-DE" sz="1600" dirty="0" err="1">
                          <a:solidFill>
                            <a:srgbClr val="595A59"/>
                          </a:solidFill>
                        </a:rPr>
                        <a:t>result</a:t>
                      </a:r>
                      <a:r>
                        <a:rPr lang="de-DE" sz="1600" dirty="0">
                          <a:solidFill>
                            <a:srgbClr val="595A59"/>
                          </a:solidFill>
                        </a:rPr>
                        <a:t> </a:t>
                      </a:r>
                      <a:r>
                        <a:rPr lang="de-DE" sz="1600" dirty="0" err="1">
                          <a:solidFill>
                            <a:srgbClr val="595A59"/>
                          </a:solidFill>
                        </a:rPr>
                        <a:t>is</a:t>
                      </a:r>
                      <a:r>
                        <a:rPr lang="de-DE" sz="1600" dirty="0">
                          <a:solidFill>
                            <a:srgbClr val="595A59"/>
                          </a:solidFill>
                        </a:rPr>
                        <a:t> a variable </a:t>
                      </a:r>
                      <a:r>
                        <a:rPr lang="de-DE" sz="1600" dirty="0" err="1">
                          <a:solidFill>
                            <a:srgbClr val="595A59"/>
                          </a:solidFill>
                        </a:rPr>
                        <a:t>offer</a:t>
                      </a:r>
                      <a:r>
                        <a:rPr lang="de-DE" sz="1600" dirty="0">
                          <a:solidFill>
                            <a:srgbClr val="595A59"/>
                          </a:solidFill>
                        </a:rPr>
                        <a:t> </a:t>
                      </a:r>
                      <a:r>
                        <a:rPr lang="de-DE" sz="1600" dirty="0" err="1">
                          <a:solidFill>
                            <a:srgbClr val="595A59"/>
                          </a:solidFill>
                        </a:rPr>
                        <a:t>that</a:t>
                      </a:r>
                      <a:r>
                        <a:rPr lang="de-DE" sz="1600" dirty="0">
                          <a:solidFill>
                            <a:srgbClr val="595A59"/>
                          </a:solidFill>
                        </a:rPr>
                        <a:t> </a:t>
                      </a:r>
                      <a:r>
                        <a:rPr lang="de-DE" sz="1600" dirty="0" err="1">
                          <a:solidFill>
                            <a:srgbClr val="595A59"/>
                          </a:solidFill>
                        </a:rPr>
                        <a:t>can</a:t>
                      </a:r>
                      <a:r>
                        <a:rPr lang="de-DE" sz="1600" dirty="0">
                          <a:solidFill>
                            <a:srgbClr val="595A59"/>
                          </a:solidFill>
                        </a:rPr>
                        <a:t> </a:t>
                      </a:r>
                      <a:r>
                        <a:rPr lang="de-DE" sz="1600" dirty="0" err="1">
                          <a:solidFill>
                            <a:srgbClr val="595A59"/>
                          </a:solidFill>
                        </a:rPr>
                        <a:t>be</a:t>
                      </a:r>
                      <a:r>
                        <a:rPr lang="de-DE" sz="1600" dirty="0">
                          <a:solidFill>
                            <a:srgbClr val="595A59"/>
                          </a:solidFill>
                        </a:rPr>
                        <a:t> </a:t>
                      </a:r>
                      <a:r>
                        <a:rPr lang="de-DE" sz="1600" dirty="0" err="1">
                          <a:solidFill>
                            <a:srgbClr val="595A59"/>
                          </a:solidFill>
                        </a:rPr>
                        <a:t>adapted</a:t>
                      </a:r>
                      <a:r>
                        <a:rPr lang="de-DE" sz="1600" dirty="0">
                          <a:solidFill>
                            <a:srgbClr val="595A59"/>
                          </a:solidFill>
                        </a:rPr>
                        <a:t> </a:t>
                      </a:r>
                      <a:r>
                        <a:rPr lang="de-DE" sz="1600" dirty="0" err="1">
                          <a:solidFill>
                            <a:srgbClr val="595A59"/>
                          </a:solidFill>
                        </a:rPr>
                        <a:t>to</a:t>
                      </a:r>
                      <a:r>
                        <a:rPr lang="de-DE" sz="1600" dirty="0">
                          <a:solidFill>
                            <a:srgbClr val="595A59"/>
                          </a:solidFill>
                        </a:rPr>
                        <a:t> individual </a:t>
                      </a:r>
                      <a:r>
                        <a:rPr lang="de-DE" sz="1600" dirty="0" err="1">
                          <a:solidFill>
                            <a:srgbClr val="595A59"/>
                          </a:solidFill>
                        </a:rPr>
                        <a:t>needs</a:t>
                      </a:r>
                      <a:r>
                        <a:rPr lang="de-DE" sz="1600" dirty="0">
                          <a:solidFill>
                            <a:srgbClr val="595A59"/>
                          </a:solidFill>
                        </a:rPr>
                        <a:t>.</a:t>
                      </a:r>
                      <a:endParaRPr dirty="0"/>
                    </a:p>
                  </a:txBody>
                  <a:tcPr marL="91450" marR="91450" marT="45725" marB="45725" anchor="ctr"/>
                </a:tc>
                <a:tc>
                  <a:txBody>
                    <a:bodyPr/>
                    <a:lstStyle/>
                    <a:p>
                      <a:pPr marL="0" marR="0" lvl="0" indent="0" algn="l" rtl="0">
                        <a:spcBef>
                          <a:spcPts val="0"/>
                        </a:spcBef>
                        <a:spcAft>
                          <a:spcPts val="0"/>
                        </a:spcAft>
                        <a:buNone/>
                      </a:pPr>
                      <a:r>
                        <a:rPr lang="de-DE" sz="1600">
                          <a:solidFill>
                            <a:srgbClr val="595A59"/>
                          </a:solidFill>
                        </a:rPr>
                        <a:t>Ryanair</a:t>
                      </a:r>
                      <a:endParaRPr sz="1600">
                        <a:solidFill>
                          <a:srgbClr val="595A59"/>
                        </a:solidFill>
                      </a:endParaRPr>
                    </a:p>
                  </a:txBody>
                  <a:tcPr marL="91450" marR="91450" marT="45725" marB="45725" anchor="ctr"/>
                </a:tc>
                <a:extLst>
                  <a:ext uri="{0D108BD9-81ED-4DB2-BD59-A6C34878D82A}">
                    <a16:rowId xmlns:a16="http://schemas.microsoft.com/office/drawing/2014/main" val="10001"/>
                  </a:ext>
                </a:extLst>
              </a:tr>
              <a:tr h="104400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de-DE" sz="1600">
                          <a:solidFill>
                            <a:srgbClr val="595A59"/>
                          </a:solidFill>
                        </a:rPr>
                        <a:t>crowd-funding</a:t>
                      </a:r>
                      <a:endParaRPr/>
                    </a:p>
                    <a:p>
                      <a:pPr marL="0" marR="0" lvl="0" indent="0" algn="l" rtl="0">
                        <a:spcBef>
                          <a:spcPts val="0"/>
                        </a:spcBef>
                        <a:spcAft>
                          <a:spcPts val="0"/>
                        </a:spcAft>
                        <a:buNone/>
                      </a:pPr>
                      <a:endParaRPr sz="1600">
                        <a:solidFill>
                          <a:srgbClr val="595A59"/>
                        </a:solidFill>
                      </a:endParaRPr>
                    </a:p>
                  </a:txBody>
                  <a:tcPr marL="91450" marR="91450" marT="45725" marB="45725" anchor="ctr"/>
                </a:tc>
                <a:tc>
                  <a:txBody>
                    <a:bodyPr/>
                    <a:lstStyle/>
                    <a:p>
                      <a:pPr marL="0" marR="0" lvl="0" indent="0" algn="l" rtl="0">
                        <a:spcBef>
                          <a:spcPts val="0"/>
                        </a:spcBef>
                        <a:spcAft>
                          <a:spcPts val="0"/>
                        </a:spcAft>
                        <a:buNone/>
                      </a:pPr>
                      <a:r>
                        <a:rPr lang="de-DE" sz="1600" dirty="0">
                          <a:solidFill>
                            <a:srgbClr val="595A59"/>
                          </a:solidFill>
                        </a:rPr>
                        <a:t>A </a:t>
                      </a:r>
                      <a:r>
                        <a:rPr lang="de-DE" sz="1600" dirty="0" err="1">
                          <a:solidFill>
                            <a:srgbClr val="595A59"/>
                          </a:solidFill>
                        </a:rPr>
                        <a:t>product</a:t>
                      </a:r>
                      <a:r>
                        <a:rPr lang="de-DE" sz="1600" dirty="0">
                          <a:solidFill>
                            <a:srgbClr val="595A59"/>
                          </a:solidFill>
                        </a:rPr>
                        <a:t>, </a:t>
                      </a:r>
                      <a:r>
                        <a:rPr lang="de-DE" sz="1600" dirty="0" err="1">
                          <a:solidFill>
                            <a:srgbClr val="595A59"/>
                          </a:solidFill>
                        </a:rPr>
                        <a:t>service</a:t>
                      </a:r>
                      <a:r>
                        <a:rPr lang="de-DE" sz="1600" dirty="0">
                          <a:solidFill>
                            <a:srgbClr val="595A59"/>
                          </a:solidFill>
                        </a:rPr>
                        <a:t> </a:t>
                      </a:r>
                      <a:r>
                        <a:rPr lang="de-DE" sz="1600" dirty="0" err="1">
                          <a:solidFill>
                            <a:srgbClr val="595A59"/>
                          </a:solidFill>
                        </a:rPr>
                        <a:t>or</a:t>
                      </a:r>
                      <a:r>
                        <a:rPr lang="de-DE" sz="1600" dirty="0">
                          <a:solidFill>
                            <a:srgbClr val="595A59"/>
                          </a:solidFill>
                        </a:rPr>
                        <a:t> </a:t>
                      </a:r>
                      <a:r>
                        <a:rPr lang="de-DE" sz="1600" dirty="0" err="1">
                          <a:solidFill>
                            <a:srgbClr val="595A59"/>
                          </a:solidFill>
                        </a:rPr>
                        <a:t>start-up</a:t>
                      </a:r>
                      <a:r>
                        <a:rPr lang="de-DE" sz="1600" dirty="0">
                          <a:solidFill>
                            <a:srgbClr val="595A59"/>
                          </a:solidFill>
                        </a:rPr>
                        <a:t> </a:t>
                      </a:r>
                      <a:r>
                        <a:rPr lang="de-DE" sz="1600" dirty="0" err="1">
                          <a:solidFill>
                            <a:srgbClr val="595A59"/>
                          </a:solidFill>
                        </a:rPr>
                        <a:t>is</a:t>
                      </a:r>
                      <a:r>
                        <a:rPr lang="de-DE" sz="1600" dirty="0">
                          <a:solidFill>
                            <a:srgbClr val="595A59"/>
                          </a:solidFill>
                        </a:rPr>
                        <a:t> </a:t>
                      </a:r>
                      <a:r>
                        <a:rPr lang="de-DE" sz="1600" dirty="0" err="1">
                          <a:solidFill>
                            <a:srgbClr val="595A59"/>
                          </a:solidFill>
                        </a:rPr>
                        <a:t>financed</a:t>
                      </a:r>
                      <a:r>
                        <a:rPr lang="de-DE" sz="1600" dirty="0">
                          <a:solidFill>
                            <a:srgbClr val="595A59"/>
                          </a:solidFill>
                        </a:rPr>
                        <a:t> </a:t>
                      </a:r>
                      <a:r>
                        <a:rPr lang="de-DE" sz="1600" dirty="0" err="1">
                          <a:solidFill>
                            <a:srgbClr val="595A59"/>
                          </a:solidFill>
                        </a:rPr>
                        <a:t>by</a:t>
                      </a:r>
                      <a:r>
                        <a:rPr lang="de-DE" sz="1600" dirty="0">
                          <a:solidFill>
                            <a:srgbClr val="595A59"/>
                          </a:solidFill>
                        </a:rPr>
                        <a:t> a </a:t>
                      </a:r>
                      <a:r>
                        <a:rPr lang="de-DE" sz="1600" dirty="0" err="1">
                          <a:solidFill>
                            <a:srgbClr val="595A59"/>
                          </a:solidFill>
                        </a:rPr>
                        <a:t>group</a:t>
                      </a:r>
                      <a:r>
                        <a:rPr lang="de-DE" sz="1600" dirty="0">
                          <a:solidFill>
                            <a:srgbClr val="595A59"/>
                          </a:solidFill>
                        </a:rPr>
                        <a:t> of </a:t>
                      </a:r>
                      <a:r>
                        <a:rPr lang="de-DE" sz="1600" dirty="0" err="1">
                          <a:solidFill>
                            <a:srgbClr val="595A59"/>
                          </a:solidFill>
                        </a:rPr>
                        <a:t>small</a:t>
                      </a:r>
                      <a:r>
                        <a:rPr lang="de-DE" sz="1600" dirty="0">
                          <a:solidFill>
                            <a:srgbClr val="595A59"/>
                          </a:solidFill>
                        </a:rPr>
                        <a:t> </a:t>
                      </a:r>
                      <a:r>
                        <a:rPr lang="de-DE" sz="1600" dirty="0" err="1">
                          <a:solidFill>
                            <a:srgbClr val="595A59"/>
                          </a:solidFill>
                        </a:rPr>
                        <a:t>investors</a:t>
                      </a:r>
                      <a:r>
                        <a:rPr lang="de-DE" sz="1600" dirty="0">
                          <a:solidFill>
                            <a:srgbClr val="595A59"/>
                          </a:solidFill>
                        </a:rPr>
                        <a:t> </a:t>
                      </a:r>
                      <a:r>
                        <a:rPr lang="de-DE" sz="1600" dirty="0" err="1">
                          <a:solidFill>
                            <a:srgbClr val="595A59"/>
                          </a:solidFill>
                        </a:rPr>
                        <a:t>who</a:t>
                      </a:r>
                      <a:r>
                        <a:rPr lang="de-DE" sz="1600" dirty="0">
                          <a:solidFill>
                            <a:srgbClr val="595A59"/>
                          </a:solidFill>
                        </a:rPr>
                        <a:t> support the </a:t>
                      </a:r>
                      <a:r>
                        <a:rPr lang="de-DE" sz="1600" dirty="0" err="1">
                          <a:solidFill>
                            <a:srgbClr val="595A59"/>
                          </a:solidFill>
                        </a:rPr>
                        <a:t>underlying</a:t>
                      </a:r>
                      <a:r>
                        <a:rPr lang="de-DE" sz="1600" dirty="0">
                          <a:solidFill>
                            <a:srgbClr val="595A59"/>
                          </a:solidFill>
                        </a:rPr>
                        <a:t> </a:t>
                      </a:r>
                      <a:r>
                        <a:rPr lang="de-DE" sz="1600" dirty="0" err="1">
                          <a:solidFill>
                            <a:srgbClr val="595A59"/>
                          </a:solidFill>
                        </a:rPr>
                        <a:t>idea</a:t>
                      </a:r>
                      <a:r>
                        <a:rPr lang="de-DE" sz="1600" dirty="0">
                          <a:solidFill>
                            <a:srgbClr val="595A59"/>
                          </a:solidFill>
                        </a:rPr>
                        <a:t>. </a:t>
                      </a:r>
                      <a:r>
                        <a:rPr lang="de-DE" sz="1600" dirty="0" err="1">
                          <a:solidFill>
                            <a:srgbClr val="595A59"/>
                          </a:solidFill>
                        </a:rPr>
                        <a:t>If</a:t>
                      </a:r>
                      <a:r>
                        <a:rPr lang="de-DE" sz="1600" dirty="0">
                          <a:solidFill>
                            <a:srgbClr val="595A59"/>
                          </a:solidFill>
                        </a:rPr>
                        <a:t> </a:t>
                      </a:r>
                      <a:r>
                        <a:rPr lang="de-DE" sz="1600" dirty="0" err="1">
                          <a:solidFill>
                            <a:srgbClr val="595A59"/>
                          </a:solidFill>
                        </a:rPr>
                        <a:t>enough</a:t>
                      </a:r>
                      <a:r>
                        <a:rPr lang="de-DE" sz="1600" dirty="0">
                          <a:solidFill>
                            <a:srgbClr val="595A59"/>
                          </a:solidFill>
                        </a:rPr>
                        <a:t> </a:t>
                      </a:r>
                      <a:r>
                        <a:rPr lang="de-DE" sz="1600" dirty="0" err="1">
                          <a:solidFill>
                            <a:srgbClr val="595A59"/>
                          </a:solidFill>
                        </a:rPr>
                        <a:t>money</a:t>
                      </a:r>
                      <a:r>
                        <a:rPr lang="de-DE" sz="1600" dirty="0">
                          <a:solidFill>
                            <a:srgbClr val="595A59"/>
                          </a:solidFill>
                        </a:rPr>
                        <a:t> </a:t>
                      </a:r>
                      <a:r>
                        <a:rPr lang="de-DE" sz="1600" dirty="0" err="1">
                          <a:solidFill>
                            <a:srgbClr val="595A59"/>
                          </a:solidFill>
                        </a:rPr>
                        <a:t>is</a:t>
                      </a:r>
                      <a:r>
                        <a:rPr lang="de-DE" sz="1600" dirty="0">
                          <a:solidFill>
                            <a:srgbClr val="595A59"/>
                          </a:solidFill>
                        </a:rPr>
                        <a:t> </a:t>
                      </a:r>
                      <a:r>
                        <a:rPr lang="de-DE" sz="1600" dirty="0" err="1">
                          <a:solidFill>
                            <a:srgbClr val="595A59"/>
                          </a:solidFill>
                        </a:rPr>
                        <a:t>raised</a:t>
                      </a:r>
                      <a:r>
                        <a:rPr lang="de-DE" sz="1600" dirty="0">
                          <a:solidFill>
                            <a:srgbClr val="595A59"/>
                          </a:solidFill>
                        </a:rPr>
                        <a:t>, the </a:t>
                      </a:r>
                      <a:r>
                        <a:rPr lang="de-DE" sz="1600" dirty="0" err="1">
                          <a:solidFill>
                            <a:srgbClr val="595A59"/>
                          </a:solidFill>
                        </a:rPr>
                        <a:t>project</a:t>
                      </a:r>
                      <a:r>
                        <a:rPr lang="de-DE" sz="1600" dirty="0">
                          <a:solidFill>
                            <a:srgbClr val="595A59"/>
                          </a:solidFill>
                        </a:rPr>
                        <a:t> </a:t>
                      </a:r>
                      <a:r>
                        <a:rPr lang="de-DE" sz="1600" dirty="0" err="1">
                          <a:solidFill>
                            <a:srgbClr val="595A59"/>
                          </a:solidFill>
                        </a:rPr>
                        <a:t>is</a:t>
                      </a:r>
                      <a:r>
                        <a:rPr lang="de-DE" sz="1600" dirty="0">
                          <a:solidFill>
                            <a:srgbClr val="595A59"/>
                          </a:solidFill>
                        </a:rPr>
                        <a:t> </a:t>
                      </a:r>
                      <a:r>
                        <a:rPr lang="de-DE" sz="1600" dirty="0" err="1">
                          <a:solidFill>
                            <a:srgbClr val="595A59"/>
                          </a:solidFill>
                        </a:rPr>
                        <a:t>implemented</a:t>
                      </a:r>
                      <a:r>
                        <a:rPr lang="de-DE" sz="1600" dirty="0">
                          <a:solidFill>
                            <a:srgbClr val="595A59"/>
                          </a:solidFill>
                        </a:rPr>
                        <a:t> and the </a:t>
                      </a:r>
                      <a:r>
                        <a:rPr lang="de-DE" sz="1600" dirty="0" err="1">
                          <a:solidFill>
                            <a:srgbClr val="595A59"/>
                          </a:solidFill>
                        </a:rPr>
                        <a:t>investors</a:t>
                      </a:r>
                      <a:r>
                        <a:rPr lang="de-DE" sz="1600" dirty="0">
                          <a:solidFill>
                            <a:srgbClr val="595A59"/>
                          </a:solidFill>
                        </a:rPr>
                        <a:t> </a:t>
                      </a:r>
                      <a:r>
                        <a:rPr lang="de-DE" sz="1600" dirty="0" err="1">
                          <a:solidFill>
                            <a:srgbClr val="595A59"/>
                          </a:solidFill>
                        </a:rPr>
                        <a:t>receive</a:t>
                      </a:r>
                      <a:r>
                        <a:rPr lang="de-DE" sz="1600" dirty="0">
                          <a:solidFill>
                            <a:srgbClr val="595A59"/>
                          </a:solidFill>
                        </a:rPr>
                        <a:t> </a:t>
                      </a:r>
                      <a:r>
                        <a:rPr lang="de-DE" sz="1600" dirty="0" err="1">
                          <a:solidFill>
                            <a:srgbClr val="595A59"/>
                          </a:solidFill>
                        </a:rPr>
                        <a:t>certain</a:t>
                      </a:r>
                      <a:r>
                        <a:rPr lang="de-DE" sz="1600" dirty="0">
                          <a:solidFill>
                            <a:srgbClr val="595A59"/>
                          </a:solidFill>
                        </a:rPr>
                        <a:t> </a:t>
                      </a:r>
                      <a:r>
                        <a:rPr lang="de-DE" sz="1600" dirty="0" err="1">
                          <a:solidFill>
                            <a:srgbClr val="595A59"/>
                          </a:solidFill>
                        </a:rPr>
                        <a:t>benefits</a:t>
                      </a:r>
                      <a:r>
                        <a:rPr lang="de-DE" sz="1600" dirty="0">
                          <a:solidFill>
                            <a:srgbClr val="595A59"/>
                          </a:solidFill>
                        </a:rPr>
                        <a:t>.</a:t>
                      </a:r>
                      <a:endParaRPr dirty="0"/>
                    </a:p>
                  </a:txBody>
                  <a:tcPr marL="91450" marR="91450" marT="45725" marB="45725" anchor="ctr"/>
                </a:tc>
                <a:tc>
                  <a:txBody>
                    <a:bodyPr/>
                    <a:lstStyle/>
                    <a:p>
                      <a:pPr marL="0" marR="0" lvl="0" indent="0" algn="l" rtl="0">
                        <a:spcBef>
                          <a:spcPts val="0"/>
                        </a:spcBef>
                        <a:spcAft>
                          <a:spcPts val="0"/>
                        </a:spcAft>
                        <a:buNone/>
                      </a:pPr>
                      <a:r>
                        <a:rPr lang="de-DE" sz="1600" dirty="0">
                          <a:solidFill>
                            <a:srgbClr val="595A59"/>
                          </a:solidFill>
                        </a:rPr>
                        <a:t>Pebble Technology</a:t>
                      </a:r>
                      <a:endParaRPr sz="1600" dirty="0">
                        <a:solidFill>
                          <a:srgbClr val="595A59"/>
                        </a:solidFill>
                      </a:endParaRPr>
                    </a:p>
                  </a:txBody>
                  <a:tcPr marL="91450" marR="91450" marT="45725" marB="45725" anchor="ctr"/>
                </a:tc>
                <a:extLst>
                  <a:ext uri="{0D108BD9-81ED-4DB2-BD59-A6C34878D82A}">
                    <a16:rowId xmlns:a16="http://schemas.microsoft.com/office/drawing/2014/main" val="10002"/>
                  </a:ext>
                </a:extLst>
              </a:tr>
              <a:tr h="1065600">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de-DE" sz="1600">
                          <a:solidFill>
                            <a:srgbClr val="595A59"/>
                          </a:solidFill>
                          <a:latin typeface="Calibri"/>
                          <a:ea typeface="Calibri"/>
                          <a:cs typeface="Calibri"/>
                          <a:sym typeface="Calibri"/>
                        </a:rPr>
                        <a:t>customer loyalty</a:t>
                      </a:r>
                      <a:endParaRPr sz="1600">
                        <a:solidFill>
                          <a:srgbClr val="595A59"/>
                        </a:solidFill>
                        <a:latin typeface="Calibri"/>
                        <a:ea typeface="Calibri"/>
                        <a:cs typeface="Calibri"/>
                        <a:sym typeface="Calibri"/>
                      </a:endParaRPr>
                    </a:p>
                    <a:p>
                      <a:pPr marL="0" marR="0" lvl="0" indent="0" algn="l" rtl="0">
                        <a:spcBef>
                          <a:spcPts val="0"/>
                        </a:spcBef>
                        <a:spcAft>
                          <a:spcPts val="0"/>
                        </a:spcAft>
                        <a:buNone/>
                      </a:pPr>
                      <a:endParaRPr sz="1600">
                        <a:solidFill>
                          <a:schemeClr val="dk1"/>
                        </a:solidFill>
                        <a:latin typeface="Calibri"/>
                        <a:ea typeface="Calibri"/>
                        <a:cs typeface="Calibri"/>
                        <a:sym typeface="Calibri"/>
                      </a:endParaRPr>
                    </a:p>
                  </a:txBody>
                  <a:tcPr marL="91450" marR="91450" marT="45725" marB="45725" anchor="ctr"/>
                </a:tc>
                <a:tc>
                  <a:txBody>
                    <a:bodyPr/>
                    <a:lstStyle/>
                    <a:p>
                      <a:pPr marL="0" marR="0" lvl="0" indent="0" algn="l" rtl="0">
                        <a:spcBef>
                          <a:spcPts val="0"/>
                        </a:spcBef>
                        <a:spcAft>
                          <a:spcPts val="0"/>
                        </a:spcAft>
                        <a:buNone/>
                      </a:pPr>
                      <a:r>
                        <a:rPr lang="de-DE" sz="1600" dirty="0">
                          <a:solidFill>
                            <a:srgbClr val="595A59"/>
                          </a:solidFill>
                          <a:latin typeface="Calibri"/>
                          <a:ea typeface="Calibri"/>
                          <a:cs typeface="Calibri"/>
                          <a:sym typeface="Calibri"/>
                        </a:rPr>
                        <a:t>Customers </a:t>
                      </a:r>
                      <a:r>
                        <a:rPr lang="de-DE" sz="1600" dirty="0" err="1">
                          <a:solidFill>
                            <a:srgbClr val="595A59"/>
                          </a:solidFill>
                          <a:latin typeface="Calibri"/>
                          <a:ea typeface="Calibri"/>
                          <a:cs typeface="Calibri"/>
                          <a:sym typeface="Calibri"/>
                        </a:rPr>
                        <a:t>are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tied</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to</a:t>
                      </a:r>
                      <a:r>
                        <a:rPr lang="de-DE" sz="1600" dirty="0">
                          <a:solidFill>
                            <a:srgbClr val="595A59"/>
                          </a:solidFill>
                          <a:latin typeface="Calibri"/>
                          <a:ea typeface="Calibri"/>
                          <a:cs typeface="Calibri"/>
                          <a:sym typeface="Calibri"/>
                        </a:rPr>
                        <a:t> the </a:t>
                      </a:r>
                      <a:r>
                        <a:rPr lang="de-DE" sz="1600" dirty="0" err="1">
                          <a:solidFill>
                            <a:srgbClr val="595A59"/>
                          </a:solidFill>
                          <a:latin typeface="Calibri"/>
                          <a:ea typeface="Calibri"/>
                          <a:cs typeface="Calibri"/>
                          <a:sym typeface="Calibri"/>
                        </a:rPr>
                        <a:t>company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with</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bonus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programmes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It</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aims</a:t>
                      </a:r>
                      <a:r>
                        <a:rPr lang="de-DE" sz="1600" dirty="0">
                          <a:solidFill>
                            <a:srgbClr val="595A59"/>
                          </a:solidFill>
                          <a:latin typeface="Calibri"/>
                          <a:ea typeface="Calibri"/>
                          <a:cs typeface="Calibri"/>
                          <a:sym typeface="Calibri"/>
                        </a:rPr>
                        <a:t> at </a:t>
                      </a:r>
                      <a:r>
                        <a:rPr lang="de-DE" sz="1600" dirty="0" err="1">
                          <a:solidFill>
                            <a:srgbClr val="595A59"/>
                          </a:solidFill>
                          <a:latin typeface="Calibri"/>
                          <a:ea typeface="Calibri"/>
                          <a:cs typeface="Calibri"/>
                          <a:sym typeface="Calibri"/>
                        </a:rPr>
                        <a:t>increasing</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loyalty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by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creating</a:t>
                      </a:r>
                      <a:r>
                        <a:rPr lang="de-DE" sz="1600" dirty="0">
                          <a:solidFill>
                            <a:srgbClr val="595A59"/>
                          </a:solidFill>
                          <a:latin typeface="Calibri"/>
                          <a:ea typeface="Calibri"/>
                          <a:cs typeface="Calibri"/>
                          <a:sym typeface="Calibri"/>
                        </a:rPr>
                        <a:t> an emotional </a:t>
                      </a:r>
                      <a:r>
                        <a:rPr lang="de-DE" sz="1600" dirty="0" err="1">
                          <a:solidFill>
                            <a:srgbClr val="595A59"/>
                          </a:solidFill>
                          <a:latin typeface="Calibri"/>
                          <a:ea typeface="Calibri"/>
                          <a:cs typeface="Calibri"/>
                          <a:sym typeface="Calibri"/>
                        </a:rPr>
                        <a:t>connection</a:t>
                      </a:r>
                      <a:r>
                        <a:rPr lang="de-DE" sz="1600" dirty="0">
                          <a:solidFill>
                            <a:srgbClr val="595A59"/>
                          </a:solidFill>
                          <a:latin typeface="Calibri"/>
                          <a:ea typeface="Calibri"/>
                          <a:cs typeface="Calibri"/>
                          <a:sym typeface="Calibri"/>
                        </a:rPr>
                        <a:t> and/</a:t>
                      </a:r>
                      <a:r>
                        <a:rPr lang="de-DE" sz="1600" dirty="0" err="1">
                          <a:solidFill>
                            <a:srgbClr val="595A59"/>
                          </a:solidFill>
                          <a:latin typeface="Calibri"/>
                          <a:ea typeface="Calibri"/>
                          <a:cs typeface="Calibri"/>
                          <a:sym typeface="Calibri"/>
                        </a:rPr>
                        <a:t>or</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rewarding</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it</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with</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special</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offers</a:t>
                      </a:r>
                      <a:r>
                        <a:rPr lang="de-DE" sz="1600" dirty="0">
                          <a:solidFill>
                            <a:srgbClr val="595A59"/>
                          </a:solidFill>
                          <a:latin typeface="Calibri"/>
                          <a:ea typeface="Calibri"/>
                          <a:cs typeface="Calibri"/>
                          <a:sym typeface="Calibri"/>
                        </a:rPr>
                        <a:t>. Customers </a:t>
                      </a:r>
                      <a:r>
                        <a:rPr lang="de-DE" sz="1600" dirty="0" err="1">
                          <a:solidFill>
                            <a:srgbClr val="595A59"/>
                          </a:solidFill>
                          <a:latin typeface="Calibri"/>
                          <a:ea typeface="Calibri"/>
                          <a:cs typeface="Calibri"/>
                          <a:sym typeface="Calibri"/>
                        </a:rPr>
                        <a:t>voluntarily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commit</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to</a:t>
                      </a:r>
                      <a:r>
                        <a:rPr lang="de-DE" sz="1600" dirty="0">
                          <a:solidFill>
                            <a:srgbClr val="595A59"/>
                          </a:solidFill>
                          <a:latin typeface="Calibri"/>
                          <a:ea typeface="Calibri"/>
                          <a:cs typeface="Calibri"/>
                          <a:sym typeface="Calibri"/>
                        </a:rPr>
                        <a:t> the </a:t>
                      </a:r>
                      <a:r>
                        <a:rPr lang="de-DE" sz="1600" dirty="0" err="1">
                          <a:solidFill>
                            <a:srgbClr val="595A59"/>
                          </a:solidFill>
                          <a:latin typeface="Calibri"/>
                          <a:ea typeface="Calibri"/>
                          <a:cs typeface="Calibri"/>
                          <a:sym typeface="Calibri"/>
                        </a:rPr>
                        <a:t>company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which</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can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protect</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future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revenues</a:t>
                      </a:r>
                      <a:r>
                        <a:rPr lang="de-DE" sz="1600" dirty="0">
                          <a:solidFill>
                            <a:srgbClr val="595A59"/>
                          </a:solidFill>
                          <a:latin typeface="Calibri"/>
                          <a:ea typeface="Calibri"/>
                          <a:cs typeface="Calibri"/>
                          <a:sym typeface="Calibri"/>
                        </a:rPr>
                        <a:t>.</a:t>
                      </a:r>
                      <a:endParaRPr dirty="0"/>
                    </a:p>
                  </a:txBody>
                  <a:tcPr marL="91450" marR="91450" marT="45725" marB="45725" anchor="ctr"/>
                </a:tc>
                <a:tc>
                  <a:txBody>
                    <a:bodyPr/>
                    <a:lstStyle/>
                    <a:p>
                      <a:pPr marL="0" marR="0" lvl="0" indent="0" algn="l" rtl="0">
                        <a:spcBef>
                          <a:spcPts val="0"/>
                        </a:spcBef>
                        <a:spcAft>
                          <a:spcPts val="0"/>
                        </a:spcAft>
                        <a:buClr>
                          <a:srgbClr val="595A59"/>
                        </a:buClr>
                        <a:buSzPts val="1600"/>
                        <a:buFont typeface="Arial"/>
                        <a:buNone/>
                      </a:pPr>
                      <a:r>
                        <a:rPr lang="de-DE" sz="1600" dirty="0">
                          <a:solidFill>
                            <a:srgbClr val="595A59"/>
                          </a:solidFill>
                          <a:latin typeface="Calibri"/>
                          <a:ea typeface="Calibri"/>
                          <a:cs typeface="Calibri"/>
                          <a:sym typeface="Calibri"/>
                        </a:rPr>
                        <a:t>American Airlines</a:t>
                      </a:r>
                      <a:endParaRPr sz="1600" dirty="0">
                        <a:solidFill>
                          <a:srgbClr val="595A59"/>
                        </a:solidFill>
                        <a:latin typeface="Calibri"/>
                        <a:ea typeface="Calibri"/>
                        <a:cs typeface="Calibri"/>
                        <a:sym typeface="Calibri"/>
                      </a:endParaRPr>
                    </a:p>
                    <a:p>
                      <a:pPr marL="0" marR="0" lvl="0" indent="0" algn="l" rtl="0">
                        <a:spcBef>
                          <a:spcPts val="0"/>
                        </a:spcBef>
                        <a:spcAft>
                          <a:spcPts val="0"/>
                        </a:spcAft>
                        <a:buNone/>
                      </a:pPr>
                      <a:endParaRPr sz="1600" dirty="0">
                        <a:solidFill>
                          <a:srgbClr val="595A59"/>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3"/>
                  </a:ext>
                </a:extLst>
              </a:tr>
            </a:tbl>
          </a:graphicData>
        </a:graphic>
      </p:graphicFrame>
      <p:pic>
        <p:nvPicPr>
          <p:cNvPr id="1602" name="Google Shape;1602;p37" descr="Hinzufügen"/>
          <p:cNvPicPr preferRelativeResize="0"/>
          <p:nvPr/>
        </p:nvPicPr>
        <p:blipFill rotWithShape="1">
          <a:blip r:embed="rId3">
            <a:alphaModFix/>
          </a:blip>
          <a:srcRect/>
          <a:stretch/>
        </p:blipFill>
        <p:spPr>
          <a:xfrm>
            <a:off x="682089" y="2795441"/>
            <a:ext cx="828000" cy="828000"/>
          </a:xfrm>
          <a:prstGeom prst="rect">
            <a:avLst/>
          </a:prstGeom>
          <a:noFill/>
          <a:ln>
            <a:noFill/>
          </a:ln>
        </p:spPr>
      </p:pic>
      <p:pic>
        <p:nvPicPr>
          <p:cNvPr id="1603" name="Google Shape;1603;p37" descr="Gruppieren"/>
          <p:cNvPicPr preferRelativeResize="0"/>
          <p:nvPr/>
        </p:nvPicPr>
        <p:blipFill rotWithShape="1">
          <a:blip r:embed="rId4">
            <a:alphaModFix/>
          </a:blip>
          <a:srcRect/>
          <a:stretch/>
        </p:blipFill>
        <p:spPr>
          <a:xfrm>
            <a:off x="682089" y="3842221"/>
            <a:ext cx="828000" cy="828000"/>
          </a:xfrm>
          <a:prstGeom prst="rect">
            <a:avLst/>
          </a:prstGeom>
          <a:noFill/>
          <a:ln>
            <a:noFill/>
          </a:ln>
        </p:spPr>
      </p:pic>
      <p:pic>
        <p:nvPicPr>
          <p:cNvPr id="1604" name="Google Shape;1604;p37" descr="Händedruck"/>
          <p:cNvPicPr preferRelativeResize="0"/>
          <p:nvPr/>
        </p:nvPicPr>
        <p:blipFill rotWithShape="1">
          <a:blip r:embed="rId5">
            <a:alphaModFix/>
          </a:blip>
          <a:srcRect/>
          <a:stretch/>
        </p:blipFill>
        <p:spPr>
          <a:xfrm>
            <a:off x="682089" y="4989612"/>
            <a:ext cx="828000" cy="82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sp>
        <p:nvSpPr>
          <p:cNvPr id="1609" name="Google Shape;1609;p38"/>
          <p:cNvSpPr txBox="1">
            <a:spLocks noGrp="1"/>
          </p:cNvSpPr>
          <p:nvPr>
            <p:ph type="body" idx="1"/>
          </p:nvPr>
        </p:nvSpPr>
        <p:spPr>
          <a:xfrm>
            <a:off x="389965" y="1607198"/>
            <a:ext cx="11470341" cy="401751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595A59"/>
              </a:buClr>
              <a:buSzPts val="1800"/>
              <a:buNone/>
            </a:pPr>
            <a:endParaRPr/>
          </a:p>
        </p:txBody>
      </p:sp>
      <p:sp>
        <p:nvSpPr>
          <p:cNvPr id="1610" name="Google Shape;1610;p38"/>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Business Model Patterns </a:t>
            </a:r>
            <a:r>
              <a:rPr lang="de-DE" dirty="0" err="1"/>
              <a:t>may</a:t>
            </a:r>
            <a:r>
              <a:rPr lang="de-DE" dirty="0"/>
              <a:t> </a:t>
            </a:r>
            <a:r>
              <a:rPr lang="de-DE" dirty="0" err="1"/>
              <a:t>help</a:t>
            </a:r>
            <a:r>
              <a:rPr lang="de-DE" dirty="0"/>
              <a:t> </a:t>
            </a:r>
            <a:r>
              <a:rPr lang="de-DE" dirty="0" err="1"/>
              <a:t>tourism</a:t>
            </a:r>
            <a:r>
              <a:rPr lang="de-DE" dirty="0"/>
              <a:t> SMEs </a:t>
            </a:r>
            <a:r>
              <a:rPr lang="de-DE" dirty="0" err="1"/>
              <a:t>to</a:t>
            </a:r>
            <a:r>
              <a:rPr lang="de-DE" dirty="0"/>
              <a:t> find the </a:t>
            </a:r>
            <a:r>
              <a:rPr lang="de-DE" dirty="0" err="1"/>
              <a:t>right</a:t>
            </a:r>
            <a:r>
              <a:rPr lang="de-DE" dirty="0"/>
              <a:t> </a:t>
            </a:r>
            <a:r>
              <a:rPr lang="de-DE" dirty="0" err="1"/>
              <a:t>business</a:t>
            </a:r>
            <a:r>
              <a:rPr lang="de-DE" dirty="0"/>
              <a:t> </a:t>
            </a:r>
            <a:r>
              <a:rPr lang="de-DE" dirty="0" err="1"/>
              <a:t>model</a:t>
            </a:r>
            <a:r>
              <a:rPr lang="de-DE" dirty="0"/>
              <a:t>.</a:t>
            </a:r>
            <a:endParaRPr dirty="0"/>
          </a:p>
          <a:p>
            <a:pPr marL="0" lvl="0" indent="0" algn="l" rtl="0">
              <a:lnSpc>
                <a:spcPct val="90000"/>
              </a:lnSpc>
              <a:spcBef>
                <a:spcPts val="1000"/>
              </a:spcBef>
              <a:spcAft>
                <a:spcPts val="0"/>
              </a:spcAft>
              <a:buClr>
                <a:srgbClr val="79527B"/>
              </a:buClr>
              <a:buSzPts val="2000"/>
              <a:buNone/>
            </a:pPr>
            <a:endParaRPr dirty="0"/>
          </a:p>
        </p:txBody>
      </p:sp>
      <p:sp>
        <p:nvSpPr>
          <p:cNvPr id="1611" name="Google Shape;1611;p38"/>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79527B"/>
              </a:buClr>
              <a:buSzPct val="100000"/>
              <a:buNone/>
            </a:pPr>
            <a:r>
              <a:rPr lang="de-DE"/>
              <a:t>Business Model Patterns II/III </a:t>
            </a:r>
            <a:endParaRPr/>
          </a:p>
        </p:txBody>
      </p:sp>
      <p:graphicFrame>
        <p:nvGraphicFramePr>
          <p:cNvPr id="1612" name="Google Shape;1612;p38"/>
          <p:cNvGraphicFramePr/>
          <p:nvPr/>
        </p:nvGraphicFramePr>
        <p:xfrm>
          <a:off x="389965" y="1607198"/>
          <a:ext cx="11541200" cy="4047655"/>
        </p:xfrm>
        <a:graphic>
          <a:graphicData uri="http://schemas.openxmlformats.org/drawingml/2006/table">
            <a:tbl>
              <a:tblPr firstRow="1" bandRow="1">
                <a:noFill/>
                <a:tableStyleId>{D65382E9-9D14-4C77-8238-805F2563FB86}</a:tableStyleId>
              </a:tblPr>
              <a:tblGrid>
                <a:gridCol w="1368000">
                  <a:extLst>
                    <a:ext uri="{9D8B030D-6E8A-4147-A177-3AD203B41FA5}">
                      <a16:colId xmlns:a16="http://schemas.microsoft.com/office/drawing/2014/main" val="20000"/>
                    </a:ext>
                  </a:extLst>
                </a:gridCol>
                <a:gridCol w="1554200">
                  <a:extLst>
                    <a:ext uri="{9D8B030D-6E8A-4147-A177-3AD203B41FA5}">
                      <a16:colId xmlns:a16="http://schemas.microsoft.com/office/drawing/2014/main" val="20001"/>
                    </a:ext>
                  </a:extLst>
                </a:gridCol>
                <a:gridCol w="7506025">
                  <a:extLst>
                    <a:ext uri="{9D8B030D-6E8A-4147-A177-3AD203B41FA5}">
                      <a16:colId xmlns:a16="http://schemas.microsoft.com/office/drawing/2014/main" val="20002"/>
                    </a:ext>
                  </a:extLst>
                </a:gridCol>
                <a:gridCol w="1112975">
                  <a:extLst>
                    <a:ext uri="{9D8B030D-6E8A-4147-A177-3AD203B41FA5}">
                      <a16:colId xmlns:a16="http://schemas.microsoft.com/office/drawing/2014/main" val="20003"/>
                    </a:ext>
                  </a:extLst>
                </a:gridCol>
              </a:tblGrid>
              <a:tr h="554275">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r>
                        <a:rPr lang="de-DE" sz="1600"/>
                        <a:t>Name</a:t>
                      </a:r>
                      <a:endParaRPr sz="1600"/>
                    </a:p>
                  </a:txBody>
                  <a:tcPr marL="91450" marR="91450" marT="45725" marB="45725" anchor="ctr"/>
                </a:tc>
                <a:tc>
                  <a:txBody>
                    <a:bodyPr/>
                    <a:lstStyle/>
                    <a:p>
                      <a:pPr marL="0" marR="0" lvl="0" indent="0" algn="l" rtl="0">
                        <a:spcBef>
                          <a:spcPts val="0"/>
                        </a:spcBef>
                        <a:spcAft>
                          <a:spcPts val="0"/>
                        </a:spcAft>
                        <a:buNone/>
                      </a:pPr>
                      <a:r>
                        <a:rPr lang="de-DE" sz="1600"/>
                        <a:t>Underlying Principle</a:t>
                      </a:r>
                      <a:endParaRPr sz="1600"/>
                    </a:p>
                  </a:txBody>
                  <a:tcPr marL="91450" marR="91450" marT="45725" marB="45725" anchor="ctr"/>
                </a:tc>
                <a:tc>
                  <a:txBody>
                    <a:bodyPr/>
                    <a:lstStyle/>
                    <a:p>
                      <a:pPr marL="0" marR="0" lvl="0" indent="0" algn="l" rtl="0">
                        <a:spcBef>
                          <a:spcPts val="0"/>
                        </a:spcBef>
                        <a:spcAft>
                          <a:spcPts val="0"/>
                        </a:spcAft>
                        <a:buNone/>
                      </a:pPr>
                      <a:r>
                        <a:rPr lang="de-DE" sz="1600"/>
                        <a:t>Known examples</a:t>
                      </a:r>
                      <a:endParaRPr/>
                    </a:p>
                  </a:txBody>
                  <a:tcPr marL="91450" marR="91450" marT="45725" marB="45725" anchor="ctr"/>
                </a:tc>
                <a:extLst>
                  <a:ext uri="{0D108BD9-81ED-4DB2-BD59-A6C34878D82A}">
                    <a16:rowId xmlns:a16="http://schemas.microsoft.com/office/drawing/2014/main" val="10000"/>
                  </a:ext>
                </a:extLst>
              </a:tr>
              <a:tr h="87652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de-DE" sz="1600">
                          <a:solidFill>
                            <a:srgbClr val="595A59"/>
                          </a:solidFill>
                        </a:rPr>
                        <a:t>digitalization</a:t>
                      </a:r>
                      <a:endParaRPr/>
                    </a:p>
                  </a:txBody>
                  <a:tcPr marL="91450" marR="91450" marT="45725" marB="45725" anchor="ctr"/>
                </a:tc>
                <a:tc>
                  <a:txBody>
                    <a:bodyPr/>
                    <a:lstStyle/>
                    <a:p>
                      <a:pPr marL="0" marR="0" lvl="0" indent="0" algn="l" rtl="0">
                        <a:spcBef>
                          <a:spcPts val="0"/>
                        </a:spcBef>
                        <a:spcAft>
                          <a:spcPts val="0"/>
                        </a:spcAft>
                        <a:buNone/>
                      </a:pPr>
                      <a:r>
                        <a:rPr lang="de-DE" sz="1600" dirty="0" err="1">
                          <a:solidFill>
                            <a:srgbClr val="595A59"/>
                          </a:solidFill>
                        </a:rPr>
                        <a:t>Existing</a:t>
                      </a:r>
                      <a:r>
                        <a:rPr lang="de-DE" sz="1600" dirty="0">
                          <a:solidFill>
                            <a:srgbClr val="595A59"/>
                          </a:solidFill>
                        </a:rPr>
                        <a:t> </a:t>
                      </a:r>
                      <a:r>
                        <a:rPr lang="de-DE" sz="1600" dirty="0" err="1">
                          <a:solidFill>
                            <a:srgbClr val="595A59"/>
                          </a:solidFill>
                        </a:rPr>
                        <a:t>products</a:t>
                      </a:r>
                      <a:r>
                        <a:rPr lang="de-DE" sz="1600" dirty="0">
                          <a:solidFill>
                            <a:srgbClr val="595A59"/>
                          </a:solidFill>
                        </a:rPr>
                        <a:t>/</a:t>
                      </a:r>
                      <a:r>
                        <a:rPr lang="de-DE" sz="1600" dirty="0" err="1">
                          <a:solidFill>
                            <a:srgbClr val="595A59"/>
                          </a:solidFill>
                        </a:rPr>
                        <a:t>services</a:t>
                      </a:r>
                      <a:r>
                        <a:rPr lang="de-DE" sz="1600" dirty="0">
                          <a:solidFill>
                            <a:srgbClr val="595A59"/>
                          </a:solidFill>
                        </a:rPr>
                        <a:t> </a:t>
                      </a:r>
                      <a:r>
                        <a:rPr lang="de-DE" sz="1600" dirty="0" err="1">
                          <a:solidFill>
                            <a:srgbClr val="595A59"/>
                          </a:solidFill>
                        </a:rPr>
                        <a:t>are</a:t>
                      </a:r>
                      <a:r>
                        <a:rPr lang="de-DE" sz="1600" dirty="0">
                          <a:solidFill>
                            <a:srgbClr val="595A59"/>
                          </a:solidFill>
                        </a:rPr>
                        <a:t> </a:t>
                      </a:r>
                      <a:r>
                        <a:rPr lang="de-DE" sz="1600" dirty="0" err="1">
                          <a:solidFill>
                            <a:srgbClr val="595A59"/>
                          </a:solidFill>
                        </a:rPr>
                        <a:t>converted</a:t>
                      </a:r>
                      <a:r>
                        <a:rPr lang="de-DE" sz="1600" dirty="0">
                          <a:solidFill>
                            <a:srgbClr val="595A59"/>
                          </a:solidFill>
                        </a:rPr>
                        <a:t> </a:t>
                      </a:r>
                      <a:r>
                        <a:rPr lang="de-DE" sz="1600" dirty="0" err="1">
                          <a:solidFill>
                            <a:srgbClr val="595A59"/>
                          </a:solidFill>
                        </a:rPr>
                        <a:t>into</a:t>
                      </a:r>
                      <a:r>
                        <a:rPr lang="de-DE" sz="1600" dirty="0">
                          <a:solidFill>
                            <a:srgbClr val="595A59"/>
                          </a:solidFill>
                        </a:rPr>
                        <a:t> digital </a:t>
                      </a:r>
                      <a:r>
                        <a:rPr lang="de-DE" sz="1600" dirty="0" err="1">
                          <a:solidFill>
                            <a:srgbClr val="595A59"/>
                          </a:solidFill>
                        </a:rPr>
                        <a:t>variants</a:t>
                      </a:r>
                      <a:r>
                        <a:rPr lang="de-DE" sz="1600" dirty="0">
                          <a:solidFill>
                            <a:srgbClr val="595A59"/>
                          </a:solidFill>
                        </a:rPr>
                        <a:t> </a:t>
                      </a:r>
                      <a:r>
                        <a:rPr lang="de-DE" sz="1600" dirty="0" err="1">
                          <a:solidFill>
                            <a:srgbClr val="595A59"/>
                          </a:solidFill>
                        </a:rPr>
                        <a:t>that</a:t>
                      </a:r>
                      <a:r>
                        <a:rPr lang="de-DE" sz="1600" dirty="0">
                          <a:solidFill>
                            <a:srgbClr val="595A59"/>
                          </a:solidFill>
                        </a:rPr>
                        <a:t> </a:t>
                      </a:r>
                      <a:r>
                        <a:rPr lang="de-DE" sz="1600" dirty="0" err="1">
                          <a:solidFill>
                            <a:srgbClr val="595A59"/>
                          </a:solidFill>
                        </a:rPr>
                        <a:t>offer</a:t>
                      </a:r>
                      <a:r>
                        <a:rPr lang="de-DE" sz="1600" dirty="0">
                          <a:solidFill>
                            <a:srgbClr val="595A59"/>
                          </a:solidFill>
                        </a:rPr>
                        <a:t> </a:t>
                      </a:r>
                      <a:r>
                        <a:rPr lang="de-DE" sz="1600" dirty="0" err="1">
                          <a:solidFill>
                            <a:srgbClr val="595A59"/>
                          </a:solidFill>
                        </a:rPr>
                        <a:t>advantages</a:t>
                      </a:r>
                      <a:r>
                        <a:rPr lang="de-DE" sz="1600" dirty="0">
                          <a:solidFill>
                            <a:srgbClr val="595A59"/>
                          </a:solidFill>
                        </a:rPr>
                        <a:t> </a:t>
                      </a:r>
                      <a:r>
                        <a:rPr lang="de-DE" sz="1600" dirty="0" err="1">
                          <a:solidFill>
                            <a:srgbClr val="595A59"/>
                          </a:solidFill>
                        </a:rPr>
                        <a:t>over</a:t>
                      </a:r>
                      <a:r>
                        <a:rPr lang="de-DE" sz="1600" dirty="0">
                          <a:solidFill>
                            <a:srgbClr val="595A59"/>
                          </a:solidFill>
                        </a:rPr>
                        <a:t> </a:t>
                      </a:r>
                      <a:r>
                        <a:rPr lang="de-DE" sz="1600" dirty="0" err="1">
                          <a:solidFill>
                            <a:srgbClr val="595A59"/>
                          </a:solidFill>
                        </a:rPr>
                        <a:t>conventional</a:t>
                      </a:r>
                      <a:r>
                        <a:rPr lang="de-DE" sz="1600" dirty="0">
                          <a:solidFill>
                            <a:srgbClr val="595A59"/>
                          </a:solidFill>
                        </a:rPr>
                        <a:t> </a:t>
                      </a:r>
                      <a:r>
                        <a:rPr lang="de-DE" sz="1600" dirty="0" err="1">
                          <a:solidFill>
                            <a:srgbClr val="595A59"/>
                          </a:solidFill>
                        </a:rPr>
                        <a:t>products</a:t>
                      </a:r>
                      <a:r>
                        <a:rPr lang="de-DE" sz="1600" dirty="0">
                          <a:solidFill>
                            <a:srgbClr val="595A59"/>
                          </a:solidFill>
                        </a:rPr>
                        <a:t>/</a:t>
                      </a:r>
                      <a:r>
                        <a:rPr lang="de-DE" sz="1600" dirty="0" err="1">
                          <a:solidFill>
                            <a:srgbClr val="595A59"/>
                          </a:solidFill>
                        </a:rPr>
                        <a:t>services</a:t>
                      </a:r>
                      <a:r>
                        <a:rPr lang="de-DE" sz="1600" dirty="0">
                          <a:solidFill>
                            <a:srgbClr val="595A59"/>
                          </a:solidFill>
                        </a:rPr>
                        <a:t> (e.g., </a:t>
                      </a:r>
                      <a:r>
                        <a:rPr lang="de-DE" sz="1600" dirty="0" err="1">
                          <a:solidFill>
                            <a:srgbClr val="595A59"/>
                          </a:solidFill>
                        </a:rPr>
                        <a:t>easier</a:t>
                      </a:r>
                      <a:r>
                        <a:rPr lang="de-DE" sz="1600" dirty="0">
                          <a:solidFill>
                            <a:srgbClr val="595A59"/>
                          </a:solidFill>
                        </a:rPr>
                        <a:t> &amp; </a:t>
                      </a:r>
                      <a:r>
                        <a:rPr lang="de-DE" sz="1600" dirty="0" err="1">
                          <a:solidFill>
                            <a:srgbClr val="595A59"/>
                          </a:solidFill>
                        </a:rPr>
                        <a:t>faster</a:t>
                      </a:r>
                      <a:r>
                        <a:rPr lang="de-DE" sz="1600" dirty="0">
                          <a:solidFill>
                            <a:srgbClr val="595A59"/>
                          </a:solidFill>
                        </a:rPr>
                        <a:t> </a:t>
                      </a:r>
                      <a:r>
                        <a:rPr lang="de-DE" sz="1600" dirty="0" err="1">
                          <a:solidFill>
                            <a:srgbClr val="595A59"/>
                          </a:solidFill>
                        </a:rPr>
                        <a:t>distribution</a:t>
                      </a:r>
                      <a:r>
                        <a:rPr lang="de-DE" sz="1600" dirty="0">
                          <a:solidFill>
                            <a:srgbClr val="595A59"/>
                          </a:solidFill>
                        </a:rPr>
                        <a:t>). </a:t>
                      </a:r>
                      <a:r>
                        <a:rPr lang="de-DE" sz="1600" dirty="0" err="1">
                          <a:solidFill>
                            <a:srgbClr val="595A59"/>
                          </a:solidFill>
                        </a:rPr>
                        <a:t>Ideally</a:t>
                      </a:r>
                      <a:r>
                        <a:rPr lang="de-DE" sz="1600" dirty="0">
                          <a:solidFill>
                            <a:srgbClr val="595A59"/>
                          </a:solidFill>
                        </a:rPr>
                        <a:t>, </a:t>
                      </a:r>
                      <a:r>
                        <a:rPr lang="de-DE" sz="1600" dirty="0" err="1">
                          <a:solidFill>
                            <a:srgbClr val="595A59"/>
                          </a:solidFill>
                        </a:rPr>
                        <a:t>this</a:t>
                      </a:r>
                      <a:r>
                        <a:rPr lang="de-DE" sz="1600" dirty="0">
                          <a:solidFill>
                            <a:srgbClr val="595A59"/>
                          </a:solidFill>
                        </a:rPr>
                        <a:t> </a:t>
                      </a:r>
                      <a:r>
                        <a:rPr lang="de-DE" sz="1600" dirty="0" err="1">
                          <a:solidFill>
                            <a:srgbClr val="595A59"/>
                          </a:solidFill>
                        </a:rPr>
                        <a:t>does</a:t>
                      </a:r>
                      <a:r>
                        <a:rPr lang="de-DE" sz="1600" dirty="0">
                          <a:solidFill>
                            <a:srgbClr val="595A59"/>
                          </a:solidFill>
                        </a:rPr>
                        <a:t> not </a:t>
                      </a:r>
                      <a:r>
                        <a:rPr lang="de-DE" sz="1600" dirty="0" err="1">
                          <a:solidFill>
                            <a:srgbClr val="595A59"/>
                          </a:solidFill>
                        </a:rPr>
                        <a:t>reduce</a:t>
                      </a:r>
                      <a:r>
                        <a:rPr lang="de-DE" sz="1600" dirty="0">
                          <a:solidFill>
                            <a:srgbClr val="595A59"/>
                          </a:solidFill>
                        </a:rPr>
                        <a:t> the </a:t>
                      </a:r>
                      <a:r>
                        <a:rPr lang="de-DE" sz="1600" dirty="0" err="1">
                          <a:solidFill>
                            <a:srgbClr val="595A59"/>
                          </a:solidFill>
                        </a:rPr>
                        <a:t>perceived</a:t>
                      </a:r>
                      <a:r>
                        <a:rPr lang="de-DE" sz="1600" dirty="0">
                          <a:solidFill>
                            <a:srgbClr val="595A59"/>
                          </a:solidFill>
                        </a:rPr>
                        <a:t> </a:t>
                      </a:r>
                      <a:r>
                        <a:rPr lang="de-DE" sz="1600" dirty="0" err="1">
                          <a:solidFill>
                            <a:srgbClr val="595A59"/>
                          </a:solidFill>
                        </a:rPr>
                        <a:t>customer</a:t>
                      </a:r>
                      <a:r>
                        <a:rPr lang="de-DE" sz="1600" dirty="0">
                          <a:solidFill>
                            <a:srgbClr val="595A59"/>
                          </a:solidFill>
                        </a:rPr>
                        <a:t> </a:t>
                      </a:r>
                      <a:r>
                        <a:rPr lang="de-DE" sz="1600" dirty="0" err="1">
                          <a:solidFill>
                            <a:srgbClr val="595A59"/>
                          </a:solidFill>
                        </a:rPr>
                        <a:t>value</a:t>
                      </a:r>
                      <a:r>
                        <a:rPr lang="de-DE" sz="1600" dirty="0">
                          <a:solidFill>
                            <a:srgbClr val="595A59"/>
                          </a:solidFill>
                        </a:rPr>
                        <a:t>.</a:t>
                      </a:r>
                      <a:endParaRPr dirty="0"/>
                    </a:p>
                  </a:txBody>
                  <a:tcPr marL="91450" marR="91450" marT="45725" marB="45725" anchor="ctr"/>
                </a:tc>
                <a:tc>
                  <a:txBody>
                    <a:bodyPr/>
                    <a:lstStyle/>
                    <a:p>
                      <a:pPr marL="0" marR="0" lvl="0" indent="0" algn="l" rtl="0">
                        <a:spcBef>
                          <a:spcPts val="0"/>
                        </a:spcBef>
                        <a:spcAft>
                          <a:spcPts val="0"/>
                        </a:spcAft>
                        <a:buNone/>
                      </a:pPr>
                      <a:r>
                        <a:rPr lang="de-DE" sz="1600">
                          <a:solidFill>
                            <a:srgbClr val="595A59"/>
                          </a:solidFill>
                        </a:rPr>
                        <a:t>Facebook, Airbnb</a:t>
                      </a:r>
                      <a:endParaRPr sz="1600">
                        <a:solidFill>
                          <a:srgbClr val="595A59"/>
                        </a:solidFill>
                      </a:endParaRPr>
                    </a:p>
                  </a:txBody>
                  <a:tcPr marL="91450" marR="91450" marT="45725" marB="45725" anchor="ctr"/>
                </a:tc>
                <a:extLst>
                  <a:ext uri="{0D108BD9-81ED-4DB2-BD59-A6C34878D82A}">
                    <a16:rowId xmlns:a16="http://schemas.microsoft.com/office/drawing/2014/main" val="10001"/>
                  </a:ext>
                </a:extLst>
              </a:tr>
              <a:tr h="86400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de-DE" sz="1600" dirty="0" err="1">
                          <a:solidFill>
                            <a:srgbClr val="595A59"/>
                          </a:solidFill>
                        </a:rPr>
                        <a:t>make</a:t>
                      </a:r>
                      <a:r>
                        <a:rPr lang="de-DE" sz="1600" dirty="0">
                          <a:solidFill>
                            <a:srgbClr val="595A59"/>
                          </a:solidFill>
                        </a:rPr>
                        <a:t> </a:t>
                      </a:r>
                      <a:r>
                        <a:rPr lang="de-DE" sz="1600" dirty="0" err="1">
                          <a:solidFill>
                            <a:srgbClr val="595A59"/>
                          </a:solidFill>
                        </a:rPr>
                        <a:t>more</a:t>
                      </a:r>
                      <a:r>
                        <a:rPr lang="de-DE" sz="1600" dirty="0">
                          <a:solidFill>
                            <a:srgbClr val="595A59"/>
                          </a:solidFill>
                        </a:rPr>
                        <a:t> of </a:t>
                      </a:r>
                      <a:r>
                        <a:rPr lang="de-DE" sz="1600" dirty="0" err="1">
                          <a:solidFill>
                            <a:srgbClr val="595A59"/>
                          </a:solidFill>
                        </a:rPr>
                        <a:t>it</a:t>
                      </a:r>
                      <a:r>
                        <a:rPr lang="de-DE" sz="1600" dirty="0">
                          <a:solidFill>
                            <a:srgbClr val="595A59"/>
                          </a:solidFill>
                        </a:rPr>
                        <a:t> </a:t>
                      </a:r>
                      <a:endParaRPr dirty="0"/>
                    </a:p>
                  </a:txBody>
                  <a:tcPr marL="91450" marR="91450" marT="45725" marB="45725" anchor="ctr"/>
                </a:tc>
                <a:tc>
                  <a:txBody>
                    <a:bodyPr/>
                    <a:lstStyle/>
                    <a:p>
                      <a:pPr marL="0" marR="0" lvl="0" indent="0" algn="l" rtl="0">
                        <a:spcBef>
                          <a:spcPts val="0"/>
                        </a:spcBef>
                        <a:spcAft>
                          <a:spcPts val="0"/>
                        </a:spcAft>
                        <a:buNone/>
                      </a:pPr>
                      <a:r>
                        <a:rPr lang="de-DE" sz="1600" dirty="0">
                          <a:solidFill>
                            <a:srgbClr val="595A59"/>
                          </a:solidFill>
                        </a:rPr>
                        <a:t>Know-how and </a:t>
                      </a:r>
                      <a:r>
                        <a:rPr lang="de-DE" sz="1600" dirty="0" err="1">
                          <a:solidFill>
                            <a:srgbClr val="595A59"/>
                          </a:solidFill>
                        </a:rPr>
                        <a:t>other</a:t>
                      </a:r>
                      <a:r>
                        <a:rPr lang="de-DE" sz="1600" dirty="0">
                          <a:solidFill>
                            <a:srgbClr val="595A59"/>
                          </a:solidFill>
                        </a:rPr>
                        <a:t> </a:t>
                      </a:r>
                      <a:r>
                        <a:rPr lang="de-DE" sz="1600" dirty="0" err="1">
                          <a:solidFill>
                            <a:srgbClr val="595A59"/>
                          </a:solidFill>
                        </a:rPr>
                        <a:t>assets</a:t>
                      </a:r>
                      <a:r>
                        <a:rPr lang="de-DE" sz="1600" dirty="0">
                          <a:solidFill>
                            <a:srgbClr val="595A59"/>
                          </a:solidFill>
                        </a:rPr>
                        <a:t> of the </a:t>
                      </a:r>
                      <a:r>
                        <a:rPr lang="de-DE" sz="1600" dirty="0" err="1">
                          <a:solidFill>
                            <a:srgbClr val="595A59"/>
                          </a:solidFill>
                        </a:rPr>
                        <a:t>company</a:t>
                      </a:r>
                      <a:r>
                        <a:rPr lang="de-DE" sz="1600" dirty="0">
                          <a:solidFill>
                            <a:srgbClr val="595A59"/>
                          </a:solidFill>
                        </a:rPr>
                        <a:t> </a:t>
                      </a:r>
                      <a:r>
                        <a:rPr lang="de-DE" sz="1600" dirty="0" err="1">
                          <a:solidFill>
                            <a:srgbClr val="595A59"/>
                          </a:solidFill>
                        </a:rPr>
                        <a:t>are</a:t>
                      </a:r>
                      <a:r>
                        <a:rPr lang="de-DE" sz="1600" dirty="0">
                          <a:solidFill>
                            <a:srgbClr val="595A59"/>
                          </a:solidFill>
                        </a:rPr>
                        <a:t> not </a:t>
                      </a:r>
                      <a:r>
                        <a:rPr lang="de-DE" sz="1600" dirty="0" err="1">
                          <a:solidFill>
                            <a:srgbClr val="595A59"/>
                          </a:solidFill>
                        </a:rPr>
                        <a:t>only</a:t>
                      </a:r>
                      <a:r>
                        <a:rPr lang="de-DE" sz="1600" dirty="0">
                          <a:solidFill>
                            <a:srgbClr val="595A59"/>
                          </a:solidFill>
                        </a:rPr>
                        <a:t> </a:t>
                      </a:r>
                      <a:r>
                        <a:rPr lang="de-DE" sz="1600" dirty="0" err="1">
                          <a:solidFill>
                            <a:srgbClr val="595A59"/>
                          </a:solidFill>
                        </a:rPr>
                        <a:t>used</a:t>
                      </a:r>
                      <a:r>
                        <a:rPr lang="de-DE" sz="1600" dirty="0">
                          <a:solidFill>
                            <a:srgbClr val="595A59"/>
                          </a:solidFill>
                        </a:rPr>
                        <a:t> </a:t>
                      </a:r>
                      <a:r>
                        <a:rPr lang="de-DE" sz="1600" dirty="0" err="1">
                          <a:solidFill>
                            <a:srgbClr val="595A59"/>
                          </a:solidFill>
                        </a:rPr>
                        <a:t>for</a:t>
                      </a:r>
                      <a:r>
                        <a:rPr lang="de-DE" sz="1600" dirty="0">
                          <a:solidFill>
                            <a:srgbClr val="595A59"/>
                          </a:solidFill>
                        </a:rPr>
                        <a:t> the </a:t>
                      </a:r>
                      <a:r>
                        <a:rPr lang="de-DE" sz="1600" dirty="0" err="1">
                          <a:solidFill>
                            <a:srgbClr val="595A59"/>
                          </a:solidFill>
                        </a:rPr>
                        <a:t>production</a:t>
                      </a:r>
                      <a:r>
                        <a:rPr lang="de-DE" sz="1600" dirty="0">
                          <a:solidFill>
                            <a:srgbClr val="595A59"/>
                          </a:solidFill>
                        </a:rPr>
                        <a:t> of own </a:t>
                      </a:r>
                      <a:r>
                        <a:rPr lang="de-DE" sz="1600" dirty="0" err="1">
                          <a:solidFill>
                            <a:srgbClr val="595A59"/>
                          </a:solidFill>
                        </a:rPr>
                        <a:t>products</a:t>
                      </a:r>
                      <a:r>
                        <a:rPr lang="de-DE" sz="1600" dirty="0">
                          <a:solidFill>
                            <a:srgbClr val="595A59"/>
                          </a:solidFill>
                        </a:rPr>
                        <a:t>, but </a:t>
                      </a:r>
                      <a:r>
                        <a:rPr lang="de-DE" sz="1600" dirty="0" err="1">
                          <a:solidFill>
                            <a:srgbClr val="595A59"/>
                          </a:solidFill>
                        </a:rPr>
                        <a:t>are</a:t>
                      </a:r>
                      <a:r>
                        <a:rPr lang="de-DE" sz="1600" dirty="0">
                          <a:solidFill>
                            <a:srgbClr val="595A59"/>
                          </a:solidFill>
                        </a:rPr>
                        <a:t> also </a:t>
                      </a:r>
                      <a:r>
                        <a:rPr lang="de-DE" sz="1600" dirty="0" err="1">
                          <a:solidFill>
                            <a:srgbClr val="595A59"/>
                          </a:solidFill>
                        </a:rPr>
                        <a:t>offered</a:t>
                      </a:r>
                      <a:r>
                        <a:rPr lang="de-DE" sz="1600" dirty="0">
                          <a:solidFill>
                            <a:srgbClr val="595A59"/>
                          </a:solidFill>
                        </a:rPr>
                        <a:t> </a:t>
                      </a:r>
                      <a:r>
                        <a:rPr lang="de-DE" sz="1600" dirty="0" err="1">
                          <a:solidFill>
                            <a:srgbClr val="595A59"/>
                          </a:solidFill>
                        </a:rPr>
                        <a:t>to</a:t>
                      </a:r>
                      <a:r>
                        <a:rPr lang="de-DE" sz="1600" dirty="0">
                          <a:solidFill>
                            <a:srgbClr val="595A59"/>
                          </a:solidFill>
                        </a:rPr>
                        <a:t> </a:t>
                      </a:r>
                      <a:r>
                        <a:rPr lang="de-DE" sz="1600" dirty="0" err="1">
                          <a:solidFill>
                            <a:srgbClr val="595A59"/>
                          </a:solidFill>
                        </a:rPr>
                        <a:t>other</a:t>
                      </a:r>
                      <a:r>
                        <a:rPr lang="de-DE" sz="1600" dirty="0">
                          <a:solidFill>
                            <a:srgbClr val="595A59"/>
                          </a:solidFill>
                        </a:rPr>
                        <a:t> </a:t>
                      </a:r>
                      <a:r>
                        <a:rPr lang="de-DE" sz="1600" dirty="0" err="1">
                          <a:solidFill>
                            <a:srgbClr val="595A59"/>
                          </a:solidFill>
                        </a:rPr>
                        <a:t>companies</a:t>
                      </a:r>
                      <a:r>
                        <a:rPr lang="de-DE" sz="1600" dirty="0">
                          <a:solidFill>
                            <a:srgbClr val="595A59"/>
                          </a:solidFill>
                        </a:rPr>
                        <a:t> </a:t>
                      </a:r>
                      <a:r>
                        <a:rPr lang="de-DE" sz="1600" dirty="0" err="1">
                          <a:solidFill>
                            <a:srgbClr val="595A59"/>
                          </a:solidFill>
                        </a:rPr>
                        <a:t>for</a:t>
                      </a:r>
                      <a:r>
                        <a:rPr lang="de-DE" sz="1600" dirty="0">
                          <a:solidFill>
                            <a:srgbClr val="595A59"/>
                          </a:solidFill>
                        </a:rPr>
                        <a:t> </a:t>
                      </a:r>
                      <a:r>
                        <a:rPr lang="de-DE" sz="1600" dirty="0" err="1">
                          <a:solidFill>
                            <a:srgbClr val="595A59"/>
                          </a:solidFill>
                        </a:rPr>
                        <a:t>use</a:t>
                      </a:r>
                      <a:r>
                        <a:rPr lang="de-DE" sz="1600" dirty="0">
                          <a:solidFill>
                            <a:srgbClr val="595A59"/>
                          </a:solidFill>
                        </a:rPr>
                        <a:t>. Thus, additional </a:t>
                      </a:r>
                      <a:r>
                        <a:rPr lang="de-DE" sz="1600" dirty="0" err="1">
                          <a:solidFill>
                            <a:srgbClr val="595A59"/>
                          </a:solidFill>
                        </a:rPr>
                        <a:t>revenue</a:t>
                      </a:r>
                      <a:r>
                        <a:rPr lang="de-DE" sz="1600" dirty="0">
                          <a:solidFill>
                            <a:srgbClr val="595A59"/>
                          </a:solidFill>
                        </a:rPr>
                        <a:t> </a:t>
                      </a:r>
                      <a:r>
                        <a:rPr lang="de-DE" sz="1600" dirty="0" err="1">
                          <a:solidFill>
                            <a:srgbClr val="595A59"/>
                          </a:solidFill>
                        </a:rPr>
                        <a:t>can</a:t>
                      </a:r>
                      <a:r>
                        <a:rPr lang="de-DE" sz="1600" dirty="0">
                          <a:solidFill>
                            <a:srgbClr val="595A59"/>
                          </a:solidFill>
                        </a:rPr>
                        <a:t> </a:t>
                      </a:r>
                      <a:r>
                        <a:rPr lang="de-DE" sz="1600" dirty="0" err="1">
                          <a:solidFill>
                            <a:srgbClr val="595A59"/>
                          </a:solidFill>
                        </a:rPr>
                        <a:t>be</a:t>
                      </a:r>
                      <a:r>
                        <a:rPr lang="de-DE" sz="1600" dirty="0">
                          <a:solidFill>
                            <a:srgbClr val="595A59"/>
                          </a:solidFill>
                        </a:rPr>
                        <a:t> </a:t>
                      </a:r>
                      <a:r>
                        <a:rPr lang="de-DE" sz="1600" dirty="0" err="1">
                          <a:solidFill>
                            <a:srgbClr val="595A59"/>
                          </a:solidFill>
                        </a:rPr>
                        <a:t>generated</a:t>
                      </a:r>
                      <a:r>
                        <a:rPr lang="de-DE" sz="1600" dirty="0">
                          <a:solidFill>
                            <a:srgbClr val="595A59"/>
                          </a:solidFill>
                        </a:rPr>
                        <a:t>.</a:t>
                      </a:r>
                      <a:endParaRPr dirty="0"/>
                    </a:p>
                  </a:txBody>
                  <a:tcPr marL="91450" marR="91450" marT="45725" marB="45725" anchor="ctr"/>
                </a:tc>
                <a:tc>
                  <a:txBody>
                    <a:bodyPr/>
                    <a:lstStyle/>
                    <a:p>
                      <a:pPr marL="0" marR="0" lvl="0" indent="0" algn="l" rtl="0">
                        <a:spcBef>
                          <a:spcPts val="0"/>
                        </a:spcBef>
                        <a:spcAft>
                          <a:spcPts val="0"/>
                        </a:spcAft>
                        <a:buNone/>
                      </a:pPr>
                      <a:r>
                        <a:rPr lang="de-DE" sz="1600">
                          <a:solidFill>
                            <a:srgbClr val="595A59"/>
                          </a:solidFill>
                        </a:rPr>
                        <a:t>Amazon Web Services</a:t>
                      </a:r>
                      <a:endParaRPr sz="1600">
                        <a:solidFill>
                          <a:srgbClr val="595A59"/>
                        </a:solidFill>
                      </a:endParaRPr>
                    </a:p>
                  </a:txBody>
                  <a:tcPr marL="91450" marR="91450" marT="45725" marB="45725" anchor="ctr"/>
                </a:tc>
                <a:extLst>
                  <a:ext uri="{0D108BD9-81ED-4DB2-BD59-A6C34878D82A}">
                    <a16:rowId xmlns:a16="http://schemas.microsoft.com/office/drawing/2014/main" val="10002"/>
                  </a:ext>
                </a:extLst>
              </a:tr>
              <a:tr h="864000">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de-DE" sz="1600">
                          <a:solidFill>
                            <a:srgbClr val="595A59"/>
                          </a:solidFill>
                          <a:latin typeface="Calibri"/>
                          <a:ea typeface="Calibri"/>
                          <a:cs typeface="Calibri"/>
                          <a:sym typeface="Calibri"/>
                        </a:rPr>
                        <a:t>e-commerce</a:t>
                      </a:r>
                      <a:endParaRPr/>
                    </a:p>
                  </a:txBody>
                  <a:tcPr marL="91450" marR="91450" marT="45725" marB="45725" anchor="ctr"/>
                </a:tc>
                <a:tc>
                  <a:txBody>
                    <a:bodyPr/>
                    <a:lstStyle/>
                    <a:p>
                      <a:pPr marL="0" marR="0" lvl="0" indent="0" algn="l" rtl="0">
                        <a:spcBef>
                          <a:spcPts val="0"/>
                        </a:spcBef>
                        <a:spcAft>
                          <a:spcPts val="0"/>
                        </a:spcAft>
                        <a:buNone/>
                      </a:pPr>
                      <a:r>
                        <a:rPr lang="de-DE" sz="1600">
                          <a:solidFill>
                            <a:srgbClr val="595A59"/>
                          </a:solidFill>
                          <a:latin typeface="Calibri"/>
                          <a:ea typeface="Calibri"/>
                          <a:cs typeface="Calibri"/>
                          <a:sym typeface="Calibri"/>
                        </a:rPr>
                        <a:t>Products or services are (additionally) offered via online channels. This can result in higher availability and convenience for customers.</a:t>
                      </a:r>
                      <a:endParaRPr/>
                    </a:p>
                  </a:txBody>
                  <a:tcPr marL="91450" marR="91450" marT="45725" marB="45725" anchor="ctr"/>
                </a:tc>
                <a:tc>
                  <a:txBody>
                    <a:bodyPr/>
                    <a:lstStyle/>
                    <a:p>
                      <a:pPr marL="0" marR="0" lvl="0" indent="0" algn="l" rtl="0">
                        <a:spcBef>
                          <a:spcPts val="0"/>
                        </a:spcBef>
                        <a:spcAft>
                          <a:spcPts val="0"/>
                        </a:spcAft>
                        <a:buNone/>
                      </a:pPr>
                      <a:r>
                        <a:rPr lang="de-DE" sz="1600">
                          <a:solidFill>
                            <a:srgbClr val="595A59"/>
                          </a:solidFill>
                          <a:latin typeface="Calibri"/>
                          <a:ea typeface="Calibri"/>
                          <a:cs typeface="Calibri"/>
                          <a:sym typeface="Calibri"/>
                        </a:rPr>
                        <a:t>Amazon Kindle</a:t>
                      </a:r>
                      <a:endParaRPr sz="1600">
                        <a:solidFill>
                          <a:srgbClr val="595A59"/>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3"/>
                  </a:ext>
                </a:extLst>
              </a:tr>
              <a:tr h="864000">
                <a:tc>
                  <a:txBody>
                    <a:bodyPr/>
                    <a:lstStyle/>
                    <a:p>
                      <a:pPr marL="0" marR="0" lvl="0" indent="0" algn="l" rtl="0">
                        <a:spcBef>
                          <a:spcPts val="0"/>
                        </a:spcBef>
                        <a:spcAft>
                          <a:spcPts val="0"/>
                        </a:spcAft>
                        <a:buNone/>
                      </a:pPr>
                      <a:endParaRPr sz="1800">
                        <a:solidFill>
                          <a:srgbClr val="595A59"/>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de-DE" sz="1600">
                          <a:solidFill>
                            <a:srgbClr val="595A59"/>
                          </a:solidFill>
                          <a:latin typeface="Calibri"/>
                          <a:ea typeface="Calibri"/>
                          <a:cs typeface="Calibri"/>
                          <a:sym typeface="Calibri"/>
                        </a:rPr>
                        <a:t>peer to peer</a:t>
                      </a:r>
                      <a:endParaRPr/>
                    </a:p>
                  </a:txBody>
                  <a:tcPr marL="91450" marR="91450" marT="45725" marB="45725" anchor="ctr"/>
                </a:tc>
                <a:tc>
                  <a:txBody>
                    <a:bodyPr/>
                    <a:lstStyle/>
                    <a:p>
                      <a:pPr marL="0" marR="0" lvl="0" indent="0" algn="l" rtl="0">
                        <a:spcBef>
                          <a:spcPts val="0"/>
                        </a:spcBef>
                        <a:spcAft>
                          <a:spcPts val="0"/>
                        </a:spcAft>
                        <a:buNone/>
                      </a:pPr>
                      <a:r>
                        <a:rPr lang="de-DE" sz="1600" dirty="0">
                          <a:solidFill>
                            <a:srgbClr val="595A59"/>
                          </a:solidFill>
                          <a:latin typeface="Calibri"/>
                          <a:ea typeface="Calibri"/>
                          <a:cs typeface="Calibri"/>
                          <a:sym typeface="Calibri"/>
                        </a:rPr>
                        <a:t>The </a:t>
                      </a:r>
                      <a:r>
                        <a:rPr lang="de-DE" sz="1600" dirty="0" err="1">
                          <a:solidFill>
                            <a:srgbClr val="595A59"/>
                          </a:solidFill>
                          <a:latin typeface="Calibri"/>
                          <a:ea typeface="Calibri"/>
                          <a:cs typeface="Calibri"/>
                          <a:sym typeface="Calibri"/>
                        </a:rPr>
                        <a:t>company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serves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as</a:t>
                      </a:r>
                      <a:r>
                        <a:rPr lang="de-DE" sz="1600" dirty="0">
                          <a:solidFill>
                            <a:srgbClr val="595A59"/>
                          </a:solidFill>
                          <a:latin typeface="Calibri"/>
                          <a:ea typeface="Calibri"/>
                          <a:cs typeface="Calibri"/>
                          <a:sym typeface="Calibri"/>
                        </a:rPr>
                        <a:t> an </a:t>
                      </a:r>
                      <a:r>
                        <a:rPr lang="de-DE" sz="1600" dirty="0" err="1">
                          <a:solidFill>
                            <a:srgbClr val="595A59"/>
                          </a:solidFill>
                          <a:latin typeface="Calibri"/>
                          <a:ea typeface="Calibri"/>
                          <a:cs typeface="Calibri"/>
                          <a:sym typeface="Calibri"/>
                        </a:rPr>
                        <a:t>intermediary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or</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transaction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platform</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for</a:t>
                      </a:r>
                      <a:r>
                        <a:rPr lang="de-DE" sz="1600" dirty="0">
                          <a:solidFill>
                            <a:srgbClr val="595A59"/>
                          </a:solidFill>
                          <a:latin typeface="Calibri"/>
                          <a:ea typeface="Calibri"/>
                          <a:cs typeface="Calibri"/>
                          <a:sym typeface="Calibri"/>
                        </a:rPr>
                        <a:t> private </a:t>
                      </a:r>
                      <a:r>
                        <a:rPr lang="de-DE" sz="1600" dirty="0" err="1">
                          <a:solidFill>
                            <a:srgbClr val="595A59"/>
                          </a:solidFill>
                          <a:latin typeface="Calibri"/>
                          <a:ea typeface="Calibri"/>
                          <a:cs typeface="Calibri"/>
                          <a:sym typeface="Calibri"/>
                        </a:rPr>
                        <a:t>individuals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who</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want</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to</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lend</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things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sell</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products</a:t>
                      </a:r>
                      <a:r>
                        <a:rPr lang="de-DE" sz="1600" dirty="0">
                          <a:solidFill>
                            <a:srgbClr val="595A59"/>
                          </a:solidFill>
                          <a:latin typeface="Calibri"/>
                          <a:ea typeface="Calibri"/>
                          <a:cs typeface="Calibri"/>
                          <a:sym typeface="Calibri"/>
                        </a:rPr>
                        <a:t>/</a:t>
                      </a:r>
                      <a:r>
                        <a:rPr lang="de-DE" sz="1600" dirty="0" err="1">
                          <a:solidFill>
                            <a:srgbClr val="595A59"/>
                          </a:solidFill>
                          <a:latin typeface="Calibri"/>
                          <a:ea typeface="Calibri"/>
                          <a:cs typeface="Calibri"/>
                          <a:sym typeface="Calibri"/>
                        </a:rPr>
                        <a:t>services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or</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exchange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experiences</a:t>
                      </a:r>
                      <a:r>
                        <a:rPr lang="de-DE" sz="1600" dirty="0">
                          <a:solidFill>
                            <a:srgbClr val="595A59"/>
                          </a:solidFill>
                          <a:latin typeface="Calibri"/>
                          <a:ea typeface="Calibri"/>
                          <a:cs typeface="Calibri"/>
                          <a:sym typeface="Calibri"/>
                        </a:rPr>
                        <a:t>.</a:t>
                      </a:r>
                      <a:endParaRPr dirty="0"/>
                    </a:p>
                  </a:txBody>
                  <a:tcPr marL="91450" marR="91450" marT="45725" marB="45725" anchor="ctr"/>
                </a:tc>
                <a:tc>
                  <a:txBody>
                    <a:bodyPr/>
                    <a:lstStyle/>
                    <a:p>
                      <a:pPr marL="0" marR="0" lvl="0" indent="0" algn="l" rtl="0">
                        <a:spcBef>
                          <a:spcPts val="0"/>
                        </a:spcBef>
                        <a:spcAft>
                          <a:spcPts val="0"/>
                        </a:spcAft>
                        <a:buNone/>
                      </a:pPr>
                      <a:r>
                        <a:rPr lang="de-DE" sz="1600" dirty="0" err="1">
                          <a:solidFill>
                            <a:srgbClr val="595A59"/>
                          </a:solidFill>
                          <a:latin typeface="Calibri"/>
                          <a:ea typeface="Calibri"/>
                          <a:cs typeface="Calibri"/>
                          <a:sym typeface="Calibri"/>
                        </a:rPr>
                        <a:t>Airbnb</a:t>
                      </a:r>
                      <a:r>
                        <a:rPr lang="de-DE" sz="1600" dirty="0">
                          <a:solidFill>
                            <a:srgbClr val="595A59"/>
                          </a:solidFill>
                          <a:latin typeface="Calibri"/>
                          <a:ea typeface="Calibri"/>
                          <a:cs typeface="Calibri"/>
                          <a:sym typeface="Calibri"/>
                        </a:rPr>
                        <a:t>, Ebay</a:t>
                      </a:r>
                      <a:endParaRPr sz="1600" dirty="0">
                        <a:solidFill>
                          <a:srgbClr val="595A59"/>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4"/>
                  </a:ext>
                </a:extLst>
              </a:tr>
            </a:tbl>
          </a:graphicData>
        </a:graphic>
      </p:graphicFrame>
      <p:pic>
        <p:nvPicPr>
          <p:cNvPr id="1613" name="Google Shape;1613;p38" descr="Laptop"/>
          <p:cNvPicPr preferRelativeResize="0"/>
          <p:nvPr/>
        </p:nvPicPr>
        <p:blipFill rotWithShape="1">
          <a:blip r:embed="rId3">
            <a:alphaModFix/>
          </a:blip>
          <a:srcRect/>
          <a:stretch/>
        </p:blipFill>
        <p:spPr>
          <a:xfrm>
            <a:off x="657497" y="3975299"/>
            <a:ext cx="828000" cy="828000"/>
          </a:xfrm>
          <a:prstGeom prst="rect">
            <a:avLst/>
          </a:prstGeom>
          <a:noFill/>
          <a:ln>
            <a:noFill/>
          </a:ln>
        </p:spPr>
      </p:pic>
      <p:pic>
        <p:nvPicPr>
          <p:cNvPr id="1614" name="Google Shape;1614;p38" descr="Mit jemandem teilen"/>
          <p:cNvPicPr preferRelativeResize="0"/>
          <p:nvPr/>
        </p:nvPicPr>
        <p:blipFill rotWithShape="1">
          <a:blip r:embed="rId4">
            <a:alphaModFix/>
          </a:blip>
          <a:srcRect/>
          <a:stretch/>
        </p:blipFill>
        <p:spPr>
          <a:xfrm>
            <a:off x="650683" y="4793423"/>
            <a:ext cx="828000" cy="828000"/>
          </a:xfrm>
          <a:prstGeom prst="rect">
            <a:avLst/>
          </a:prstGeom>
          <a:noFill/>
          <a:ln>
            <a:noFill/>
          </a:ln>
        </p:spPr>
      </p:pic>
      <p:pic>
        <p:nvPicPr>
          <p:cNvPr id="1615" name="Google Shape;1615;p38" descr="Venn-Diagramm"/>
          <p:cNvPicPr preferRelativeResize="0"/>
          <p:nvPr/>
        </p:nvPicPr>
        <p:blipFill rotWithShape="1">
          <a:blip r:embed="rId5">
            <a:alphaModFix/>
          </a:blip>
          <a:srcRect/>
          <a:stretch/>
        </p:blipFill>
        <p:spPr>
          <a:xfrm>
            <a:off x="650683" y="3086310"/>
            <a:ext cx="828000" cy="828000"/>
          </a:xfrm>
          <a:prstGeom prst="rect">
            <a:avLst/>
          </a:prstGeom>
          <a:noFill/>
          <a:ln>
            <a:noFill/>
          </a:ln>
        </p:spPr>
      </p:pic>
      <p:pic>
        <p:nvPicPr>
          <p:cNvPr id="1616" name="Google Shape;1616;p38" descr="Reißwolf"/>
          <p:cNvPicPr preferRelativeResize="0"/>
          <p:nvPr/>
        </p:nvPicPr>
        <p:blipFill rotWithShape="1">
          <a:blip r:embed="rId6">
            <a:alphaModFix/>
          </a:blip>
          <a:srcRect/>
          <a:stretch/>
        </p:blipFill>
        <p:spPr>
          <a:xfrm>
            <a:off x="650683" y="2203905"/>
            <a:ext cx="828000" cy="828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620"/>
        <p:cNvGrpSpPr/>
        <p:nvPr/>
      </p:nvGrpSpPr>
      <p:grpSpPr>
        <a:xfrm>
          <a:off x="0" y="0"/>
          <a:ext cx="0" cy="0"/>
          <a:chOff x="0" y="0"/>
          <a:chExt cx="0" cy="0"/>
        </a:xfrm>
      </p:grpSpPr>
      <p:sp>
        <p:nvSpPr>
          <p:cNvPr id="1621" name="Google Shape;1621;p39"/>
          <p:cNvSpPr txBox="1">
            <a:spLocks noGrp="1"/>
          </p:cNvSpPr>
          <p:nvPr>
            <p:ph type="body" idx="1"/>
          </p:nvPr>
        </p:nvSpPr>
        <p:spPr>
          <a:xfrm>
            <a:off x="389965" y="1607198"/>
            <a:ext cx="11470341" cy="4017517"/>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595A59"/>
              </a:buClr>
              <a:buSzPts val="1800"/>
              <a:buNone/>
            </a:pPr>
            <a:endParaRPr/>
          </a:p>
        </p:txBody>
      </p:sp>
      <p:sp>
        <p:nvSpPr>
          <p:cNvPr id="1622" name="Google Shape;1622;p39"/>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Business Model Patterns </a:t>
            </a:r>
            <a:r>
              <a:rPr lang="de-DE" dirty="0" err="1"/>
              <a:t>may</a:t>
            </a:r>
            <a:r>
              <a:rPr lang="de-DE" dirty="0"/>
              <a:t> </a:t>
            </a:r>
            <a:r>
              <a:rPr lang="de-DE" dirty="0" err="1"/>
              <a:t>help</a:t>
            </a:r>
            <a:r>
              <a:rPr lang="de-DE" dirty="0"/>
              <a:t> </a:t>
            </a:r>
            <a:r>
              <a:rPr lang="de-DE" dirty="0" err="1"/>
              <a:t>tourism</a:t>
            </a:r>
            <a:r>
              <a:rPr lang="de-DE" dirty="0"/>
              <a:t> SMEs </a:t>
            </a:r>
            <a:r>
              <a:rPr lang="de-DE" dirty="0" err="1"/>
              <a:t>to</a:t>
            </a:r>
            <a:r>
              <a:rPr lang="de-DE" dirty="0"/>
              <a:t> find the </a:t>
            </a:r>
            <a:r>
              <a:rPr lang="de-DE" dirty="0" err="1"/>
              <a:t>right</a:t>
            </a:r>
            <a:r>
              <a:rPr lang="de-DE" dirty="0"/>
              <a:t> </a:t>
            </a:r>
            <a:r>
              <a:rPr lang="de-DE" dirty="0" err="1"/>
              <a:t>business</a:t>
            </a:r>
            <a:r>
              <a:rPr lang="de-DE" dirty="0"/>
              <a:t> </a:t>
            </a:r>
            <a:r>
              <a:rPr lang="de-DE" dirty="0" err="1"/>
              <a:t>model</a:t>
            </a:r>
            <a:r>
              <a:rPr lang="de-DE" dirty="0"/>
              <a:t>.</a:t>
            </a:r>
            <a:endParaRPr dirty="0"/>
          </a:p>
          <a:p>
            <a:pPr marL="0" lvl="0" indent="0" algn="l" rtl="0">
              <a:lnSpc>
                <a:spcPct val="90000"/>
              </a:lnSpc>
              <a:spcBef>
                <a:spcPts val="1000"/>
              </a:spcBef>
              <a:spcAft>
                <a:spcPts val="0"/>
              </a:spcAft>
              <a:buClr>
                <a:srgbClr val="79527B"/>
              </a:buClr>
              <a:buSzPts val="2000"/>
              <a:buNone/>
            </a:pPr>
            <a:endParaRPr dirty="0"/>
          </a:p>
        </p:txBody>
      </p:sp>
      <p:sp>
        <p:nvSpPr>
          <p:cNvPr id="1623" name="Google Shape;1623;p39"/>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79527B"/>
              </a:buClr>
              <a:buSzPct val="100000"/>
              <a:buNone/>
            </a:pPr>
            <a:r>
              <a:rPr lang="de-DE"/>
              <a:t>Business Model Patterns III/III </a:t>
            </a:r>
            <a:endParaRPr/>
          </a:p>
        </p:txBody>
      </p:sp>
      <p:graphicFrame>
        <p:nvGraphicFramePr>
          <p:cNvPr id="1624" name="Google Shape;1624;p39"/>
          <p:cNvGraphicFramePr/>
          <p:nvPr/>
        </p:nvGraphicFramePr>
        <p:xfrm>
          <a:off x="389965" y="1607198"/>
          <a:ext cx="11470325" cy="5120955"/>
        </p:xfrm>
        <a:graphic>
          <a:graphicData uri="http://schemas.openxmlformats.org/drawingml/2006/table">
            <a:tbl>
              <a:tblPr firstRow="1" bandRow="1">
                <a:noFill/>
                <a:tableStyleId>{D65382E9-9D14-4C77-8238-805F2563FB86}</a:tableStyleId>
              </a:tblPr>
              <a:tblGrid>
                <a:gridCol w="1350025">
                  <a:extLst>
                    <a:ext uri="{9D8B030D-6E8A-4147-A177-3AD203B41FA5}">
                      <a16:colId xmlns:a16="http://schemas.microsoft.com/office/drawing/2014/main" val="20000"/>
                    </a:ext>
                  </a:extLst>
                </a:gridCol>
                <a:gridCol w="1794475">
                  <a:extLst>
                    <a:ext uri="{9D8B030D-6E8A-4147-A177-3AD203B41FA5}">
                      <a16:colId xmlns:a16="http://schemas.microsoft.com/office/drawing/2014/main" val="20001"/>
                    </a:ext>
                  </a:extLst>
                </a:gridCol>
                <a:gridCol w="6981125">
                  <a:extLst>
                    <a:ext uri="{9D8B030D-6E8A-4147-A177-3AD203B41FA5}">
                      <a16:colId xmlns:a16="http://schemas.microsoft.com/office/drawing/2014/main" val="20002"/>
                    </a:ext>
                  </a:extLst>
                </a:gridCol>
                <a:gridCol w="1344700">
                  <a:extLst>
                    <a:ext uri="{9D8B030D-6E8A-4147-A177-3AD203B41FA5}">
                      <a16:colId xmlns:a16="http://schemas.microsoft.com/office/drawing/2014/main" val="20003"/>
                    </a:ext>
                  </a:extLst>
                </a:gridCol>
              </a:tblGrid>
              <a:tr h="554275">
                <a:tc>
                  <a:txBody>
                    <a:bodyPr/>
                    <a:lstStyle/>
                    <a:p>
                      <a:pPr marL="0" marR="0" lvl="0" indent="0" algn="l" rtl="0">
                        <a:spcBef>
                          <a:spcPts val="0"/>
                        </a:spcBef>
                        <a:spcAft>
                          <a:spcPts val="0"/>
                        </a:spcAft>
                        <a:buNone/>
                      </a:pPr>
                      <a:endParaRPr sz="1800"/>
                    </a:p>
                  </a:txBody>
                  <a:tcPr marL="91450" marR="91450" marT="45725" marB="45725" anchor="ctr"/>
                </a:tc>
                <a:tc>
                  <a:txBody>
                    <a:bodyPr/>
                    <a:lstStyle/>
                    <a:p>
                      <a:pPr marL="0" marR="0" lvl="0" indent="0" algn="l" rtl="0">
                        <a:spcBef>
                          <a:spcPts val="0"/>
                        </a:spcBef>
                        <a:spcAft>
                          <a:spcPts val="0"/>
                        </a:spcAft>
                        <a:buNone/>
                      </a:pPr>
                      <a:r>
                        <a:rPr lang="de-DE" sz="1600"/>
                        <a:t>Name</a:t>
                      </a:r>
                      <a:endParaRPr sz="1600"/>
                    </a:p>
                  </a:txBody>
                  <a:tcPr marL="91450" marR="91450" marT="45725" marB="45725" anchor="ctr"/>
                </a:tc>
                <a:tc>
                  <a:txBody>
                    <a:bodyPr/>
                    <a:lstStyle/>
                    <a:p>
                      <a:pPr marL="0" marR="0" lvl="0" indent="0" algn="l" rtl="0">
                        <a:spcBef>
                          <a:spcPts val="0"/>
                        </a:spcBef>
                        <a:spcAft>
                          <a:spcPts val="0"/>
                        </a:spcAft>
                        <a:buNone/>
                      </a:pPr>
                      <a:r>
                        <a:rPr lang="de-DE" sz="1600"/>
                        <a:t>Underlying Principle</a:t>
                      </a:r>
                      <a:endParaRPr sz="1600"/>
                    </a:p>
                  </a:txBody>
                  <a:tcPr marL="91450" marR="91450" marT="45725" marB="45725" anchor="ctr"/>
                </a:tc>
                <a:tc>
                  <a:txBody>
                    <a:bodyPr/>
                    <a:lstStyle/>
                    <a:p>
                      <a:pPr marL="0" marR="0" lvl="0" indent="0" algn="l" rtl="0">
                        <a:spcBef>
                          <a:spcPts val="0"/>
                        </a:spcBef>
                        <a:spcAft>
                          <a:spcPts val="0"/>
                        </a:spcAft>
                        <a:buNone/>
                      </a:pPr>
                      <a:r>
                        <a:rPr lang="de-DE" sz="1600"/>
                        <a:t>Known examples</a:t>
                      </a:r>
                      <a:endParaRPr/>
                    </a:p>
                  </a:txBody>
                  <a:tcPr marL="91450" marR="91450" marT="45725" marB="45725" anchor="ctr"/>
                </a:tc>
                <a:extLst>
                  <a:ext uri="{0D108BD9-81ED-4DB2-BD59-A6C34878D82A}">
                    <a16:rowId xmlns:a16="http://schemas.microsoft.com/office/drawing/2014/main" val="10000"/>
                  </a:ext>
                </a:extLst>
              </a:tr>
              <a:tr h="876525">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de-DE" sz="1600">
                          <a:solidFill>
                            <a:srgbClr val="595A59"/>
                          </a:solidFill>
                        </a:rPr>
                        <a:t>rent instead of buy</a:t>
                      </a:r>
                      <a:endParaRPr/>
                    </a:p>
                  </a:txBody>
                  <a:tcPr marL="91450" marR="91450" marT="45725" marB="45725" anchor="ctr"/>
                </a:tc>
                <a:tc>
                  <a:txBody>
                    <a:bodyPr/>
                    <a:lstStyle/>
                    <a:p>
                      <a:pPr marL="0" marR="0" lvl="0" indent="0" algn="l" rtl="0">
                        <a:spcBef>
                          <a:spcPts val="0"/>
                        </a:spcBef>
                        <a:spcAft>
                          <a:spcPts val="0"/>
                        </a:spcAft>
                        <a:buNone/>
                      </a:pPr>
                      <a:r>
                        <a:rPr lang="de-DE" sz="1600" dirty="0">
                          <a:solidFill>
                            <a:srgbClr val="595A59"/>
                          </a:solidFill>
                        </a:rPr>
                        <a:t>The </a:t>
                      </a:r>
                      <a:r>
                        <a:rPr lang="de-DE" sz="1600" dirty="0" err="1">
                          <a:solidFill>
                            <a:srgbClr val="595A59"/>
                          </a:solidFill>
                        </a:rPr>
                        <a:t>product</a:t>
                      </a:r>
                      <a:r>
                        <a:rPr lang="de-DE" sz="1600" dirty="0">
                          <a:solidFill>
                            <a:srgbClr val="595A59"/>
                          </a:solidFill>
                        </a:rPr>
                        <a:t> </a:t>
                      </a:r>
                      <a:r>
                        <a:rPr lang="de-DE" sz="1600" dirty="0" err="1">
                          <a:solidFill>
                            <a:srgbClr val="595A59"/>
                          </a:solidFill>
                        </a:rPr>
                        <a:t>is</a:t>
                      </a:r>
                      <a:r>
                        <a:rPr lang="de-DE" sz="1600" dirty="0">
                          <a:solidFill>
                            <a:srgbClr val="595A59"/>
                          </a:solidFill>
                        </a:rPr>
                        <a:t> not </a:t>
                      </a:r>
                      <a:r>
                        <a:rPr lang="de-DE" sz="1600" dirty="0" err="1">
                          <a:solidFill>
                            <a:srgbClr val="595A59"/>
                          </a:solidFill>
                        </a:rPr>
                        <a:t>sold</a:t>
                      </a:r>
                      <a:r>
                        <a:rPr lang="de-DE" sz="1600" dirty="0">
                          <a:solidFill>
                            <a:srgbClr val="595A59"/>
                          </a:solidFill>
                        </a:rPr>
                        <a:t> but </a:t>
                      </a:r>
                      <a:r>
                        <a:rPr lang="de-DE" sz="1600" dirty="0" err="1">
                          <a:solidFill>
                            <a:srgbClr val="595A59"/>
                          </a:solidFill>
                        </a:rPr>
                        <a:t>rented</a:t>
                      </a:r>
                      <a:r>
                        <a:rPr lang="de-DE" sz="1600" dirty="0">
                          <a:solidFill>
                            <a:srgbClr val="595A59"/>
                          </a:solidFill>
                        </a:rPr>
                        <a:t> out. The </a:t>
                      </a:r>
                      <a:r>
                        <a:rPr lang="de-DE" sz="1600" dirty="0" err="1">
                          <a:solidFill>
                            <a:srgbClr val="595A59"/>
                          </a:solidFill>
                        </a:rPr>
                        <a:t>company</a:t>
                      </a:r>
                      <a:r>
                        <a:rPr lang="de-DE" sz="1600" dirty="0">
                          <a:solidFill>
                            <a:srgbClr val="595A59"/>
                          </a:solidFill>
                        </a:rPr>
                        <a:t> </a:t>
                      </a:r>
                      <a:r>
                        <a:rPr lang="de-DE" sz="1600" dirty="0" err="1">
                          <a:solidFill>
                            <a:srgbClr val="595A59"/>
                          </a:solidFill>
                        </a:rPr>
                        <a:t>benefits</a:t>
                      </a:r>
                      <a:r>
                        <a:rPr lang="de-DE" sz="1600" dirty="0">
                          <a:solidFill>
                            <a:srgbClr val="595A59"/>
                          </a:solidFill>
                        </a:rPr>
                        <a:t> </a:t>
                      </a:r>
                      <a:r>
                        <a:rPr lang="de-DE" sz="1600" dirty="0" err="1">
                          <a:solidFill>
                            <a:srgbClr val="595A59"/>
                          </a:solidFill>
                        </a:rPr>
                        <a:t>from</a:t>
                      </a:r>
                      <a:r>
                        <a:rPr lang="de-DE" sz="1600" dirty="0">
                          <a:solidFill>
                            <a:srgbClr val="595A59"/>
                          </a:solidFill>
                        </a:rPr>
                        <a:t> </a:t>
                      </a:r>
                      <a:r>
                        <a:rPr lang="de-DE" sz="1600" dirty="0" err="1">
                          <a:solidFill>
                            <a:srgbClr val="595A59"/>
                          </a:solidFill>
                        </a:rPr>
                        <a:t>higher</a:t>
                      </a:r>
                      <a:r>
                        <a:rPr lang="de-DE" sz="1600" dirty="0">
                          <a:solidFill>
                            <a:srgbClr val="595A59"/>
                          </a:solidFill>
                        </a:rPr>
                        <a:t> </a:t>
                      </a:r>
                      <a:r>
                        <a:rPr lang="de-DE" sz="1600" dirty="0" err="1">
                          <a:solidFill>
                            <a:srgbClr val="595A59"/>
                          </a:solidFill>
                        </a:rPr>
                        <a:t>profits</a:t>
                      </a:r>
                      <a:r>
                        <a:rPr lang="de-DE" sz="1600" dirty="0">
                          <a:solidFill>
                            <a:srgbClr val="595A59"/>
                          </a:solidFill>
                        </a:rPr>
                        <a:t> per </a:t>
                      </a:r>
                      <a:r>
                        <a:rPr lang="de-DE" sz="1600" dirty="0" err="1">
                          <a:solidFill>
                            <a:srgbClr val="595A59"/>
                          </a:solidFill>
                        </a:rPr>
                        <a:t>product</a:t>
                      </a:r>
                      <a:r>
                        <a:rPr lang="de-DE" sz="1600" dirty="0">
                          <a:solidFill>
                            <a:srgbClr val="595A59"/>
                          </a:solidFill>
                        </a:rPr>
                        <a:t>, </a:t>
                      </a:r>
                      <a:r>
                        <a:rPr lang="de-DE" sz="1600" dirty="0" err="1">
                          <a:solidFill>
                            <a:srgbClr val="595A59"/>
                          </a:solidFill>
                        </a:rPr>
                        <a:t>as</a:t>
                      </a:r>
                      <a:r>
                        <a:rPr lang="de-DE" sz="1600" dirty="0">
                          <a:solidFill>
                            <a:srgbClr val="595A59"/>
                          </a:solidFill>
                        </a:rPr>
                        <a:t> the </a:t>
                      </a:r>
                      <a:r>
                        <a:rPr lang="de-DE" sz="1600" dirty="0" err="1">
                          <a:solidFill>
                            <a:srgbClr val="595A59"/>
                          </a:solidFill>
                        </a:rPr>
                        <a:t>rent</a:t>
                      </a:r>
                      <a:r>
                        <a:rPr lang="de-DE" sz="1600" dirty="0">
                          <a:solidFill>
                            <a:srgbClr val="595A59"/>
                          </a:solidFill>
                        </a:rPr>
                        <a:t> </a:t>
                      </a:r>
                      <a:r>
                        <a:rPr lang="de-DE" sz="1600" dirty="0" err="1">
                          <a:solidFill>
                            <a:srgbClr val="595A59"/>
                          </a:solidFill>
                        </a:rPr>
                        <a:t>is</a:t>
                      </a:r>
                      <a:r>
                        <a:rPr lang="de-DE" sz="1600" dirty="0">
                          <a:solidFill>
                            <a:srgbClr val="595A59"/>
                          </a:solidFill>
                        </a:rPr>
                        <a:t> </a:t>
                      </a:r>
                      <a:r>
                        <a:rPr lang="de-DE" sz="1600" dirty="0" err="1">
                          <a:solidFill>
                            <a:srgbClr val="595A59"/>
                          </a:solidFill>
                        </a:rPr>
                        <a:t>paid</a:t>
                      </a:r>
                      <a:r>
                        <a:rPr lang="de-DE" sz="1600" dirty="0">
                          <a:solidFill>
                            <a:srgbClr val="595A59"/>
                          </a:solidFill>
                        </a:rPr>
                        <a:t> </a:t>
                      </a:r>
                      <a:r>
                        <a:rPr lang="de-DE" sz="1600" dirty="0" err="1">
                          <a:solidFill>
                            <a:srgbClr val="595A59"/>
                          </a:solidFill>
                        </a:rPr>
                        <a:t>continuously</a:t>
                      </a:r>
                      <a:r>
                        <a:rPr lang="de-DE" sz="1600" dirty="0">
                          <a:solidFill>
                            <a:srgbClr val="595A59"/>
                          </a:solidFill>
                        </a:rPr>
                        <a:t> </a:t>
                      </a:r>
                      <a:r>
                        <a:rPr lang="de-DE" sz="1600" dirty="0" err="1">
                          <a:solidFill>
                            <a:srgbClr val="595A59"/>
                          </a:solidFill>
                        </a:rPr>
                        <a:t>over</a:t>
                      </a:r>
                      <a:r>
                        <a:rPr lang="de-DE" sz="1600" dirty="0">
                          <a:solidFill>
                            <a:srgbClr val="595A59"/>
                          </a:solidFill>
                        </a:rPr>
                        <a:t> the </a:t>
                      </a:r>
                      <a:r>
                        <a:rPr lang="de-DE" sz="1600" dirty="0" err="1">
                          <a:solidFill>
                            <a:srgbClr val="595A59"/>
                          </a:solidFill>
                        </a:rPr>
                        <a:t>entire</a:t>
                      </a:r>
                      <a:r>
                        <a:rPr lang="de-DE" sz="1600" dirty="0">
                          <a:solidFill>
                            <a:srgbClr val="595A59"/>
                          </a:solidFill>
                        </a:rPr>
                        <a:t> </a:t>
                      </a:r>
                      <a:r>
                        <a:rPr lang="de-DE" sz="1600" dirty="0" err="1">
                          <a:solidFill>
                            <a:srgbClr val="595A59"/>
                          </a:solidFill>
                        </a:rPr>
                        <a:t>period</a:t>
                      </a:r>
                      <a:r>
                        <a:rPr lang="de-DE" sz="1600" dirty="0">
                          <a:solidFill>
                            <a:srgbClr val="595A59"/>
                          </a:solidFill>
                        </a:rPr>
                        <a:t> of </a:t>
                      </a:r>
                      <a:r>
                        <a:rPr lang="de-DE" sz="1600" dirty="0" err="1">
                          <a:solidFill>
                            <a:srgbClr val="595A59"/>
                          </a:solidFill>
                        </a:rPr>
                        <a:t>use</a:t>
                      </a:r>
                      <a:r>
                        <a:rPr lang="de-DE" sz="1600" dirty="0">
                          <a:solidFill>
                            <a:srgbClr val="595A59"/>
                          </a:solidFill>
                        </a:rPr>
                        <a:t>. The time of non-</a:t>
                      </a:r>
                      <a:r>
                        <a:rPr lang="de-DE" sz="1600" dirty="0" err="1">
                          <a:solidFill>
                            <a:srgbClr val="595A59"/>
                          </a:solidFill>
                        </a:rPr>
                        <a:t>usage</a:t>
                      </a:r>
                      <a:r>
                        <a:rPr lang="de-DE" sz="1600" dirty="0">
                          <a:solidFill>
                            <a:srgbClr val="595A59"/>
                          </a:solidFill>
                        </a:rPr>
                        <a:t> (</a:t>
                      </a:r>
                      <a:r>
                        <a:rPr lang="de-DE" sz="1600" dirty="0" err="1">
                          <a:solidFill>
                            <a:srgbClr val="595A59"/>
                          </a:solidFill>
                        </a:rPr>
                        <a:t>which</a:t>
                      </a:r>
                      <a:r>
                        <a:rPr lang="de-DE" sz="1600" dirty="0">
                          <a:solidFill>
                            <a:srgbClr val="595A59"/>
                          </a:solidFill>
                        </a:rPr>
                        <a:t> </a:t>
                      </a:r>
                      <a:r>
                        <a:rPr lang="de-DE" sz="1600" dirty="0" err="1">
                          <a:solidFill>
                            <a:srgbClr val="595A59"/>
                          </a:solidFill>
                        </a:rPr>
                        <a:t>binds</a:t>
                      </a:r>
                      <a:r>
                        <a:rPr lang="de-DE" sz="1600" dirty="0">
                          <a:solidFill>
                            <a:srgbClr val="595A59"/>
                          </a:solidFill>
                        </a:rPr>
                        <a:t> </a:t>
                      </a:r>
                      <a:r>
                        <a:rPr lang="de-DE" sz="1600" dirty="0" err="1">
                          <a:solidFill>
                            <a:srgbClr val="595A59"/>
                          </a:solidFill>
                        </a:rPr>
                        <a:t>capital</a:t>
                      </a:r>
                      <a:r>
                        <a:rPr lang="de-DE" sz="1600" dirty="0">
                          <a:solidFill>
                            <a:srgbClr val="595A59"/>
                          </a:solidFill>
                        </a:rPr>
                        <a:t>), </a:t>
                      </a:r>
                      <a:r>
                        <a:rPr lang="de-DE" sz="1600" dirty="0" err="1">
                          <a:solidFill>
                            <a:srgbClr val="595A59"/>
                          </a:solidFill>
                        </a:rPr>
                        <a:t>is</a:t>
                      </a:r>
                      <a:r>
                        <a:rPr lang="de-DE" sz="1600" dirty="0">
                          <a:solidFill>
                            <a:srgbClr val="595A59"/>
                          </a:solidFill>
                        </a:rPr>
                        <a:t> </a:t>
                      </a:r>
                      <a:r>
                        <a:rPr lang="de-DE" sz="1600" dirty="0" err="1">
                          <a:solidFill>
                            <a:srgbClr val="595A59"/>
                          </a:solidFill>
                        </a:rPr>
                        <a:t>reduced</a:t>
                      </a:r>
                      <a:r>
                        <a:rPr lang="de-DE" sz="1600" dirty="0">
                          <a:solidFill>
                            <a:srgbClr val="595A59"/>
                          </a:solidFill>
                        </a:rPr>
                        <a:t> on </a:t>
                      </a:r>
                      <a:r>
                        <a:rPr lang="de-DE" sz="1600" dirty="0" err="1">
                          <a:solidFill>
                            <a:srgbClr val="595A59"/>
                          </a:solidFill>
                        </a:rPr>
                        <a:t>each</a:t>
                      </a:r>
                      <a:r>
                        <a:rPr lang="de-DE" sz="1600" dirty="0">
                          <a:solidFill>
                            <a:srgbClr val="595A59"/>
                          </a:solidFill>
                        </a:rPr>
                        <a:t> </a:t>
                      </a:r>
                      <a:r>
                        <a:rPr lang="de-DE" sz="1600" dirty="0" err="1">
                          <a:solidFill>
                            <a:srgbClr val="595A59"/>
                          </a:solidFill>
                        </a:rPr>
                        <a:t>product</a:t>
                      </a:r>
                      <a:r>
                        <a:rPr lang="de-DE" sz="1600" dirty="0">
                          <a:solidFill>
                            <a:srgbClr val="595A59"/>
                          </a:solidFill>
                        </a:rPr>
                        <a:t>. </a:t>
                      </a:r>
                      <a:endParaRPr dirty="0"/>
                    </a:p>
                  </a:txBody>
                  <a:tcPr marL="91450" marR="91450" marT="45725" marB="45725" anchor="ctr"/>
                </a:tc>
                <a:tc>
                  <a:txBody>
                    <a:bodyPr/>
                    <a:lstStyle/>
                    <a:p>
                      <a:pPr marL="0" marR="0" lvl="0" indent="0" algn="l" rtl="0">
                        <a:spcBef>
                          <a:spcPts val="0"/>
                        </a:spcBef>
                        <a:spcAft>
                          <a:spcPts val="0"/>
                        </a:spcAft>
                        <a:buNone/>
                      </a:pPr>
                      <a:r>
                        <a:rPr lang="de-DE" sz="1600">
                          <a:solidFill>
                            <a:srgbClr val="595A59"/>
                          </a:solidFill>
                        </a:rPr>
                        <a:t>Rent a bike, Car2Go</a:t>
                      </a:r>
                      <a:endParaRPr sz="1600">
                        <a:solidFill>
                          <a:srgbClr val="595A59"/>
                        </a:solidFill>
                      </a:endParaRPr>
                    </a:p>
                  </a:txBody>
                  <a:tcPr marL="91450" marR="91450" marT="45725" marB="45725" anchor="ctr"/>
                </a:tc>
                <a:extLst>
                  <a:ext uri="{0D108BD9-81ED-4DB2-BD59-A6C34878D82A}">
                    <a16:rowId xmlns:a16="http://schemas.microsoft.com/office/drawing/2014/main" val="10001"/>
                  </a:ext>
                </a:extLst>
              </a:tr>
              <a:tr h="1044000">
                <a:tc>
                  <a:txBody>
                    <a:bodyPr/>
                    <a:lstStyle/>
                    <a:p>
                      <a:pPr marL="0" marR="0" lvl="0" indent="0" algn="l" rtl="0">
                        <a:spcBef>
                          <a:spcPts val="0"/>
                        </a:spcBef>
                        <a:spcAft>
                          <a:spcPts val="0"/>
                        </a:spcAft>
                        <a:buNone/>
                      </a:pPr>
                      <a:endParaRPr sz="1800"/>
                    </a:p>
                  </a:txBody>
                  <a:tcPr marL="91450" marR="91450" marT="45725" marB="45725"/>
                </a:tc>
                <a:tc>
                  <a:txBody>
                    <a:bodyPr/>
                    <a:lstStyle/>
                    <a:p>
                      <a:pPr marL="0" marR="0" lvl="0" indent="0" algn="l" rtl="0">
                        <a:spcBef>
                          <a:spcPts val="0"/>
                        </a:spcBef>
                        <a:spcAft>
                          <a:spcPts val="0"/>
                        </a:spcAft>
                        <a:buNone/>
                      </a:pPr>
                      <a:r>
                        <a:rPr lang="de-DE" sz="1600">
                          <a:solidFill>
                            <a:srgbClr val="595A59"/>
                          </a:solidFill>
                        </a:rPr>
                        <a:t>revenue sharing</a:t>
                      </a:r>
                      <a:endParaRPr/>
                    </a:p>
                  </a:txBody>
                  <a:tcPr marL="91450" marR="91450" marT="45725" marB="45725" anchor="ctr"/>
                </a:tc>
                <a:tc>
                  <a:txBody>
                    <a:bodyPr/>
                    <a:lstStyle/>
                    <a:p>
                      <a:pPr marL="0" marR="0" lvl="0" indent="0" algn="l" rtl="0">
                        <a:spcBef>
                          <a:spcPts val="0"/>
                        </a:spcBef>
                        <a:spcAft>
                          <a:spcPts val="0"/>
                        </a:spcAft>
                        <a:buNone/>
                      </a:pPr>
                      <a:r>
                        <a:rPr lang="de-DE" sz="1600" dirty="0" err="1">
                          <a:solidFill>
                            <a:srgbClr val="595A59"/>
                          </a:solidFill>
                        </a:rPr>
                        <a:t>Revenues</a:t>
                      </a:r>
                      <a:r>
                        <a:rPr lang="de-DE" sz="1600" dirty="0">
                          <a:solidFill>
                            <a:srgbClr val="595A59"/>
                          </a:solidFill>
                        </a:rPr>
                        <a:t> </a:t>
                      </a:r>
                      <a:r>
                        <a:rPr lang="de-DE" sz="1600" dirty="0" err="1">
                          <a:solidFill>
                            <a:srgbClr val="595A59"/>
                          </a:solidFill>
                        </a:rPr>
                        <a:t>are</a:t>
                      </a:r>
                      <a:r>
                        <a:rPr lang="de-DE" sz="1600" dirty="0">
                          <a:solidFill>
                            <a:srgbClr val="595A59"/>
                          </a:solidFill>
                        </a:rPr>
                        <a:t> </a:t>
                      </a:r>
                      <a:r>
                        <a:rPr lang="de-DE" sz="1600" dirty="0" err="1">
                          <a:solidFill>
                            <a:srgbClr val="595A59"/>
                          </a:solidFill>
                        </a:rPr>
                        <a:t>shared</a:t>
                      </a:r>
                      <a:r>
                        <a:rPr lang="de-DE" sz="1600" dirty="0">
                          <a:solidFill>
                            <a:srgbClr val="595A59"/>
                          </a:solidFill>
                        </a:rPr>
                        <a:t> </a:t>
                      </a:r>
                      <a:r>
                        <a:rPr lang="de-DE" sz="1600" dirty="0" err="1">
                          <a:solidFill>
                            <a:srgbClr val="595A59"/>
                          </a:solidFill>
                        </a:rPr>
                        <a:t>with</a:t>
                      </a:r>
                      <a:r>
                        <a:rPr lang="de-DE" sz="1600" dirty="0">
                          <a:solidFill>
                            <a:srgbClr val="595A59"/>
                          </a:solidFill>
                        </a:rPr>
                        <a:t> </a:t>
                      </a:r>
                      <a:r>
                        <a:rPr lang="de-DE" sz="1600" dirty="0" err="1">
                          <a:solidFill>
                            <a:srgbClr val="595A59"/>
                          </a:solidFill>
                        </a:rPr>
                        <a:t>stakeholders</a:t>
                      </a:r>
                      <a:r>
                        <a:rPr lang="de-DE" sz="1600" dirty="0">
                          <a:solidFill>
                            <a:srgbClr val="595A59"/>
                          </a:solidFill>
                        </a:rPr>
                        <a:t> of the </a:t>
                      </a:r>
                      <a:r>
                        <a:rPr lang="de-DE" sz="1600" dirty="0" err="1">
                          <a:solidFill>
                            <a:srgbClr val="595A59"/>
                          </a:solidFill>
                        </a:rPr>
                        <a:t>company</a:t>
                      </a:r>
                      <a:r>
                        <a:rPr lang="de-DE" sz="1600" dirty="0">
                          <a:solidFill>
                            <a:srgbClr val="595A59"/>
                          </a:solidFill>
                        </a:rPr>
                        <a:t>. In </a:t>
                      </a:r>
                      <a:r>
                        <a:rPr lang="de-DE" sz="1600" dirty="0" err="1">
                          <a:solidFill>
                            <a:srgbClr val="595A59"/>
                          </a:solidFill>
                        </a:rPr>
                        <a:t>this</a:t>
                      </a:r>
                      <a:r>
                        <a:rPr lang="de-DE" sz="1600" dirty="0">
                          <a:solidFill>
                            <a:srgbClr val="595A59"/>
                          </a:solidFill>
                        </a:rPr>
                        <a:t> </a:t>
                      </a:r>
                      <a:r>
                        <a:rPr lang="de-DE" sz="1600" dirty="0" err="1">
                          <a:solidFill>
                            <a:srgbClr val="595A59"/>
                          </a:solidFill>
                        </a:rPr>
                        <a:t>way</a:t>
                      </a:r>
                      <a:r>
                        <a:rPr lang="de-DE" sz="1600" dirty="0">
                          <a:solidFill>
                            <a:srgbClr val="595A59"/>
                          </a:solidFill>
                        </a:rPr>
                        <a:t>, </a:t>
                      </a:r>
                      <a:r>
                        <a:rPr lang="de-DE" sz="1600" dirty="0" err="1">
                          <a:solidFill>
                            <a:srgbClr val="595A59"/>
                          </a:solidFill>
                        </a:rPr>
                        <a:t>partnerships</a:t>
                      </a:r>
                      <a:r>
                        <a:rPr lang="de-DE" sz="1600" dirty="0">
                          <a:solidFill>
                            <a:srgbClr val="595A59"/>
                          </a:solidFill>
                        </a:rPr>
                        <a:t> </a:t>
                      </a:r>
                      <a:r>
                        <a:rPr lang="de-DE" sz="1600" dirty="0" err="1">
                          <a:solidFill>
                            <a:srgbClr val="595A59"/>
                          </a:solidFill>
                        </a:rPr>
                        <a:t>are</a:t>
                      </a:r>
                      <a:r>
                        <a:rPr lang="de-DE" sz="1600" dirty="0">
                          <a:solidFill>
                            <a:srgbClr val="595A59"/>
                          </a:solidFill>
                        </a:rPr>
                        <a:t> </a:t>
                      </a:r>
                      <a:r>
                        <a:rPr lang="de-DE" sz="1600" dirty="0" err="1">
                          <a:solidFill>
                            <a:srgbClr val="595A59"/>
                          </a:solidFill>
                        </a:rPr>
                        <a:t>used</a:t>
                      </a:r>
                      <a:r>
                        <a:rPr lang="de-DE" sz="1600" dirty="0">
                          <a:solidFill>
                            <a:srgbClr val="595A59"/>
                          </a:solidFill>
                        </a:rPr>
                        <a:t> </a:t>
                      </a:r>
                      <a:r>
                        <a:rPr lang="de-DE" sz="1600" dirty="0" err="1">
                          <a:solidFill>
                            <a:srgbClr val="595A59"/>
                          </a:solidFill>
                        </a:rPr>
                        <a:t>to</a:t>
                      </a:r>
                      <a:r>
                        <a:rPr lang="de-DE" sz="1600" dirty="0">
                          <a:solidFill>
                            <a:srgbClr val="595A59"/>
                          </a:solidFill>
                        </a:rPr>
                        <a:t> </a:t>
                      </a:r>
                      <a:r>
                        <a:rPr lang="de-DE" sz="1600" dirty="0" err="1">
                          <a:solidFill>
                            <a:srgbClr val="595A59"/>
                          </a:solidFill>
                        </a:rPr>
                        <a:t>reach</a:t>
                      </a:r>
                      <a:r>
                        <a:rPr lang="de-DE" sz="1600" dirty="0">
                          <a:solidFill>
                            <a:srgbClr val="595A59"/>
                          </a:solidFill>
                        </a:rPr>
                        <a:t> </a:t>
                      </a:r>
                      <a:r>
                        <a:rPr lang="de-DE" sz="1600" dirty="0" err="1">
                          <a:solidFill>
                            <a:srgbClr val="595A59"/>
                          </a:solidFill>
                        </a:rPr>
                        <a:t>more</a:t>
                      </a:r>
                      <a:r>
                        <a:rPr lang="de-DE" sz="1600" dirty="0">
                          <a:solidFill>
                            <a:srgbClr val="595A59"/>
                          </a:solidFill>
                        </a:rPr>
                        <a:t> </a:t>
                      </a:r>
                      <a:r>
                        <a:rPr lang="de-DE" sz="1600" dirty="0" err="1">
                          <a:solidFill>
                            <a:srgbClr val="595A59"/>
                          </a:solidFill>
                        </a:rPr>
                        <a:t>customers</a:t>
                      </a:r>
                      <a:r>
                        <a:rPr lang="de-DE" sz="1600" dirty="0">
                          <a:solidFill>
                            <a:srgbClr val="595A59"/>
                          </a:solidFill>
                        </a:rPr>
                        <a:t>. </a:t>
                      </a:r>
                      <a:r>
                        <a:rPr lang="de-DE" sz="1600" dirty="0" err="1">
                          <a:solidFill>
                            <a:srgbClr val="595A59"/>
                          </a:solidFill>
                        </a:rPr>
                        <a:t>One</a:t>
                      </a:r>
                      <a:r>
                        <a:rPr lang="de-DE" sz="1600" dirty="0">
                          <a:solidFill>
                            <a:srgbClr val="595A59"/>
                          </a:solidFill>
                        </a:rPr>
                        <a:t> </a:t>
                      </a:r>
                      <a:r>
                        <a:rPr lang="de-DE" sz="1600" dirty="0" err="1">
                          <a:solidFill>
                            <a:srgbClr val="595A59"/>
                          </a:solidFill>
                        </a:rPr>
                        <a:t>party</a:t>
                      </a:r>
                      <a:r>
                        <a:rPr lang="de-DE" sz="1600" dirty="0">
                          <a:solidFill>
                            <a:srgbClr val="595A59"/>
                          </a:solidFill>
                        </a:rPr>
                        <a:t> </a:t>
                      </a:r>
                      <a:r>
                        <a:rPr lang="de-DE" sz="1600" dirty="0" err="1">
                          <a:solidFill>
                            <a:srgbClr val="595A59"/>
                          </a:solidFill>
                        </a:rPr>
                        <a:t>is</a:t>
                      </a:r>
                      <a:r>
                        <a:rPr lang="de-DE" sz="1600" dirty="0">
                          <a:solidFill>
                            <a:srgbClr val="595A59"/>
                          </a:solidFill>
                        </a:rPr>
                        <a:t> </a:t>
                      </a:r>
                      <a:r>
                        <a:rPr lang="de-DE" sz="1600" dirty="0" err="1">
                          <a:solidFill>
                            <a:srgbClr val="595A59"/>
                          </a:solidFill>
                        </a:rPr>
                        <a:t>able</a:t>
                      </a:r>
                      <a:r>
                        <a:rPr lang="de-DE" sz="1600" dirty="0">
                          <a:solidFill>
                            <a:srgbClr val="595A59"/>
                          </a:solidFill>
                        </a:rPr>
                        <a:t> </a:t>
                      </a:r>
                      <a:r>
                        <a:rPr lang="de-DE" sz="1600" dirty="0" err="1">
                          <a:solidFill>
                            <a:srgbClr val="595A59"/>
                          </a:solidFill>
                        </a:rPr>
                        <a:t>to</a:t>
                      </a:r>
                      <a:r>
                        <a:rPr lang="de-DE" sz="1600" dirty="0">
                          <a:solidFill>
                            <a:srgbClr val="595A59"/>
                          </a:solidFill>
                        </a:rPr>
                        <a:t> </a:t>
                      </a:r>
                      <a:r>
                        <a:rPr lang="de-DE" sz="1600" dirty="0" err="1">
                          <a:solidFill>
                            <a:srgbClr val="595A59"/>
                          </a:solidFill>
                        </a:rPr>
                        <a:t>receive</a:t>
                      </a:r>
                      <a:r>
                        <a:rPr lang="de-DE" sz="1600" dirty="0">
                          <a:solidFill>
                            <a:srgbClr val="595A59"/>
                          </a:solidFill>
                        </a:rPr>
                        <a:t> a </a:t>
                      </a:r>
                      <a:r>
                        <a:rPr lang="de-DE" sz="1600" dirty="0" err="1">
                          <a:solidFill>
                            <a:srgbClr val="595A59"/>
                          </a:solidFill>
                        </a:rPr>
                        <a:t>portion</a:t>
                      </a:r>
                      <a:r>
                        <a:rPr lang="de-DE" sz="1600" dirty="0">
                          <a:solidFill>
                            <a:srgbClr val="595A59"/>
                          </a:solidFill>
                        </a:rPr>
                        <a:t> of the </a:t>
                      </a:r>
                      <a:r>
                        <a:rPr lang="de-DE" sz="1600" dirty="0" err="1">
                          <a:solidFill>
                            <a:srgbClr val="595A59"/>
                          </a:solidFill>
                        </a:rPr>
                        <a:t>revenue</a:t>
                      </a:r>
                      <a:r>
                        <a:rPr lang="de-DE" sz="1600" dirty="0">
                          <a:solidFill>
                            <a:srgbClr val="595A59"/>
                          </a:solidFill>
                        </a:rPr>
                        <a:t> </a:t>
                      </a:r>
                      <a:r>
                        <a:rPr lang="de-DE" sz="1600" dirty="0" err="1">
                          <a:solidFill>
                            <a:srgbClr val="595A59"/>
                          </a:solidFill>
                        </a:rPr>
                        <a:t>from</a:t>
                      </a:r>
                      <a:r>
                        <a:rPr lang="de-DE" sz="1600" dirty="0">
                          <a:solidFill>
                            <a:srgbClr val="595A59"/>
                          </a:solidFill>
                        </a:rPr>
                        <a:t> </a:t>
                      </a:r>
                      <a:r>
                        <a:rPr lang="de-DE" sz="1600" dirty="0" err="1">
                          <a:solidFill>
                            <a:srgbClr val="595A59"/>
                          </a:solidFill>
                        </a:rPr>
                        <a:t>another</a:t>
                      </a:r>
                      <a:r>
                        <a:rPr lang="de-DE" sz="1600" dirty="0">
                          <a:solidFill>
                            <a:srgbClr val="595A59"/>
                          </a:solidFill>
                        </a:rPr>
                        <a:t> </a:t>
                      </a:r>
                      <a:r>
                        <a:rPr lang="de-DE" sz="1600" dirty="0" err="1">
                          <a:solidFill>
                            <a:srgbClr val="595A59"/>
                          </a:solidFill>
                        </a:rPr>
                        <a:t>that</a:t>
                      </a:r>
                      <a:r>
                        <a:rPr lang="de-DE" sz="1600" dirty="0">
                          <a:solidFill>
                            <a:srgbClr val="595A59"/>
                          </a:solidFill>
                        </a:rPr>
                        <a:t> </a:t>
                      </a:r>
                      <a:r>
                        <a:rPr lang="de-DE" sz="1600" dirty="0" err="1">
                          <a:solidFill>
                            <a:srgbClr val="595A59"/>
                          </a:solidFill>
                        </a:rPr>
                        <a:t>benefits</a:t>
                      </a:r>
                      <a:r>
                        <a:rPr lang="de-DE" sz="1600" dirty="0">
                          <a:solidFill>
                            <a:srgbClr val="595A59"/>
                          </a:solidFill>
                        </a:rPr>
                        <a:t> </a:t>
                      </a:r>
                      <a:r>
                        <a:rPr lang="de-DE" sz="1600" dirty="0" err="1">
                          <a:solidFill>
                            <a:srgbClr val="595A59"/>
                          </a:solidFill>
                        </a:rPr>
                        <a:t>from</a:t>
                      </a:r>
                      <a:r>
                        <a:rPr lang="de-DE" sz="1600" dirty="0">
                          <a:solidFill>
                            <a:srgbClr val="595A59"/>
                          </a:solidFill>
                        </a:rPr>
                        <a:t> </a:t>
                      </a:r>
                      <a:r>
                        <a:rPr lang="de-DE" sz="1600" dirty="0" err="1">
                          <a:solidFill>
                            <a:srgbClr val="595A59"/>
                          </a:solidFill>
                        </a:rPr>
                        <a:t>increased</a:t>
                      </a:r>
                      <a:r>
                        <a:rPr lang="de-DE" sz="1600" dirty="0">
                          <a:solidFill>
                            <a:srgbClr val="595A59"/>
                          </a:solidFill>
                        </a:rPr>
                        <a:t> </a:t>
                      </a:r>
                      <a:r>
                        <a:rPr lang="de-DE" sz="1600" dirty="0" err="1">
                          <a:solidFill>
                            <a:srgbClr val="595A59"/>
                          </a:solidFill>
                        </a:rPr>
                        <a:t>value</a:t>
                      </a:r>
                      <a:r>
                        <a:rPr lang="de-DE" sz="1600" dirty="0">
                          <a:solidFill>
                            <a:srgbClr val="595A59"/>
                          </a:solidFill>
                        </a:rPr>
                        <a:t> </a:t>
                      </a:r>
                      <a:r>
                        <a:rPr lang="de-DE" sz="1600" dirty="0" err="1">
                          <a:solidFill>
                            <a:srgbClr val="595A59"/>
                          </a:solidFill>
                        </a:rPr>
                        <a:t>to</a:t>
                      </a:r>
                      <a:r>
                        <a:rPr lang="de-DE" sz="1600" dirty="0">
                          <a:solidFill>
                            <a:srgbClr val="595A59"/>
                          </a:solidFill>
                        </a:rPr>
                        <a:t> </a:t>
                      </a:r>
                      <a:r>
                        <a:rPr lang="de-DE" sz="1600" dirty="0" err="1">
                          <a:solidFill>
                            <a:srgbClr val="595A59"/>
                          </a:solidFill>
                        </a:rPr>
                        <a:t>its</a:t>
                      </a:r>
                      <a:r>
                        <a:rPr lang="de-DE" sz="1600" dirty="0">
                          <a:solidFill>
                            <a:srgbClr val="595A59"/>
                          </a:solidFill>
                        </a:rPr>
                        <a:t> </a:t>
                      </a:r>
                      <a:r>
                        <a:rPr lang="de-DE" sz="1600" dirty="0" err="1">
                          <a:solidFill>
                            <a:srgbClr val="595A59"/>
                          </a:solidFill>
                        </a:rPr>
                        <a:t>customer</a:t>
                      </a:r>
                      <a:r>
                        <a:rPr lang="de-DE" sz="1600" dirty="0">
                          <a:solidFill>
                            <a:srgbClr val="595A59"/>
                          </a:solidFill>
                        </a:rPr>
                        <a:t> </a:t>
                      </a:r>
                      <a:r>
                        <a:rPr lang="de-DE" sz="1600" dirty="0" err="1">
                          <a:solidFill>
                            <a:srgbClr val="595A59"/>
                          </a:solidFill>
                        </a:rPr>
                        <a:t>base</a:t>
                      </a:r>
                      <a:r>
                        <a:rPr lang="de-DE" sz="1600" dirty="0">
                          <a:solidFill>
                            <a:srgbClr val="595A59"/>
                          </a:solidFill>
                        </a:rPr>
                        <a:t>.</a:t>
                      </a:r>
                      <a:endParaRPr dirty="0"/>
                    </a:p>
                  </a:txBody>
                  <a:tcPr marL="91450" marR="91450" marT="45725" marB="45725" anchor="ctr"/>
                </a:tc>
                <a:tc>
                  <a:txBody>
                    <a:bodyPr/>
                    <a:lstStyle/>
                    <a:p>
                      <a:pPr marL="0" marR="0" lvl="0" indent="0" algn="l" rtl="0">
                        <a:spcBef>
                          <a:spcPts val="0"/>
                        </a:spcBef>
                        <a:spcAft>
                          <a:spcPts val="0"/>
                        </a:spcAft>
                        <a:buNone/>
                      </a:pPr>
                      <a:r>
                        <a:rPr lang="de-DE" sz="1600">
                          <a:solidFill>
                            <a:srgbClr val="595A59"/>
                          </a:solidFill>
                        </a:rPr>
                        <a:t>Apple iPod/iTunes</a:t>
                      </a:r>
                      <a:endParaRPr sz="1600">
                        <a:solidFill>
                          <a:srgbClr val="595A59"/>
                        </a:solidFill>
                      </a:endParaRPr>
                    </a:p>
                  </a:txBody>
                  <a:tcPr marL="91450" marR="91450" marT="45725" marB="45725" anchor="ctr"/>
                </a:tc>
                <a:extLst>
                  <a:ext uri="{0D108BD9-81ED-4DB2-BD59-A6C34878D82A}">
                    <a16:rowId xmlns:a16="http://schemas.microsoft.com/office/drawing/2014/main" val="10002"/>
                  </a:ext>
                </a:extLst>
              </a:tr>
              <a:tr h="1065600">
                <a:tc>
                  <a:txBody>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de-DE" sz="1600">
                          <a:solidFill>
                            <a:srgbClr val="595A59"/>
                          </a:solidFill>
                          <a:latin typeface="Calibri"/>
                          <a:ea typeface="Calibri"/>
                          <a:cs typeface="Calibri"/>
                          <a:sym typeface="Calibri"/>
                        </a:rPr>
                        <a:t>self service</a:t>
                      </a:r>
                      <a:endParaRPr/>
                    </a:p>
                  </a:txBody>
                  <a:tcPr marL="91450" marR="91450" marT="45725" marB="45725" anchor="ctr"/>
                </a:tc>
                <a:tc>
                  <a:txBody>
                    <a:bodyPr/>
                    <a:lstStyle/>
                    <a:p>
                      <a:pPr marL="0" marR="0" lvl="0" indent="0" algn="l" rtl="0">
                        <a:spcBef>
                          <a:spcPts val="0"/>
                        </a:spcBef>
                        <a:spcAft>
                          <a:spcPts val="0"/>
                        </a:spcAft>
                        <a:buNone/>
                      </a:pPr>
                      <a:r>
                        <a:rPr lang="de-DE" sz="1600" dirty="0">
                          <a:solidFill>
                            <a:srgbClr val="595A59"/>
                          </a:solidFill>
                          <a:latin typeface="Calibri"/>
                          <a:ea typeface="Calibri"/>
                          <a:cs typeface="Calibri"/>
                          <a:sym typeface="Calibri"/>
                        </a:rPr>
                        <a:t>A </a:t>
                      </a:r>
                      <a:r>
                        <a:rPr lang="de-DE" sz="1600" dirty="0" err="1">
                          <a:solidFill>
                            <a:srgbClr val="595A59"/>
                          </a:solidFill>
                          <a:latin typeface="Calibri"/>
                          <a:ea typeface="Calibri"/>
                          <a:cs typeface="Calibri"/>
                          <a:sym typeface="Calibri"/>
                        </a:rPr>
                        <a:t>costly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part</a:t>
                      </a:r>
                      <a:r>
                        <a:rPr lang="de-DE" sz="1600" dirty="0">
                          <a:solidFill>
                            <a:srgbClr val="595A59"/>
                          </a:solidFill>
                          <a:latin typeface="Calibri"/>
                          <a:ea typeface="Calibri"/>
                          <a:cs typeface="Calibri"/>
                          <a:sym typeface="Calibri"/>
                        </a:rPr>
                        <a:t> of the </a:t>
                      </a:r>
                      <a:r>
                        <a:rPr lang="de-DE" sz="1600" dirty="0" err="1">
                          <a:solidFill>
                            <a:srgbClr val="595A59"/>
                          </a:solidFill>
                          <a:latin typeface="Calibri"/>
                          <a:ea typeface="Calibri"/>
                          <a:cs typeface="Calibri"/>
                          <a:sym typeface="Calibri"/>
                        </a:rPr>
                        <a:t>value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chain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is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borne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by</a:t>
                      </a:r>
                      <a:r>
                        <a:rPr lang="de-DE" sz="1600" dirty="0">
                          <a:solidFill>
                            <a:srgbClr val="595A59"/>
                          </a:solidFill>
                          <a:latin typeface="Calibri"/>
                          <a:ea typeface="Calibri"/>
                          <a:cs typeface="Calibri"/>
                          <a:sym typeface="Calibri"/>
                        </a:rPr>
                        <a:t> the </a:t>
                      </a:r>
                      <a:r>
                        <a:rPr lang="de-DE" sz="1600" dirty="0" err="1">
                          <a:solidFill>
                            <a:srgbClr val="595A59"/>
                          </a:solidFill>
                          <a:latin typeface="Calibri"/>
                          <a:ea typeface="Calibri"/>
                          <a:cs typeface="Calibri"/>
                          <a:sym typeface="Calibri"/>
                        </a:rPr>
                        <a:t>customer</a:t>
                      </a:r>
                      <a:r>
                        <a:rPr lang="de-DE" sz="1600" dirty="0">
                          <a:solidFill>
                            <a:srgbClr val="595A59"/>
                          </a:solidFill>
                          <a:latin typeface="Calibri"/>
                          <a:ea typeface="Calibri"/>
                          <a:cs typeface="Calibri"/>
                          <a:sym typeface="Calibri"/>
                        </a:rPr>
                        <a:t> so </a:t>
                      </a:r>
                      <a:r>
                        <a:rPr lang="de-DE" sz="1600" dirty="0" err="1">
                          <a:solidFill>
                            <a:srgbClr val="595A59"/>
                          </a:solidFill>
                          <a:latin typeface="Calibri"/>
                          <a:ea typeface="Calibri"/>
                          <a:cs typeface="Calibri"/>
                          <a:sym typeface="Calibri"/>
                        </a:rPr>
                        <a:t>that</a:t>
                      </a:r>
                      <a:r>
                        <a:rPr lang="de-DE" sz="1600" dirty="0">
                          <a:solidFill>
                            <a:srgbClr val="595A59"/>
                          </a:solidFill>
                          <a:latin typeface="Calibri"/>
                          <a:ea typeface="Calibri"/>
                          <a:cs typeface="Calibri"/>
                          <a:sym typeface="Calibri"/>
                        </a:rPr>
                        <a:t> the </a:t>
                      </a:r>
                      <a:r>
                        <a:rPr lang="de-DE" sz="1600" dirty="0" err="1">
                          <a:solidFill>
                            <a:srgbClr val="595A59"/>
                          </a:solidFill>
                          <a:latin typeface="Calibri"/>
                          <a:ea typeface="Calibri"/>
                          <a:cs typeface="Calibri"/>
                          <a:sym typeface="Calibri"/>
                        </a:rPr>
                        <a:t>company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can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sell</a:t>
                      </a:r>
                      <a:r>
                        <a:rPr lang="de-DE" sz="1600" dirty="0">
                          <a:solidFill>
                            <a:srgbClr val="595A59"/>
                          </a:solidFill>
                          <a:latin typeface="Calibri"/>
                          <a:ea typeface="Calibri"/>
                          <a:cs typeface="Calibri"/>
                          <a:sym typeface="Calibri"/>
                        </a:rPr>
                        <a:t> the </a:t>
                      </a:r>
                      <a:r>
                        <a:rPr lang="de-DE" sz="1600" dirty="0" err="1">
                          <a:solidFill>
                            <a:srgbClr val="595A59"/>
                          </a:solidFill>
                          <a:latin typeface="Calibri"/>
                          <a:ea typeface="Calibri"/>
                          <a:cs typeface="Calibri"/>
                          <a:sym typeface="Calibri"/>
                        </a:rPr>
                        <a:t>product</a:t>
                      </a:r>
                      <a:r>
                        <a:rPr lang="de-DE" sz="1600" dirty="0">
                          <a:solidFill>
                            <a:srgbClr val="595A59"/>
                          </a:solidFill>
                          <a:latin typeface="Calibri"/>
                          <a:ea typeface="Calibri"/>
                          <a:cs typeface="Calibri"/>
                          <a:sym typeface="Calibri"/>
                        </a:rPr>
                        <a:t>/</a:t>
                      </a:r>
                      <a:r>
                        <a:rPr lang="de-DE" sz="1600" dirty="0" err="1">
                          <a:solidFill>
                            <a:srgbClr val="595A59"/>
                          </a:solidFill>
                          <a:latin typeface="Calibri"/>
                          <a:ea typeface="Calibri"/>
                          <a:cs typeface="Calibri"/>
                          <a:sym typeface="Calibri"/>
                        </a:rPr>
                        <a:t>service</a:t>
                      </a:r>
                      <a:r>
                        <a:rPr lang="de-DE" sz="1600" dirty="0">
                          <a:solidFill>
                            <a:srgbClr val="595A59"/>
                          </a:solidFill>
                          <a:latin typeface="Calibri"/>
                          <a:ea typeface="Calibri"/>
                          <a:cs typeface="Calibri"/>
                          <a:sym typeface="Calibri"/>
                        </a:rPr>
                        <a:t> at a </a:t>
                      </a:r>
                      <a:r>
                        <a:rPr lang="de-DE" sz="1600" dirty="0" err="1">
                          <a:solidFill>
                            <a:srgbClr val="595A59"/>
                          </a:solidFill>
                          <a:latin typeface="Calibri"/>
                          <a:ea typeface="Calibri"/>
                          <a:cs typeface="Calibri"/>
                          <a:sym typeface="Calibri"/>
                        </a:rPr>
                        <a:t>lower</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price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Particularly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suitable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for</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process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parts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that</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generate</a:t>
                      </a:r>
                      <a:r>
                        <a:rPr lang="de-DE" sz="1600" dirty="0">
                          <a:solidFill>
                            <a:srgbClr val="595A59"/>
                          </a:solidFill>
                          <a:latin typeface="Calibri"/>
                          <a:ea typeface="Calibri"/>
                          <a:cs typeface="Calibri"/>
                          <a:sym typeface="Calibri"/>
                        </a:rPr>
                        <a:t> high </a:t>
                      </a:r>
                      <a:r>
                        <a:rPr lang="de-DE" sz="1600" dirty="0" err="1">
                          <a:solidFill>
                            <a:srgbClr val="595A59"/>
                          </a:solidFill>
                          <a:latin typeface="Calibri"/>
                          <a:ea typeface="Calibri"/>
                          <a:cs typeface="Calibri"/>
                          <a:sym typeface="Calibri"/>
                        </a:rPr>
                        <a:t>costs</a:t>
                      </a:r>
                      <a:r>
                        <a:rPr lang="de-DE" sz="1600" dirty="0">
                          <a:solidFill>
                            <a:srgbClr val="595A59"/>
                          </a:solidFill>
                          <a:latin typeface="Calibri"/>
                          <a:ea typeface="Calibri"/>
                          <a:cs typeface="Calibri"/>
                          <a:sym typeface="Calibri"/>
                        </a:rPr>
                        <a:t> but </a:t>
                      </a:r>
                      <a:r>
                        <a:rPr lang="de-DE" sz="1600" dirty="0" err="1">
                          <a:solidFill>
                            <a:srgbClr val="595A59"/>
                          </a:solidFill>
                          <a:latin typeface="Calibri"/>
                          <a:ea typeface="Calibri"/>
                          <a:cs typeface="Calibri"/>
                          <a:sym typeface="Calibri"/>
                        </a:rPr>
                        <a:t>contribute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little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to</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customer</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value</a:t>
                      </a:r>
                      <a:r>
                        <a:rPr lang="de-DE" sz="1600" dirty="0">
                          <a:solidFill>
                            <a:srgbClr val="595A59"/>
                          </a:solidFill>
                          <a:latin typeface="Calibri"/>
                          <a:ea typeface="Calibri"/>
                          <a:cs typeface="Calibri"/>
                          <a:sym typeface="Calibri"/>
                        </a:rPr>
                        <a:t>. Customers </a:t>
                      </a:r>
                      <a:r>
                        <a:rPr lang="de-DE" sz="1600" dirty="0" err="1">
                          <a:solidFill>
                            <a:srgbClr val="595A59"/>
                          </a:solidFill>
                          <a:latin typeface="Calibri"/>
                          <a:ea typeface="Calibri"/>
                          <a:cs typeface="Calibri"/>
                          <a:sym typeface="Calibri"/>
                        </a:rPr>
                        <a:t>benefit</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from</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efficiency</a:t>
                      </a:r>
                      <a:r>
                        <a:rPr lang="de-DE" sz="1600" dirty="0">
                          <a:solidFill>
                            <a:srgbClr val="595A59"/>
                          </a:solidFill>
                          <a:latin typeface="Calibri"/>
                          <a:ea typeface="Calibri"/>
                          <a:cs typeface="Calibri"/>
                          <a:sym typeface="Calibri"/>
                        </a:rPr>
                        <a:t> and time </a:t>
                      </a:r>
                      <a:r>
                        <a:rPr lang="de-DE" sz="1600" dirty="0" err="1">
                          <a:solidFill>
                            <a:srgbClr val="595A59"/>
                          </a:solidFill>
                          <a:latin typeface="Calibri"/>
                          <a:ea typeface="Calibri"/>
                          <a:cs typeface="Calibri"/>
                          <a:sym typeface="Calibri"/>
                        </a:rPr>
                        <a:t>savings</a:t>
                      </a:r>
                      <a:r>
                        <a:rPr lang="de-DE" sz="1600" dirty="0">
                          <a:solidFill>
                            <a:srgbClr val="595A59"/>
                          </a:solidFill>
                          <a:latin typeface="Calibri"/>
                          <a:ea typeface="Calibri"/>
                          <a:cs typeface="Calibri"/>
                          <a:sym typeface="Calibri"/>
                        </a:rPr>
                        <a:t>, but </a:t>
                      </a:r>
                      <a:r>
                        <a:rPr lang="de-DE" sz="1600" dirty="0" err="1">
                          <a:solidFill>
                            <a:srgbClr val="595A59"/>
                          </a:solidFill>
                          <a:latin typeface="Calibri"/>
                          <a:ea typeface="Calibri"/>
                          <a:cs typeface="Calibri"/>
                          <a:sym typeface="Calibri"/>
                        </a:rPr>
                        <a:t>have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to</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contribute</a:t>
                      </a:r>
                      <a:r>
                        <a:rPr lang="de-DE" sz="1600" dirty="0">
                          <a:solidFill>
                            <a:srgbClr val="595A59"/>
                          </a:solidFill>
                          <a:latin typeface="Calibri"/>
                          <a:ea typeface="Calibri"/>
                          <a:cs typeface="Calibri"/>
                          <a:sym typeface="Calibri"/>
                        </a:rPr>
                        <a:t> a </a:t>
                      </a:r>
                      <a:r>
                        <a:rPr lang="de-DE" sz="1600" dirty="0" err="1">
                          <a:solidFill>
                            <a:srgbClr val="595A59"/>
                          </a:solidFill>
                          <a:latin typeface="Calibri"/>
                          <a:ea typeface="Calibri"/>
                          <a:cs typeface="Calibri"/>
                          <a:sym typeface="Calibri"/>
                        </a:rPr>
                        <a:t>part</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themselves</a:t>
                      </a:r>
                      <a:r>
                        <a:rPr lang="de-DE" sz="1600" dirty="0">
                          <a:solidFill>
                            <a:srgbClr val="595A59"/>
                          </a:solidFill>
                          <a:latin typeface="Calibri"/>
                          <a:ea typeface="Calibri"/>
                          <a:cs typeface="Calibri"/>
                          <a:sym typeface="Calibri"/>
                        </a:rPr>
                        <a:t>.</a:t>
                      </a:r>
                      <a:endParaRPr dirty="0"/>
                    </a:p>
                  </a:txBody>
                  <a:tcPr marL="91450" marR="91450" marT="45725" marB="45725" anchor="ctr"/>
                </a:tc>
                <a:tc>
                  <a:txBody>
                    <a:bodyPr/>
                    <a:lstStyle/>
                    <a:p>
                      <a:pPr marL="0" marR="0" lvl="0" indent="0" algn="l" rtl="0">
                        <a:spcBef>
                          <a:spcPts val="0"/>
                        </a:spcBef>
                        <a:spcAft>
                          <a:spcPts val="0"/>
                        </a:spcAft>
                        <a:buNone/>
                      </a:pPr>
                      <a:r>
                        <a:rPr lang="de-DE" sz="1600">
                          <a:solidFill>
                            <a:srgbClr val="595A59"/>
                          </a:solidFill>
                          <a:latin typeface="Calibri"/>
                          <a:ea typeface="Calibri"/>
                          <a:cs typeface="Calibri"/>
                          <a:sym typeface="Calibri"/>
                        </a:rPr>
                        <a:t>McDonalds,</a:t>
                      </a:r>
                      <a:endParaRPr/>
                    </a:p>
                    <a:p>
                      <a:pPr marL="0" marR="0" lvl="0" indent="0" algn="l" rtl="0">
                        <a:spcBef>
                          <a:spcPts val="0"/>
                        </a:spcBef>
                        <a:spcAft>
                          <a:spcPts val="0"/>
                        </a:spcAft>
                        <a:buNone/>
                      </a:pPr>
                      <a:r>
                        <a:rPr lang="de-DE" sz="1600">
                          <a:solidFill>
                            <a:srgbClr val="595A59"/>
                          </a:solidFill>
                          <a:latin typeface="Calibri"/>
                          <a:ea typeface="Calibri"/>
                          <a:cs typeface="Calibri"/>
                          <a:sym typeface="Calibri"/>
                        </a:rPr>
                        <a:t>IKEA</a:t>
                      </a:r>
                      <a:endParaRPr sz="1600">
                        <a:solidFill>
                          <a:srgbClr val="595A59"/>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3"/>
                  </a:ext>
                </a:extLst>
              </a:tr>
              <a:tr h="1065600">
                <a:tc>
                  <a:txBody>
                    <a:bodyPr/>
                    <a:lstStyle/>
                    <a:p>
                      <a:pPr marL="0" marR="0" lvl="0" indent="0" algn="l" rtl="0">
                        <a:spcBef>
                          <a:spcPts val="0"/>
                        </a:spcBef>
                        <a:spcAft>
                          <a:spcPts val="0"/>
                        </a:spcAft>
                        <a:buNone/>
                      </a:pPr>
                      <a:endParaRPr sz="1800">
                        <a:solidFill>
                          <a:srgbClr val="595A59"/>
                        </a:solidFill>
                        <a:latin typeface="Calibri"/>
                        <a:ea typeface="Calibri"/>
                        <a:cs typeface="Calibri"/>
                        <a:sym typeface="Calibri"/>
                      </a:endParaRPr>
                    </a:p>
                  </a:txBody>
                  <a:tcPr marL="91450" marR="91450" marT="45725" marB="45725"/>
                </a:tc>
                <a:tc>
                  <a:txBody>
                    <a:bodyPr/>
                    <a:lstStyle/>
                    <a:p>
                      <a:pPr marL="0" marR="0" lvl="0" indent="0" algn="l" rtl="0">
                        <a:spcBef>
                          <a:spcPts val="0"/>
                        </a:spcBef>
                        <a:spcAft>
                          <a:spcPts val="0"/>
                        </a:spcAft>
                        <a:buNone/>
                      </a:pPr>
                      <a:r>
                        <a:rPr lang="de-DE" sz="1600">
                          <a:solidFill>
                            <a:srgbClr val="595A59"/>
                          </a:solidFill>
                          <a:latin typeface="Calibri"/>
                          <a:ea typeface="Calibri"/>
                          <a:cs typeface="Calibri"/>
                          <a:sym typeface="Calibri"/>
                        </a:rPr>
                        <a:t>shop </a:t>
                      </a:r>
                      <a:r>
                        <a:rPr lang="de-DE" sz="1600">
                          <a:solidFill>
                            <a:srgbClr val="595A59"/>
                          </a:solidFill>
                        </a:rPr>
                        <a:t>withi</a:t>
                      </a:r>
                      <a:r>
                        <a:rPr lang="de-DE" sz="1600">
                          <a:solidFill>
                            <a:srgbClr val="595A59"/>
                          </a:solidFill>
                          <a:latin typeface="Calibri"/>
                          <a:ea typeface="Calibri"/>
                          <a:cs typeface="Calibri"/>
                          <a:sym typeface="Calibri"/>
                        </a:rPr>
                        <a:t>n </a:t>
                      </a:r>
                      <a:r>
                        <a:rPr lang="de-DE" sz="1600">
                          <a:solidFill>
                            <a:srgbClr val="595A59"/>
                          </a:solidFill>
                        </a:rPr>
                        <a:t>a</a:t>
                      </a:r>
                      <a:r>
                        <a:rPr lang="de-DE" sz="1600">
                          <a:solidFill>
                            <a:srgbClr val="595A59"/>
                          </a:solidFill>
                          <a:latin typeface="Calibri"/>
                          <a:ea typeface="Calibri"/>
                          <a:cs typeface="Calibri"/>
                          <a:sym typeface="Calibri"/>
                        </a:rPr>
                        <a:t> shop</a:t>
                      </a:r>
                      <a:endParaRPr/>
                    </a:p>
                  </a:txBody>
                  <a:tcPr marL="91450" marR="91450" marT="45725" marB="45725" anchor="ctr"/>
                </a:tc>
                <a:tc>
                  <a:txBody>
                    <a:bodyPr/>
                    <a:lstStyle/>
                    <a:p>
                      <a:pPr marL="0" marR="0" lvl="0" indent="0" algn="l" rtl="0">
                        <a:spcBef>
                          <a:spcPts val="0"/>
                        </a:spcBef>
                        <a:spcAft>
                          <a:spcPts val="0"/>
                        </a:spcAft>
                        <a:buNone/>
                      </a:pPr>
                      <a:r>
                        <a:rPr lang="de-DE" sz="1600" dirty="0" err="1">
                          <a:solidFill>
                            <a:srgbClr val="595A59"/>
                          </a:solidFill>
                          <a:latin typeface="Calibri"/>
                          <a:ea typeface="Calibri"/>
                          <a:cs typeface="Calibri"/>
                          <a:sym typeface="Calibri"/>
                        </a:rPr>
                        <a:t>Instead</a:t>
                      </a:r>
                      <a:r>
                        <a:rPr lang="de-DE" sz="1600" dirty="0">
                          <a:solidFill>
                            <a:srgbClr val="595A59"/>
                          </a:solidFill>
                          <a:latin typeface="Calibri"/>
                          <a:ea typeface="Calibri"/>
                          <a:cs typeface="Calibri"/>
                          <a:sym typeface="Calibri"/>
                        </a:rPr>
                        <a:t> of </a:t>
                      </a:r>
                      <a:r>
                        <a:rPr lang="de-DE" sz="1600" dirty="0" err="1">
                          <a:solidFill>
                            <a:srgbClr val="595A59"/>
                          </a:solidFill>
                          <a:latin typeface="Calibri"/>
                          <a:ea typeface="Calibri"/>
                          <a:cs typeface="Calibri"/>
                          <a:sym typeface="Calibri"/>
                        </a:rPr>
                        <a:t>opening</a:t>
                      </a:r>
                      <a:r>
                        <a:rPr lang="de-DE" sz="1600" dirty="0">
                          <a:solidFill>
                            <a:srgbClr val="595A59"/>
                          </a:solidFill>
                          <a:latin typeface="Calibri"/>
                          <a:ea typeface="Calibri"/>
                          <a:cs typeface="Calibri"/>
                          <a:sym typeface="Calibri"/>
                        </a:rPr>
                        <a:t> own </a:t>
                      </a:r>
                      <a:r>
                        <a:rPr lang="de-DE" sz="1600" dirty="0" err="1">
                          <a:solidFill>
                            <a:srgbClr val="595A59"/>
                          </a:solidFill>
                          <a:latin typeface="Calibri"/>
                          <a:ea typeface="Calibri"/>
                          <a:cs typeface="Calibri"/>
                          <a:sym typeface="Calibri"/>
                        </a:rPr>
                        <a:t>shops</a:t>
                      </a:r>
                      <a:r>
                        <a:rPr lang="de-DE" sz="1600" dirty="0">
                          <a:solidFill>
                            <a:srgbClr val="595A59"/>
                          </a:solidFill>
                          <a:latin typeface="Calibri"/>
                          <a:ea typeface="Calibri"/>
                          <a:cs typeface="Calibri"/>
                          <a:sym typeface="Calibri"/>
                        </a:rPr>
                        <a:t>, a </a:t>
                      </a:r>
                      <a:r>
                        <a:rPr lang="de-DE" sz="1600" dirty="0" err="1">
                          <a:solidFill>
                            <a:srgbClr val="595A59"/>
                          </a:solidFill>
                          <a:latin typeface="Calibri"/>
                          <a:ea typeface="Calibri"/>
                          <a:cs typeface="Calibri"/>
                          <a:sym typeface="Calibri"/>
                        </a:rPr>
                        <a:t>partner</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is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chosen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who</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operates</a:t>
                      </a:r>
                      <a:r>
                        <a:rPr lang="de-DE" sz="1600" dirty="0">
                          <a:solidFill>
                            <a:srgbClr val="595A59"/>
                          </a:solidFill>
                          <a:latin typeface="Calibri"/>
                          <a:ea typeface="Calibri"/>
                          <a:cs typeface="Calibri"/>
                          <a:sym typeface="Calibri"/>
                        </a:rPr>
                        <a:t> an </a:t>
                      </a:r>
                      <a:r>
                        <a:rPr lang="de-DE" sz="1600" dirty="0" err="1">
                          <a:solidFill>
                            <a:srgbClr val="595A59"/>
                          </a:solidFill>
                          <a:latin typeface="Calibri"/>
                          <a:ea typeface="Calibri"/>
                          <a:cs typeface="Calibri"/>
                          <a:sym typeface="Calibri"/>
                        </a:rPr>
                        <a:t>existing</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branch</a:t>
                      </a:r>
                      <a:r>
                        <a:rPr lang="de-DE" sz="1600" dirty="0">
                          <a:solidFill>
                            <a:srgbClr val="595A59"/>
                          </a:solidFill>
                          <a:latin typeface="Calibri"/>
                          <a:ea typeface="Calibri"/>
                          <a:cs typeface="Calibri"/>
                          <a:sym typeface="Calibri"/>
                        </a:rPr>
                        <a:t> and </a:t>
                      </a:r>
                      <a:r>
                        <a:rPr lang="de-DE" sz="1600" dirty="0" err="1">
                          <a:solidFill>
                            <a:srgbClr val="595A59"/>
                          </a:solidFill>
                          <a:latin typeface="Calibri"/>
                          <a:ea typeface="Calibri"/>
                          <a:cs typeface="Calibri"/>
                          <a:sym typeface="Calibri"/>
                        </a:rPr>
                        <a:t>could</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benefit</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from</a:t>
                      </a:r>
                      <a:r>
                        <a:rPr lang="de-DE" sz="1600" dirty="0">
                          <a:solidFill>
                            <a:srgbClr val="595A59"/>
                          </a:solidFill>
                          <a:latin typeface="Calibri"/>
                          <a:ea typeface="Calibri"/>
                          <a:cs typeface="Calibri"/>
                          <a:sym typeface="Calibri"/>
                        </a:rPr>
                        <a:t> the </a:t>
                      </a:r>
                      <a:r>
                        <a:rPr lang="de-DE" sz="1600" dirty="0" err="1">
                          <a:solidFill>
                            <a:srgbClr val="595A59"/>
                          </a:solidFill>
                          <a:latin typeface="Calibri"/>
                          <a:ea typeface="Calibri"/>
                          <a:cs typeface="Calibri"/>
                          <a:sym typeface="Calibri"/>
                        </a:rPr>
                        <a:t>integration</a:t>
                      </a:r>
                      <a:r>
                        <a:rPr lang="de-DE" sz="1600" dirty="0">
                          <a:solidFill>
                            <a:srgbClr val="595A59"/>
                          </a:solidFill>
                          <a:latin typeface="Calibri"/>
                          <a:ea typeface="Calibri"/>
                          <a:cs typeface="Calibri"/>
                          <a:sym typeface="Calibri"/>
                        </a:rPr>
                        <a:t> of a </a:t>
                      </a:r>
                      <a:r>
                        <a:rPr lang="de-DE" sz="1600" dirty="0" err="1">
                          <a:solidFill>
                            <a:srgbClr val="595A59"/>
                          </a:solidFill>
                          <a:latin typeface="Calibri"/>
                          <a:ea typeface="Calibri"/>
                          <a:cs typeface="Calibri"/>
                          <a:sym typeface="Calibri"/>
                        </a:rPr>
                        <a:t>small</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shop</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within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another</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shop</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win-win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While</a:t>
                      </a:r>
                      <a:r>
                        <a:rPr lang="de-DE" sz="1600" dirty="0">
                          <a:solidFill>
                            <a:srgbClr val="595A59"/>
                          </a:solidFill>
                          <a:latin typeface="Calibri"/>
                          <a:ea typeface="Calibri"/>
                          <a:cs typeface="Calibri"/>
                          <a:sym typeface="Calibri"/>
                        </a:rPr>
                        <a:t> the host </a:t>
                      </a:r>
                      <a:r>
                        <a:rPr lang="de-DE" sz="1600" dirty="0" err="1">
                          <a:solidFill>
                            <a:srgbClr val="595A59"/>
                          </a:solidFill>
                          <a:latin typeface="Calibri"/>
                          <a:ea typeface="Calibri"/>
                          <a:cs typeface="Calibri"/>
                          <a:sym typeface="Calibri"/>
                        </a:rPr>
                        <a:t>benefits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from</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more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attracted</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customers</a:t>
                      </a:r>
                      <a:r>
                        <a:rPr lang="de-DE" sz="1600" dirty="0">
                          <a:solidFill>
                            <a:srgbClr val="595A59"/>
                          </a:solidFill>
                          <a:latin typeface="Calibri"/>
                          <a:ea typeface="Calibri"/>
                          <a:cs typeface="Calibri"/>
                          <a:sym typeface="Calibri"/>
                        </a:rPr>
                        <a:t> and </a:t>
                      </a:r>
                      <a:r>
                        <a:rPr lang="de-DE" sz="1600" dirty="0" err="1">
                          <a:solidFill>
                            <a:srgbClr val="595A59"/>
                          </a:solidFill>
                          <a:latin typeface="Calibri"/>
                          <a:ea typeface="Calibri"/>
                          <a:cs typeface="Calibri"/>
                          <a:sym typeface="Calibri"/>
                        </a:rPr>
                        <a:t>gains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constant</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revenue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from</a:t>
                      </a:r>
                      <a:r>
                        <a:rPr lang="de-DE" sz="1600" dirty="0">
                          <a:solidFill>
                            <a:srgbClr val="595A59"/>
                          </a:solidFill>
                          <a:latin typeface="Calibri"/>
                          <a:ea typeface="Calibri"/>
                          <a:cs typeface="Calibri"/>
                          <a:sym typeface="Calibri"/>
                        </a:rPr>
                        <a:t> the </a:t>
                      </a:r>
                      <a:r>
                        <a:rPr lang="de-DE" sz="1600" dirty="0" err="1">
                          <a:solidFill>
                            <a:srgbClr val="595A59"/>
                          </a:solidFill>
                          <a:latin typeface="Calibri"/>
                          <a:ea typeface="Calibri"/>
                          <a:cs typeface="Calibri"/>
                          <a:sym typeface="Calibri"/>
                        </a:rPr>
                        <a:t>hosted</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shop</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rent</a:t>
                      </a:r>
                      <a:r>
                        <a:rPr lang="de-DE" sz="1600" dirty="0">
                          <a:solidFill>
                            <a:srgbClr val="595A59"/>
                          </a:solidFill>
                          <a:latin typeface="Calibri"/>
                          <a:ea typeface="Calibri"/>
                          <a:cs typeface="Calibri"/>
                          <a:sym typeface="Calibri"/>
                        </a:rPr>
                        <a:t>), the </a:t>
                      </a:r>
                      <a:r>
                        <a:rPr lang="de-DE" sz="1600" dirty="0" err="1">
                          <a:solidFill>
                            <a:srgbClr val="595A59"/>
                          </a:solidFill>
                          <a:latin typeface="Calibri"/>
                          <a:ea typeface="Calibri"/>
                          <a:cs typeface="Calibri"/>
                          <a:sym typeface="Calibri"/>
                        </a:rPr>
                        <a:t>hosted</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shop</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gains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access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to</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cheaper</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resources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location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workforce</a:t>
                      </a:r>
                      <a:r>
                        <a:rPr lang="de-DE" sz="1600" dirty="0">
                          <a:solidFill>
                            <a:srgbClr val="595A59"/>
                          </a:solidFill>
                          <a:latin typeface="Calibri"/>
                          <a:ea typeface="Calibri"/>
                          <a:cs typeface="Calibri"/>
                          <a:sym typeface="Calibri"/>
                        </a:rPr>
                        <a:t>,…) </a:t>
                      </a:r>
                      <a:endParaRPr dirty="0"/>
                    </a:p>
                  </a:txBody>
                  <a:tcPr marL="91450" marR="91450" marT="45725" marB="45725" anchor="ctr"/>
                </a:tc>
                <a:tc>
                  <a:txBody>
                    <a:bodyPr/>
                    <a:lstStyle/>
                    <a:p>
                      <a:pPr marL="0" marR="0" lvl="0" indent="0" algn="l" rtl="0">
                        <a:spcBef>
                          <a:spcPts val="0"/>
                        </a:spcBef>
                        <a:spcAft>
                          <a:spcPts val="0"/>
                        </a:spcAft>
                        <a:buNone/>
                      </a:pPr>
                      <a:r>
                        <a:rPr lang="de-DE" sz="1600">
                          <a:solidFill>
                            <a:srgbClr val="595A59"/>
                          </a:solidFill>
                          <a:latin typeface="Calibri"/>
                          <a:ea typeface="Calibri"/>
                          <a:cs typeface="Calibri"/>
                          <a:sym typeface="Calibri"/>
                        </a:rPr>
                        <a:t>Tim Hortons</a:t>
                      </a:r>
                      <a:endParaRPr sz="1600">
                        <a:solidFill>
                          <a:srgbClr val="595A59"/>
                        </a:solidFill>
                        <a:latin typeface="Calibri"/>
                        <a:ea typeface="Calibri"/>
                        <a:cs typeface="Calibri"/>
                        <a:sym typeface="Calibri"/>
                      </a:endParaRPr>
                    </a:p>
                  </a:txBody>
                  <a:tcPr marL="91450" marR="91450" marT="45725" marB="45725" anchor="ctr"/>
                </a:tc>
                <a:extLst>
                  <a:ext uri="{0D108BD9-81ED-4DB2-BD59-A6C34878D82A}">
                    <a16:rowId xmlns:a16="http://schemas.microsoft.com/office/drawing/2014/main" val="10004"/>
                  </a:ext>
                </a:extLst>
              </a:tr>
            </a:tbl>
          </a:graphicData>
        </a:graphic>
      </p:graphicFrame>
      <p:pic>
        <p:nvPicPr>
          <p:cNvPr id="1625" name="Google Shape;1625;p39" descr="Radfahren"/>
          <p:cNvPicPr preferRelativeResize="0"/>
          <p:nvPr/>
        </p:nvPicPr>
        <p:blipFill rotWithShape="1">
          <a:blip r:embed="rId3">
            <a:alphaModFix/>
          </a:blip>
          <a:srcRect/>
          <a:stretch/>
        </p:blipFill>
        <p:spPr>
          <a:xfrm>
            <a:off x="649316" y="2234391"/>
            <a:ext cx="828000" cy="828000"/>
          </a:xfrm>
          <a:prstGeom prst="rect">
            <a:avLst/>
          </a:prstGeom>
          <a:noFill/>
          <a:ln>
            <a:noFill/>
          </a:ln>
        </p:spPr>
      </p:pic>
      <p:pic>
        <p:nvPicPr>
          <p:cNvPr id="1626" name="Google Shape;1626;p39" descr="Link"/>
          <p:cNvPicPr preferRelativeResize="0"/>
          <p:nvPr/>
        </p:nvPicPr>
        <p:blipFill rotWithShape="1">
          <a:blip r:embed="rId4">
            <a:alphaModFix/>
          </a:blip>
          <a:srcRect/>
          <a:stretch/>
        </p:blipFill>
        <p:spPr>
          <a:xfrm>
            <a:off x="649316" y="3201956"/>
            <a:ext cx="828000" cy="828000"/>
          </a:xfrm>
          <a:prstGeom prst="rect">
            <a:avLst/>
          </a:prstGeom>
          <a:noFill/>
          <a:ln>
            <a:noFill/>
          </a:ln>
        </p:spPr>
      </p:pic>
      <p:pic>
        <p:nvPicPr>
          <p:cNvPr id="1627" name="Google Shape;1627;p39" descr="Benutzer"/>
          <p:cNvPicPr preferRelativeResize="0"/>
          <p:nvPr/>
        </p:nvPicPr>
        <p:blipFill rotWithShape="1">
          <a:blip r:embed="rId5">
            <a:alphaModFix/>
          </a:blip>
          <a:srcRect/>
          <a:stretch/>
        </p:blipFill>
        <p:spPr>
          <a:xfrm>
            <a:off x="649316" y="4314339"/>
            <a:ext cx="828000" cy="828000"/>
          </a:xfrm>
          <a:prstGeom prst="rect">
            <a:avLst/>
          </a:prstGeom>
          <a:noFill/>
          <a:ln>
            <a:noFill/>
          </a:ln>
        </p:spPr>
      </p:pic>
      <p:pic>
        <p:nvPicPr>
          <p:cNvPr id="1628" name="Google Shape;1628;p39" descr="Schulgebäude"/>
          <p:cNvPicPr preferRelativeResize="0"/>
          <p:nvPr/>
        </p:nvPicPr>
        <p:blipFill rotWithShape="1">
          <a:blip r:embed="rId6">
            <a:alphaModFix/>
          </a:blip>
          <a:srcRect/>
          <a:stretch/>
        </p:blipFill>
        <p:spPr>
          <a:xfrm>
            <a:off x="649316" y="5624715"/>
            <a:ext cx="828000" cy="8280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32"/>
        <p:cNvGrpSpPr/>
        <p:nvPr/>
      </p:nvGrpSpPr>
      <p:grpSpPr>
        <a:xfrm>
          <a:off x="0" y="0"/>
          <a:ext cx="0" cy="0"/>
          <a:chOff x="0" y="0"/>
          <a:chExt cx="0" cy="0"/>
        </a:xfrm>
      </p:grpSpPr>
      <p:sp>
        <p:nvSpPr>
          <p:cNvPr id="1633" name="Google Shape;1633;p40"/>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de-DE" dirty="0" err="1"/>
              <a:t>Which</a:t>
            </a:r>
            <a:r>
              <a:rPr lang="de-DE" dirty="0"/>
              <a:t> </a:t>
            </a:r>
            <a:r>
              <a:rPr lang="de-DE" dirty="0" err="1"/>
              <a:t>business</a:t>
            </a:r>
            <a:r>
              <a:rPr lang="de-DE" dirty="0"/>
              <a:t> </a:t>
            </a:r>
            <a:r>
              <a:rPr lang="de-DE" dirty="0" err="1"/>
              <a:t>model</a:t>
            </a:r>
            <a:r>
              <a:rPr lang="de-DE" dirty="0"/>
              <a:t> </a:t>
            </a:r>
            <a:r>
              <a:rPr lang="de-DE" dirty="0" err="1"/>
              <a:t>pattern</a:t>
            </a:r>
            <a:r>
              <a:rPr lang="de-DE" dirty="0"/>
              <a:t> </a:t>
            </a:r>
            <a:r>
              <a:rPr lang="de-DE" dirty="0" err="1"/>
              <a:t>could</a:t>
            </a:r>
            <a:r>
              <a:rPr lang="de-DE" dirty="0"/>
              <a:t> </a:t>
            </a:r>
            <a:r>
              <a:rPr lang="de-DE" dirty="0" err="1"/>
              <a:t>suit</a:t>
            </a:r>
            <a:r>
              <a:rPr lang="de-DE" dirty="0"/>
              <a:t> </a:t>
            </a:r>
            <a:r>
              <a:rPr lang="de-DE" dirty="0" err="1"/>
              <a:t>your</a:t>
            </a:r>
            <a:r>
              <a:rPr lang="de-DE" dirty="0"/>
              <a:t> </a:t>
            </a:r>
            <a:r>
              <a:rPr lang="de-DE" dirty="0" err="1"/>
              <a:t>company</a:t>
            </a:r>
            <a:r>
              <a:rPr lang="de-DE" dirty="0"/>
              <a:t>? </a:t>
            </a:r>
          </a:p>
          <a:p>
            <a:pPr marL="228600" lvl="0" indent="-228600" algn="l" rtl="0">
              <a:lnSpc>
                <a:spcPct val="90000"/>
              </a:lnSpc>
              <a:spcBef>
                <a:spcPts val="0"/>
              </a:spcBef>
              <a:spcAft>
                <a:spcPts val="0"/>
              </a:spcAft>
              <a:buClr>
                <a:schemeClr val="lt1"/>
              </a:buClr>
              <a:buSzPts val="2400"/>
              <a:buNone/>
            </a:pPr>
            <a:endParaRPr lang="de-DE" dirty="0"/>
          </a:p>
          <a:p>
            <a:pPr marL="228600" lvl="0" indent="-228600" algn="l" rtl="0">
              <a:lnSpc>
                <a:spcPct val="90000"/>
              </a:lnSpc>
              <a:spcBef>
                <a:spcPts val="0"/>
              </a:spcBef>
              <a:spcAft>
                <a:spcPts val="0"/>
              </a:spcAft>
              <a:buClr>
                <a:schemeClr val="lt1"/>
              </a:buClr>
              <a:buSzPts val="2400"/>
              <a:buNone/>
            </a:pPr>
            <a:r>
              <a:rPr lang="de-DE" dirty="0" err="1"/>
              <a:t>How</a:t>
            </a:r>
            <a:r>
              <a:rPr lang="de-DE" dirty="0"/>
              <a:t> </a:t>
            </a:r>
            <a:r>
              <a:rPr lang="de-DE" dirty="0" err="1"/>
              <a:t>could</a:t>
            </a:r>
            <a:r>
              <a:rPr lang="de-DE" dirty="0"/>
              <a:t> </a:t>
            </a:r>
            <a:r>
              <a:rPr lang="de-DE" dirty="0" err="1"/>
              <a:t>you</a:t>
            </a:r>
            <a:r>
              <a:rPr lang="de-DE" dirty="0"/>
              <a:t> </a:t>
            </a:r>
            <a:r>
              <a:rPr lang="de-DE" dirty="0" err="1"/>
              <a:t>make</a:t>
            </a:r>
            <a:r>
              <a:rPr lang="de-DE" dirty="0"/>
              <a:t> </a:t>
            </a:r>
            <a:r>
              <a:rPr lang="de-DE" dirty="0" err="1"/>
              <a:t>use</a:t>
            </a:r>
            <a:r>
              <a:rPr lang="de-DE" dirty="0"/>
              <a:t> of </a:t>
            </a:r>
            <a:r>
              <a:rPr lang="de-DE" dirty="0" err="1"/>
              <a:t>it</a:t>
            </a:r>
            <a:r>
              <a:rPr lang="de-DE" dirty="0"/>
              <a:t>? </a:t>
            </a:r>
            <a:endParaRPr dirty="0"/>
          </a:p>
        </p:txBody>
      </p:sp>
      <p:sp>
        <p:nvSpPr>
          <p:cNvPr id="1634" name="Google Shape;1634;p40"/>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chemeClr val="lt1"/>
              </a:buClr>
              <a:buSzPts val="3600"/>
              <a:buNone/>
            </a:pPr>
            <a:r>
              <a:rPr lang="de-DE"/>
              <a:t>Group Discussion</a:t>
            </a:r>
            <a:endParaRPr/>
          </a:p>
        </p:txBody>
      </p:sp>
      <p:pic>
        <p:nvPicPr>
          <p:cNvPr id="1635" name="Google Shape;1635;p40"/>
          <p:cNvPicPr preferRelativeResize="0"/>
          <p:nvPr/>
        </p:nvPicPr>
        <p:blipFill rotWithShape="1">
          <a:blip r:embed="rId3">
            <a:alphaModFix/>
          </a:blip>
          <a:srcRect/>
          <a:stretch/>
        </p:blipFill>
        <p:spPr>
          <a:xfrm>
            <a:off x="7792213" y="1587857"/>
            <a:ext cx="3546347" cy="368228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sp>
        <p:nvSpPr>
          <p:cNvPr id="869" name="Google Shape;869;p4"/>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de-DE" dirty="0"/>
              <a:t>Organisational </a:t>
            </a:r>
            <a:r>
              <a:rPr lang="de-DE" dirty="0" err="1"/>
              <a:t>Resilience</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39"/>
        <p:cNvGrpSpPr/>
        <p:nvPr/>
      </p:nvGrpSpPr>
      <p:grpSpPr>
        <a:xfrm>
          <a:off x="0" y="0"/>
          <a:ext cx="0" cy="0"/>
          <a:chOff x="0" y="0"/>
          <a:chExt cx="0" cy="0"/>
        </a:xfrm>
      </p:grpSpPr>
      <p:sp>
        <p:nvSpPr>
          <p:cNvPr id="1640" name="Google Shape;1640;p41"/>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ct val="100000"/>
              <a:buNone/>
            </a:pPr>
            <a:r>
              <a:rPr lang="de-DE" dirty="0" err="1"/>
              <a:t>Sustainable</a:t>
            </a:r>
            <a:r>
              <a:rPr lang="de-DE" dirty="0"/>
              <a:t> </a:t>
            </a:r>
            <a:r>
              <a:rPr lang="de-DE" dirty="0" err="1"/>
              <a:t>Tourism</a:t>
            </a:r>
            <a:r>
              <a:rPr lang="de-DE" dirty="0"/>
              <a:t> Development</a:t>
            </a:r>
            <a:endParaRPr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sp>
        <p:nvSpPr>
          <p:cNvPr id="1645" name="Google Shape;1645;p42"/>
          <p:cNvSpPr txBox="1">
            <a:spLocks noGrp="1"/>
          </p:cNvSpPr>
          <p:nvPr>
            <p:ph type="body" idx="1"/>
          </p:nvPr>
        </p:nvSpPr>
        <p:spPr>
          <a:xfrm>
            <a:off x="389965" y="1607198"/>
            <a:ext cx="11470341" cy="4017517"/>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595A59"/>
              </a:buClr>
              <a:buSzPts val="1800"/>
              <a:buNone/>
            </a:pPr>
            <a:r>
              <a:rPr lang="de-DE" dirty="0"/>
              <a:t>More </a:t>
            </a:r>
            <a:r>
              <a:rPr lang="de-DE" dirty="0" err="1"/>
              <a:t>than</a:t>
            </a:r>
            <a:r>
              <a:rPr lang="de-DE" dirty="0"/>
              <a:t> </a:t>
            </a:r>
            <a:r>
              <a:rPr lang="de-DE" dirty="0" err="1"/>
              <a:t>almost</a:t>
            </a:r>
            <a:r>
              <a:rPr lang="de-DE" dirty="0"/>
              <a:t> </a:t>
            </a:r>
            <a:r>
              <a:rPr lang="de-DE" dirty="0" err="1"/>
              <a:t>any</a:t>
            </a:r>
            <a:r>
              <a:rPr lang="de-DE" dirty="0"/>
              <a:t> </a:t>
            </a:r>
            <a:r>
              <a:rPr lang="de-DE" dirty="0" err="1"/>
              <a:t>other</a:t>
            </a:r>
            <a:r>
              <a:rPr lang="de-DE" dirty="0"/>
              <a:t> </a:t>
            </a:r>
            <a:r>
              <a:rPr lang="de-DE" dirty="0" err="1"/>
              <a:t>industry</a:t>
            </a:r>
            <a:r>
              <a:rPr lang="de-DE" dirty="0"/>
              <a:t>, </a:t>
            </a:r>
            <a:r>
              <a:rPr lang="de-DE" dirty="0" err="1"/>
              <a:t>tourism</a:t>
            </a:r>
            <a:r>
              <a:rPr lang="de-DE" dirty="0"/>
              <a:t> </a:t>
            </a:r>
            <a:r>
              <a:rPr lang="de-DE" dirty="0" err="1"/>
              <a:t>depends</a:t>
            </a:r>
            <a:r>
              <a:rPr lang="de-DE" dirty="0"/>
              <a:t> on an </a:t>
            </a:r>
            <a:r>
              <a:rPr lang="de-DE" dirty="0" err="1"/>
              <a:t>intact</a:t>
            </a:r>
            <a:r>
              <a:rPr lang="de-DE" dirty="0"/>
              <a:t> </a:t>
            </a:r>
            <a:r>
              <a:rPr lang="de-DE" dirty="0" err="1"/>
              <a:t>nature</a:t>
            </a:r>
            <a:r>
              <a:rPr lang="de-DE" dirty="0"/>
              <a:t> and </a:t>
            </a:r>
            <a:r>
              <a:rPr lang="de-DE" dirty="0" err="1"/>
              <a:t>environment</a:t>
            </a:r>
            <a:r>
              <a:rPr lang="de-DE" dirty="0"/>
              <a:t> </a:t>
            </a:r>
            <a:r>
              <a:rPr lang="de-DE" dirty="0" err="1"/>
              <a:t>as</a:t>
            </a:r>
            <a:r>
              <a:rPr lang="de-DE" dirty="0"/>
              <a:t> </a:t>
            </a:r>
            <a:r>
              <a:rPr lang="de-DE" dirty="0" err="1"/>
              <a:t>well</a:t>
            </a:r>
            <a:r>
              <a:rPr lang="de-DE" dirty="0"/>
              <a:t> </a:t>
            </a:r>
            <a:r>
              <a:rPr lang="de-DE" dirty="0" err="1"/>
              <a:t>as</a:t>
            </a:r>
            <a:r>
              <a:rPr lang="de-DE" dirty="0"/>
              <a:t> on </a:t>
            </a:r>
            <a:r>
              <a:rPr lang="de-DE" dirty="0" err="1"/>
              <a:t>aesthetic</a:t>
            </a:r>
            <a:r>
              <a:rPr lang="de-DE" dirty="0"/>
              <a:t> </a:t>
            </a:r>
            <a:r>
              <a:rPr lang="de-DE" dirty="0" err="1"/>
              <a:t>landscapes</a:t>
            </a:r>
            <a:r>
              <a:rPr lang="de-DE" dirty="0"/>
              <a:t>:</a:t>
            </a:r>
            <a:endParaRPr dirty="0"/>
          </a:p>
          <a:p>
            <a:pPr marL="0" lvl="0" indent="0" algn="l" rtl="0">
              <a:lnSpc>
                <a:spcPct val="90000"/>
              </a:lnSpc>
              <a:spcBef>
                <a:spcPts val="1000"/>
              </a:spcBef>
              <a:spcAft>
                <a:spcPts val="0"/>
              </a:spcAft>
              <a:buClr>
                <a:srgbClr val="595A59"/>
              </a:buClr>
              <a:buSzPts val="1800"/>
              <a:buNone/>
            </a:pPr>
            <a:endParaRPr dirty="0"/>
          </a:p>
          <a:p>
            <a:pPr marL="0" lvl="0" indent="0" algn="l" rtl="0">
              <a:lnSpc>
                <a:spcPct val="90000"/>
              </a:lnSpc>
              <a:spcBef>
                <a:spcPts val="1000"/>
              </a:spcBef>
              <a:spcAft>
                <a:spcPts val="0"/>
              </a:spcAft>
              <a:buClr>
                <a:srgbClr val="595A59"/>
              </a:buClr>
              <a:buSzPts val="1800"/>
              <a:buNone/>
            </a:pPr>
            <a:endParaRPr dirty="0"/>
          </a:p>
          <a:p>
            <a:pPr marL="0" lvl="0" indent="0" algn="l" rtl="0">
              <a:lnSpc>
                <a:spcPct val="90000"/>
              </a:lnSpc>
              <a:spcBef>
                <a:spcPts val="1000"/>
              </a:spcBef>
              <a:spcAft>
                <a:spcPts val="0"/>
              </a:spcAft>
              <a:buClr>
                <a:srgbClr val="595A59"/>
              </a:buClr>
              <a:buSzPts val="1800"/>
              <a:buNone/>
            </a:pPr>
            <a:endParaRPr dirty="0"/>
          </a:p>
          <a:p>
            <a:pPr marL="0" lvl="0" indent="0" algn="l" rtl="0">
              <a:lnSpc>
                <a:spcPct val="90000"/>
              </a:lnSpc>
              <a:spcBef>
                <a:spcPts val="1000"/>
              </a:spcBef>
              <a:spcAft>
                <a:spcPts val="0"/>
              </a:spcAft>
              <a:buClr>
                <a:srgbClr val="595A59"/>
              </a:buClr>
              <a:buSzPts val="1800"/>
              <a:buNone/>
            </a:pPr>
            <a:endParaRPr dirty="0"/>
          </a:p>
          <a:p>
            <a:pPr marL="0" lvl="0" indent="0" algn="l" rtl="0">
              <a:lnSpc>
                <a:spcPct val="90000"/>
              </a:lnSpc>
              <a:spcBef>
                <a:spcPts val="1000"/>
              </a:spcBef>
              <a:spcAft>
                <a:spcPts val="0"/>
              </a:spcAft>
              <a:buClr>
                <a:srgbClr val="595A59"/>
              </a:buClr>
              <a:buSzPts val="1800"/>
              <a:buNone/>
            </a:pPr>
            <a:endParaRPr dirty="0"/>
          </a:p>
          <a:p>
            <a:pPr marL="0" lvl="0" indent="0" algn="l" rtl="0">
              <a:lnSpc>
                <a:spcPct val="90000"/>
              </a:lnSpc>
              <a:spcBef>
                <a:spcPts val="1000"/>
              </a:spcBef>
              <a:spcAft>
                <a:spcPts val="0"/>
              </a:spcAft>
              <a:buClr>
                <a:srgbClr val="595A59"/>
              </a:buClr>
              <a:buSzPts val="1800"/>
              <a:buNone/>
            </a:pPr>
            <a:r>
              <a:rPr lang="de-DE" dirty="0"/>
              <a:t>Climate </a:t>
            </a:r>
            <a:r>
              <a:rPr lang="de-DE" dirty="0" err="1"/>
              <a:t>protection</a:t>
            </a:r>
            <a:r>
              <a:rPr lang="de-DE" dirty="0"/>
              <a:t> and the </a:t>
            </a:r>
            <a:r>
              <a:rPr lang="de-DE" dirty="0" err="1"/>
              <a:t>preservation</a:t>
            </a:r>
            <a:r>
              <a:rPr lang="de-DE" dirty="0"/>
              <a:t> of </a:t>
            </a:r>
            <a:r>
              <a:rPr lang="de-DE" dirty="0" err="1"/>
              <a:t>habitat</a:t>
            </a:r>
            <a:r>
              <a:rPr lang="de-DE" dirty="0"/>
              <a:t> </a:t>
            </a:r>
            <a:r>
              <a:rPr lang="de-DE" dirty="0" err="1"/>
              <a:t>diversity</a:t>
            </a:r>
            <a:r>
              <a:rPr lang="de-DE" dirty="0"/>
              <a:t> </a:t>
            </a:r>
            <a:r>
              <a:rPr lang="de-DE" dirty="0" err="1"/>
              <a:t>are</a:t>
            </a:r>
            <a:r>
              <a:rPr lang="de-DE" dirty="0"/>
              <a:t> </a:t>
            </a:r>
            <a:r>
              <a:rPr lang="de-DE" dirty="0" err="1"/>
              <a:t>therefore</a:t>
            </a:r>
            <a:r>
              <a:rPr lang="de-DE" dirty="0"/>
              <a:t> essential </a:t>
            </a:r>
            <a:r>
              <a:rPr lang="de-DE" dirty="0" err="1"/>
              <a:t>prerequisites</a:t>
            </a:r>
            <a:r>
              <a:rPr lang="de-DE" dirty="0"/>
              <a:t> </a:t>
            </a:r>
            <a:r>
              <a:rPr lang="de-DE" dirty="0" err="1"/>
              <a:t>for</a:t>
            </a:r>
            <a:r>
              <a:rPr lang="de-DE" dirty="0"/>
              <a:t> the </a:t>
            </a:r>
            <a:r>
              <a:rPr lang="de-DE" dirty="0" err="1"/>
              <a:t>protection</a:t>
            </a:r>
            <a:r>
              <a:rPr lang="de-DE" dirty="0"/>
              <a:t> and </a:t>
            </a:r>
            <a:r>
              <a:rPr lang="de-DE" dirty="0" err="1"/>
              <a:t>preservation</a:t>
            </a:r>
            <a:r>
              <a:rPr lang="de-DE" dirty="0"/>
              <a:t> of </a:t>
            </a:r>
            <a:r>
              <a:rPr lang="de-DE" dirty="0" err="1"/>
              <a:t>tourist</a:t>
            </a:r>
            <a:r>
              <a:rPr lang="de-DE" dirty="0"/>
              <a:t> </a:t>
            </a:r>
            <a:r>
              <a:rPr lang="de-DE" dirty="0" err="1"/>
              <a:t>destinations</a:t>
            </a:r>
            <a:r>
              <a:rPr lang="de-DE" dirty="0"/>
              <a:t>!</a:t>
            </a:r>
            <a:endParaRPr dirty="0"/>
          </a:p>
          <a:p>
            <a:pPr marL="0" lvl="0" indent="0" algn="l" rtl="0">
              <a:lnSpc>
                <a:spcPct val="90000"/>
              </a:lnSpc>
              <a:spcBef>
                <a:spcPts val="1000"/>
              </a:spcBef>
              <a:spcAft>
                <a:spcPts val="0"/>
              </a:spcAft>
              <a:buClr>
                <a:srgbClr val="595A59"/>
              </a:buClr>
              <a:buSzPts val="1800"/>
              <a:buNone/>
            </a:pPr>
            <a:r>
              <a:rPr lang="de-DE" b="1" dirty="0" err="1"/>
              <a:t>Sustainable</a:t>
            </a:r>
            <a:r>
              <a:rPr lang="de-DE" b="1" dirty="0"/>
              <a:t> </a:t>
            </a:r>
            <a:r>
              <a:rPr lang="de-DE" b="1" dirty="0" err="1"/>
              <a:t>tourism</a:t>
            </a:r>
            <a:r>
              <a:rPr lang="de-DE" b="1" dirty="0"/>
              <a:t> </a:t>
            </a:r>
            <a:r>
              <a:rPr lang="de-DE" b="1" dirty="0" err="1"/>
              <a:t>development</a:t>
            </a:r>
            <a:r>
              <a:rPr lang="de-DE" b="1" dirty="0"/>
              <a:t> </a:t>
            </a:r>
            <a:r>
              <a:rPr lang="de-DE" dirty="0" err="1"/>
              <a:t>makes</a:t>
            </a:r>
            <a:r>
              <a:rPr lang="de-DE" dirty="0"/>
              <a:t> an </a:t>
            </a:r>
            <a:r>
              <a:rPr lang="de-DE" dirty="0" err="1"/>
              <a:t>important</a:t>
            </a:r>
            <a:r>
              <a:rPr lang="de-DE" dirty="0"/>
              <a:t> </a:t>
            </a:r>
            <a:r>
              <a:rPr lang="de-DE" dirty="0" err="1"/>
              <a:t>contribution</a:t>
            </a:r>
            <a:r>
              <a:rPr lang="de-DE" dirty="0"/>
              <a:t> </a:t>
            </a:r>
            <a:r>
              <a:rPr lang="de-DE" dirty="0" err="1"/>
              <a:t>to</a:t>
            </a:r>
            <a:r>
              <a:rPr lang="de-DE" dirty="0"/>
              <a:t> </a:t>
            </a:r>
            <a:r>
              <a:rPr lang="de-DE" dirty="0" err="1"/>
              <a:t>preserving</a:t>
            </a:r>
            <a:r>
              <a:rPr lang="de-DE" dirty="0"/>
              <a:t> </a:t>
            </a:r>
            <a:r>
              <a:rPr lang="de-DE" dirty="0" err="1"/>
              <a:t>liveable</a:t>
            </a:r>
            <a:r>
              <a:rPr lang="de-DE" dirty="0"/>
              <a:t> </a:t>
            </a:r>
            <a:r>
              <a:rPr lang="de-DE" dirty="0" err="1"/>
              <a:t>natural</a:t>
            </a:r>
            <a:r>
              <a:rPr lang="de-DE" dirty="0"/>
              <a:t> and </a:t>
            </a:r>
            <a:r>
              <a:rPr lang="de-DE" dirty="0" err="1"/>
              <a:t>cultural</a:t>
            </a:r>
            <a:r>
              <a:rPr lang="de-DE" dirty="0"/>
              <a:t> </a:t>
            </a:r>
            <a:r>
              <a:rPr lang="de-DE" dirty="0" err="1"/>
              <a:t>habitats</a:t>
            </a:r>
            <a:r>
              <a:rPr lang="de-DE" dirty="0"/>
              <a:t> and </a:t>
            </a:r>
            <a:r>
              <a:rPr lang="de-DE" dirty="0" err="1"/>
              <a:t>protecting</a:t>
            </a:r>
            <a:r>
              <a:rPr lang="de-DE" dirty="0"/>
              <a:t> the </a:t>
            </a:r>
            <a:r>
              <a:rPr lang="de-DE" dirty="0" err="1"/>
              <a:t>environment</a:t>
            </a:r>
            <a:r>
              <a:rPr lang="de-DE" dirty="0"/>
              <a:t> and </a:t>
            </a:r>
            <a:r>
              <a:rPr lang="de-DE" dirty="0" err="1"/>
              <a:t>climate</a:t>
            </a:r>
            <a:r>
              <a:rPr lang="de-DE" dirty="0"/>
              <a:t>. This </a:t>
            </a:r>
            <a:r>
              <a:rPr lang="de-DE" dirty="0" err="1"/>
              <a:t>enables</a:t>
            </a:r>
            <a:r>
              <a:rPr lang="de-DE" dirty="0"/>
              <a:t> </a:t>
            </a:r>
            <a:r>
              <a:rPr lang="de-DE" dirty="0" err="1"/>
              <a:t>sustainable</a:t>
            </a:r>
            <a:r>
              <a:rPr lang="de-DE" dirty="0"/>
              <a:t> </a:t>
            </a:r>
            <a:r>
              <a:rPr lang="de-DE" dirty="0" err="1"/>
              <a:t>value</a:t>
            </a:r>
            <a:r>
              <a:rPr lang="de-DE" dirty="0"/>
              <a:t> </a:t>
            </a:r>
            <a:r>
              <a:rPr lang="de-DE" dirty="0" err="1"/>
              <a:t>creation</a:t>
            </a:r>
            <a:r>
              <a:rPr lang="de-DE" dirty="0"/>
              <a:t> </a:t>
            </a:r>
            <a:r>
              <a:rPr lang="de-DE" dirty="0" err="1"/>
              <a:t>without</a:t>
            </a:r>
            <a:r>
              <a:rPr lang="de-DE" dirty="0"/>
              <a:t> </a:t>
            </a:r>
            <a:r>
              <a:rPr lang="de-DE" dirty="0" err="1"/>
              <a:t>consuming</a:t>
            </a:r>
            <a:r>
              <a:rPr lang="de-DE" dirty="0"/>
              <a:t> </a:t>
            </a:r>
            <a:r>
              <a:rPr lang="de-DE" dirty="0" err="1"/>
              <a:t>resources</a:t>
            </a:r>
            <a:r>
              <a:rPr lang="de-DE" dirty="0"/>
              <a:t> and </a:t>
            </a:r>
            <a:r>
              <a:rPr lang="de-DE" dirty="0" err="1"/>
              <a:t>future</a:t>
            </a:r>
            <a:r>
              <a:rPr lang="de-DE" dirty="0"/>
              <a:t> </a:t>
            </a:r>
            <a:r>
              <a:rPr lang="de-DE" dirty="0" err="1"/>
              <a:t>opportunities</a:t>
            </a:r>
            <a:r>
              <a:rPr lang="de-DE" dirty="0"/>
              <a:t> of </a:t>
            </a:r>
            <a:r>
              <a:rPr lang="de-DE" dirty="0" err="1"/>
              <a:t>future</a:t>
            </a:r>
            <a:r>
              <a:rPr lang="de-DE" dirty="0"/>
              <a:t> </a:t>
            </a:r>
            <a:r>
              <a:rPr lang="de-DE" dirty="0" err="1"/>
              <a:t>generations</a:t>
            </a:r>
            <a:r>
              <a:rPr lang="de-DE" dirty="0"/>
              <a:t>. </a:t>
            </a:r>
            <a:r>
              <a:rPr lang="de-DE" dirty="0" err="1"/>
              <a:t>Sustainable</a:t>
            </a:r>
            <a:r>
              <a:rPr lang="de-DE" dirty="0"/>
              <a:t> </a:t>
            </a:r>
            <a:r>
              <a:rPr lang="de-DE" dirty="0" err="1"/>
              <a:t>tourism</a:t>
            </a:r>
            <a:r>
              <a:rPr lang="de-DE" dirty="0"/>
              <a:t> </a:t>
            </a:r>
            <a:r>
              <a:rPr lang="de-DE" dirty="0" err="1"/>
              <a:t>should</a:t>
            </a:r>
            <a:r>
              <a:rPr lang="de-DE" dirty="0"/>
              <a:t> </a:t>
            </a:r>
            <a:r>
              <a:rPr lang="de-DE" dirty="0" err="1"/>
              <a:t>help</a:t>
            </a:r>
            <a:r>
              <a:rPr lang="de-DE" dirty="0"/>
              <a:t> </a:t>
            </a:r>
            <a:r>
              <a:rPr lang="de-DE" dirty="0" err="1"/>
              <a:t>to</a:t>
            </a:r>
            <a:r>
              <a:rPr lang="de-DE" dirty="0"/>
              <a:t> </a:t>
            </a:r>
            <a:r>
              <a:rPr lang="de-DE" dirty="0" err="1"/>
              <a:t>ensure</a:t>
            </a:r>
            <a:r>
              <a:rPr lang="de-DE" dirty="0"/>
              <a:t> </a:t>
            </a:r>
            <a:r>
              <a:rPr lang="de-DE" dirty="0" err="1"/>
              <a:t>that</a:t>
            </a:r>
            <a:r>
              <a:rPr lang="de-DE" dirty="0"/>
              <a:t> the </a:t>
            </a:r>
            <a:r>
              <a:rPr lang="de-DE" dirty="0" err="1"/>
              <a:t>economic</a:t>
            </a:r>
            <a:r>
              <a:rPr lang="de-DE" dirty="0"/>
              <a:t>, </a:t>
            </a:r>
            <a:r>
              <a:rPr lang="de-DE" dirty="0" err="1"/>
              <a:t>ecological</a:t>
            </a:r>
            <a:r>
              <a:rPr lang="de-DE" dirty="0"/>
              <a:t> and social </a:t>
            </a:r>
            <a:r>
              <a:rPr lang="de-DE" dirty="0" err="1"/>
              <a:t>impacts</a:t>
            </a:r>
            <a:r>
              <a:rPr lang="de-DE" dirty="0"/>
              <a:t> on the </a:t>
            </a:r>
            <a:r>
              <a:rPr lang="de-DE" dirty="0" err="1"/>
              <a:t>population</a:t>
            </a:r>
            <a:r>
              <a:rPr lang="de-DE" dirty="0"/>
              <a:t>, the </a:t>
            </a:r>
            <a:r>
              <a:rPr lang="de-DE" dirty="0" err="1"/>
              <a:t>environment</a:t>
            </a:r>
            <a:r>
              <a:rPr lang="de-DE" dirty="0"/>
              <a:t> and the </a:t>
            </a:r>
            <a:r>
              <a:rPr lang="de-DE" dirty="0" err="1"/>
              <a:t>economy</a:t>
            </a:r>
            <a:r>
              <a:rPr lang="de-DE" dirty="0"/>
              <a:t> </a:t>
            </a:r>
            <a:r>
              <a:rPr lang="de-DE" dirty="0" err="1"/>
              <a:t>are</a:t>
            </a:r>
            <a:r>
              <a:rPr lang="de-DE" dirty="0"/>
              <a:t> </a:t>
            </a:r>
            <a:r>
              <a:rPr lang="de-DE" dirty="0" err="1"/>
              <a:t>compatible</a:t>
            </a:r>
            <a:r>
              <a:rPr lang="de-DE" dirty="0"/>
              <a:t>. </a:t>
            </a:r>
            <a:endParaRPr dirty="0"/>
          </a:p>
        </p:txBody>
      </p:sp>
      <p:sp>
        <p:nvSpPr>
          <p:cNvPr id="1646" name="Google Shape;1646;p42"/>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a:t>Sustainable tourism development is in harmony with nature, landscape and population.</a:t>
            </a:r>
            <a:endParaRPr/>
          </a:p>
        </p:txBody>
      </p:sp>
      <p:sp>
        <p:nvSpPr>
          <p:cNvPr id="1647" name="Google Shape;1647;p42"/>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90000"/>
              </a:lnSpc>
              <a:spcBef>
                <a:spcPts val="0"/>
              </a:spcBef>
              <a:spcAft>
                <a:spcPts val="0"/>
              </a:spcAft>
              <a:buClr>
                <a:srgbClr val="79527B"/>
              </a:buClr>
              <a:buSzPct val="100000"/>
              <a:buNone/>
            </a:pPr>
            <a:r>
              <a:rPr lang="de-DE"/>
              <a:t>Sustainability in Tourism</a:t>
            </a:r>
            <a:endParaRPr/>
          </a:p>
          <a:p>
            <a:pPr marL="0" lvl="0" indent="0" algn="l" rtl="0">
              <a:lnSpc>
                <a:spcPct val="90000"/>
              </a:lnSpc>
              <a:spcBef>
                <a:spcPts val="1000"/>
              </a:spcBef>
              <a:spcAft>
                <a:spcPts val="0"/>
              </a:spcAft>
              <a:buClr>
                <a:srgbClr val="79527B"/>
              </a:buClr>
              <a:buSzPct val="100000"/>
              <a:buNone/>
            </a:pPr>
            <a:endParaRPr/>
          </a:p>
        </p:txBody>
      </p:sp>
      <p:pic>
        <p:nvPicPr>
          <p:cNvPr id="1648" name="Google Shape;1648;p42"/>
          <p:cNvPicPr preferRelativeResize="0"/>
          <p:nvPr/>
        </p:nvPicPr>
        <p:blipFill rotWithShape="1">
          <a:blip r:embed="rId3">
            <a:alphaModFix/>
          </a:blip>
          <a:srcRect r="15699"/>
          <a:stretch/>
        </p:blipFill>
        <p:spPr>
          <a:xfrm>
            <a:off x="1183859" y="2344860"/>
            <a:ext cx="1620000" cy="1080000"/>
          </a:xfrm>
          <a:prstGeom prst="rect">
            <a:avLst/>
          </a:prstGeom>
          <a:noFill/>
          <a:ln>
            <a:noFill/>
          </a:ln>
          <a:effectLst>
            <a:outerShdw blurRad="50800" dist="38100" dir="2700000" algn="tl" rotWithShape="0">
              <a:srgbClr val="000000">
                <a:alpha val="40000"/>
              </a:srgbClr>
            </a:outerShdw>
          </a:effectLst>
        </p:spPr>
      </p:pic>
      <p:pic>
        <p:nvPicPr>
          <p:cNvPr id="1649" name="Google Shape;1649;p42"/>
          <p:cNvPicPr preferRelativeResize="0"/>
          <p:nvPr/>
        </p:nvPicPr>
        <p:blipFill rotWithShape="1">
          <a:blip r:embed="rId4">
            <a:alphaModFix/>
          </a:blip>
          <a:srcRect/>
          <a:stretch/>
        </p:blipFill>
        <p:spPr>
          <a:xfrm>
            <a:off x="8578141" y="2344860"/>
            <a:ext cx="1620000" cy="1080000"/>
          </a:xfrm>
          <a:prstGeom prst="rect">
            <a:avLst/>
          </a:prstGeom>
          <a:noFill/>
          <a:ln>
            <a:noFill/>
          </a:ln>
          <a:effectLst>
            <a:outerShdw blurRad="50800" dist="38100" dir="2700000" algn="tl" rotWithShape="0">
              <a:srgbClr val="000000">
                <a:alpha val="40000"/>
              </a:srgbClr>
            </a:outerShdw>
          </a:effectLst>
        </p:spPr>
      </p:pic>
      <p:pic>
        <p:nvPicPr>
          <p:cNvPr id="1650" name="Google Shape;1650;p42"/>
          <p:cNvPicPr preferRelativeResize="0"/>
          <p:nvPr/>
        </p:nvPicPr>
        <p:blipFill rotWithShape="1">
          <a:blip r:embed="rId5">
            <a:alphaModFix/>
          </a:blip>
          <a:srcRect/>
          <a:stretch/>
        </p:blipFill>
        <p:spPr>
          <a:xfrm>
            <a:off x="4881000" y="2344860"/>
            <a:ext cx="1620000" cy="1080000"/>
          </a:xfrm>
          <a:prstGeom prst="rect">
            <a:avLst/>
          </a:prstGeom>
          <a:noFill/>
          <a:ln>
            <a:noFill/>
          </a:ln>
          <a:effectLst>
            <a:outerShdw blurRad="50800" dist="38100" dir="2700000" algn="tl" rotWithShape="0">
              <a:srgbClr val="000000">
                <a:alpha val="40000"/>
              </a:srgbClr>
            </a:outerShdw>
          </a:effectLst>
        </p:spPr>
      </p:pic>
      <p:sp>
        <p:nvSpPr>
          <p:cNvPr id="1651" name="Google Shape;1651;p42"/>
          <p:cNvSpPr/>
          <p:nvPr/>
        </p:nvSpPr>
        <p:spPr>
          <a:xfrm>
            <a:off x="2586446" y="2838996"/>
            <a:ext cx="1367246" cy="870857"/>
          </a:xfrm>
          <a:prstGeom prst="rect">
            <a:avLst/>
          </a:prstGeom>
          <a:solidFill>
            <a:srgbClr val="C5C5C5"/>
          </a:solidFill>
          <a:ln w="12700" cap="flat" cmpd="sng">
            <a:solidFill>
              <a:srgbClr val="C5C5C5"/>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a:solidFill>
                  <a:srgbClr val="595A59"/>
                </a:solidFill>
                <a:latin typeface="Calibri"/>
                <a:ea typeface="Calibri"/>
                <a:cs typeface="Calibri"/>
                <a:sym typeface="Calibri"/>
              </a:rPr>
              <a:t>Real snow for winter sports</a:t>
            </a:r>
            <a:endParaRPr/>
          </a:p>
        </p:txBody>
      </p:sp>
      <p:sp>
        <p:nvSpPr>
          <p:cNvPr id="1652" name="Google Shape;1652;p42"/>
          <p:cNvSpPr/>
          <p:nvPr/>
        </p:nvSpPr>
        <p:spPr>
          <a:xfrm>
            <a:off x="6326777" y="2832186"/>
            <a:ext cx="1367246" cy="870857"/>
          </a:xfrm>
          <a:prstGeom prst="rect">
            <a:avLst/>
          </a:prstGeom>
          <a:solidFill>
            <a:srgbClr val="C5C5C5"/>
          </a:solidFill>
          <a:ln w="12700" cap="flat" cmpd="sng">
            <a:solidFill>
              <a:srgbClr val="C5C5C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a:solidFill>
                  <a:srgbClr val="595A59"/>
                </a:solidFill>
                <a:latin typeface="Calibri"/>
                <a:ea typeface="Calibri"/>
                <a:cs typeface="Calibri"/>
                <a:sym typeface="Calibri"/>
              </a:rPr>
              <a:t>Healthy forest for hiking</a:t>
            </a:r>
            <a:endParaRPr/>
          </a:p>
        </p:txBody>
      </p:sp>
      <p:sp>
        <p:nvSpPr>
          <p:cNvPr id="1653" name="Google Shape;1653;p42"/>
          <p:cNvSpPr/>
          <p:nvPr/>
        </p:nvSpPr>
        <p:spPr>
          <a:xfrm>
            <a:off x="10001794" y="2832185"/>
            <a:ext cx="1367246" cy="870857"/>
          </a:xfrm>
          <a:prstGeom prst="rect">
            <a:avLst/>
          </a:prstGeom>
          <a:solidFill>
            <a:srgbClr val="C5C5C5"/>
          </a:solidFill>
          <a:ln w="12700" cap="flat" cmpd="sng">
            <a:solidFill>
              <a:srgbClr val="C5C5C5"/>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r>
              <a:rPr lang="de-DE" sz="1600">
                <a:solidFill>
                  <a:srgbClr val="595A59"/>
                </a:solidFill>
                <a:latin typeface="Calibri"/>
                <a:ea typeface="Calibri"/>
                <a:cs typeface="Calibri"/>
                <a:sym typeface="Calibri"/>
              </a:rPr>
              <a:t>Clean waters for bathing</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657"/>
        <p:cNvGrpSpPr/>
        <p:nvPr/>
      </p:nvGrpSpPr>
      <p:grpSpPr>
        <a:xfrm>
          <a:off x="0" y="0"/>
          <a:ext cx="0" cy="0"/>
          <a:chOff x="0" y="0"/>
          <a:chExt cx="0" cy="0"/>
        </a:xfrm>
      </p:grpSpPr>
      <p:sp>
        <p:nvSpPr>
          <p:cNvPr id="1658" name="Google Shape;1658;p43"/>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a:p>
        </p:txBody>
      </p:sp>
      <p:sp>
        <p:nvSpPr>
          <p:cNvPr id="1659" name="Google Shape;1659;p43"/>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err="1"/>
              <a:t>Sustainable</a:t>
            </a:r>
            <a:r>
              <a:rPr lang="de-DE" dirty="0"/>
              <a:t> </a:t>
            </a:r>
            <a:r>
              <a:rPr lang="de-DE" dirty="0" err="1"/>
              <a:t>tourism</a:t>
            </a:r>
            <a:r>
              <a:rPr lang="de-DE" dirty="0"/>
              <a:t> </a:t>
            </a:r>
            <a:r>
              <a:rPr lang="de-DE" dirty="0" err="1"/>
              <a:t>development</a:t>
            </a:r>
            <a:r>
              <a:rPr lang="de-DE" dirty="0"/>
              <a:t> </a:t>
            </a:r>
            <a:r>
              <a:rPr lang="de-DE" dirty="0" err="1"/>
              <a:t>guidelines</a:t>
            </a:r>
            <a:r>
              <a:rPr lang="de-DE" dirty="0"/>
              <a:t> </a:t>
            </a:r>
            <a:r>
              <a:rPr lang="de-DE" dirty="0" err="1"/>
              <a:t>can</a:t>
            </a:r>
            <a:r>
              <a:rPr lang="de-DE" dirty="0"/>
              <a:t> </a:t>
            </a:r>
            <a:r>
              <a:rPr lang="de-DE" dirty="0" err="1"/>
              <a:t>be</a:t>
            </a:r>
            <a:r>
              <a:rPr lang="de-DE" dirty="0"/>
              <a:t> </a:t>
            </a:r>
            <a:r>
              <a:rPr lang="de-DE" dirty="0" err="1"/>
              <a:t>applied</a:t>
            </a:r>
            <a:r>
              <a:rPr lang="de-DE" dirty="0"/>
              <a:t> in all </a:t>
            </a:r>
            <a:r>
              <a:rPr lang="de-DE" dirty="0" err="1"/>
              <a:t>forms</a:t>
            </a:r>
            <a:r>
              <a:rPr lang="de-DE" dirty="0"/>
              <a:t> of </a:t>
            </a:r>
            <a:r>
              <a:rPr lang="de-DE" dirty="0" err="1"/>
              <a:t>tourism</a:t>
            </a:r>
            <a:r>
              <a:rPr lang="de-DE" dirty="0"/>
              <a:t> </a:t>
            </a:r>
            <a:r>
              <a:rPr lang="de-DE" dirty="0" err="1"/>
              <a:t>offers</a:t>
            </a:r>
            <a:r>
              <a:rPr lang="de-DE" dirty="0"/>
              <a:t> in all </a:t>
            </a:r>
            <a:r>
              <a:rPr lang="de-DE" dirty="0" err="1"/>
              <a:t>types</a:t>
            </a:r>
            <a:r>
              <a:rPr lang="de-DE" dirty="0"/>
              <a:t> of </a:t>
            </a:r>
            <a:r>
              <a:rPr lang="de-DE" dirty="0" err="1"/>
              <a:t>destinations</a:t>
            </a:r>
            <a:r>
              <a:rPr lang="de-DE" dirty="0"/>
              <a:t> (incl. </a:t>
            </a:r>
            <a:r>
              <a:rPr lang="de-DE" dirty="0" err="1"/>
              <a:t>mass</a:t>
            </a:r>
            <a:r>
              <a:rPr lang="de-DE" dirty="0"/>
              <a:t> </a:t>
            </a:r>
            <a:r>
              <a:rPr lang="de-DE" dirty="0" err="1"/>
              <a:t>tourism</a:t>
            </a:r>
            <a:r>
              <a:rPr lang="de-DE" dirty="0"/>
              <a:t>, </a:t>
            </a:r>
            <a:r>
              <a:rPr lang="de-DE" dirty="0" err="1"/>
              <a:t>niche</a:t>
            </a:r>
            <a:r>
              <a:rPr lang="de-DE" dirty="0"/>
              <a:t> </a:t>
            </a:r>
            <a:r>
              <a:rPr lang="de-DE" dirty="0" err="1"/>
              <a:t>tourism</a:t>
            </a:r>
            <a:r>
              <a:rPr lang="de-DE" dirty="0"/>
              <a:t> </a:t>
            </a:r>
            <a:r>
              <a:rPr lang="de-DE" dirty="0" err="1"/>
              <a:t>segments</a:t>
            </a:r>
            <a:r>
              <a:rPr lang="de-DE" dirty="0"/>
              <a:t>, etc.).</a:t>
            </a:r>
            <a:endParaRPr dirty="0"/>
          </a:p>
          <a:p>
            <a:pPr marL="0" lvl="0" indent="0" algn="l" rtl="0">
              <a:lnSpc>
                <a:spcPct val="100000"/>
              </a:lnSpc>
              <a:spcBef>
                <a:spcPts val="600"/>
              </a:spcBef>
              <a:spcAft>
                <a:spcPts val="0"/>
              </a:spcAft>
              <a:buClr>
                <a:srgbClr val="595A59"/>
              </a:buClr>
              <a:buSzPts val="1800"/>
              <a:buNone/>
            </a:pPr>
            <a:r>
              <a:rPr lang="de-DE" dirty="0"/>
              <a:t>The </a:t>
            </a:r>
            <a:r>
              <a:rPr lang="de-DE" dirty="0" err="1"/>
              <a:t>principles</a:t>
            </a:r>
            <a:r>
              <a:rPr lang="de-DE" dirty="0"/>
              <a:t> of </a:t>
            </a:r>
            <a:r>
              <a:rPr lang="de-DE" dirty="0" err="1"/>
              <a:t>sustainability</a:t>
            </a:r>
            <a:r>
              <a:rPr lang="de-DE" dirty="0"/>
              <a:t> </a:t>
            </a:r>
            <a:r>
              <a:rPr lang="de-DE" dirty="0" err="1"/>
              <a:t>relate</a:t>
            </a:r>
            <a:r>
              <a:rPr lang="de-DE" dirty="0"/>
              <a:t> </a:t>
            </a:r>
            <a:r>
              <a:rPr lang="de-DE" dirty="0" err="1"/>
              <a:t>to</a:t>
            </a:r>
            <a:r>
              <a:rPr lang="de-DE" dirty="0"/>
              <a:t> the environmental, </a:t>
            </a:r>
            <a:r>
              <a:rPr lang="de-DE" dirty="0" err="1"/>
              <a:t>economic</a:t>
            </a:r>
            <a:r>
              <a:rPr lang="de-DE" dirty="0"/>
              <a:t> and </a:t>
            </a:r>
            <a:r>
              <a:rPr lang="de-DE" dirty="0" err="1"/>
              <a:t>socio-cultural</a:t>
            </a:r>
            <a:r>
              <a:rPr lang="de-DE" dirty="0"/>
              <a:t> </a:t>
            </a:r>
            <a:r>
              <a:rPr lang="de-DE" dirty="0" err="1"/>
              <a:t>aspects</a:t>
            </a:r>
            <a:r>
              <a:rPr lang="de-DE" dirty="0"/>
              <a:t> of </a:t>
            </a:r>
            <a:r>
              <a:rPr lang="de-DE" dirty="0" err="1"/>
              <a:t>tourism</a:t>
            </a:r>
            <a:r>
              <a:rPr lang="de-DE" dirty="0"/>
              <a:t> </a:t>
            </a:r>
            <a:r>
              <a:rPr lang="de-DE" dirty="0" err="1"/>
              <a:t>development</a:t>
            </a:r>
            <a:r>
              <a:rPr lang="de-DE" dirty="0"/>
              <a:t>. An </a:t>
            </a:r>
            <a:r>
              <a:rPr lang="de-DE" dirty="0" err="1"/>
              <a:t>appropriate</a:t>
            </a:r>
            <a:r>
              <a:rPr lang="de-DE" dirty="0"/>
              <a:t> </a:t>
            </a:r>
            <a:r>
              <a:rPr lang="de-DE" dirty="0" err="1"/>
              <a:t>balance</a:t>
            </a:r>
            <a:r>
              <a:rPr lang="de-DE" dirty="0"/>
              <a:t> </a:t>
            </a:r>
            <a:r>
              <a:rPr lang="de-DE" dirty="0" err="1"/>
              <a:t>must</a:t>
            </a:r>
            <a:r>
              <a:rPr lang="de-DE" dirty="0"/>
              <a:t> </a:t>
            </a:r>
            <a:r>
              <a:rPr lang="de-DE" dirty="0" err="1"/>
              <a:t>be</a:t>
            </a:r>
            <a:r>
              <a:rPr lang="de-DE" dirty="0"/>
              <a:t> </a:t>
            </a:r>
            <a:r>
              <a:rPr lang="de-DE" dirty="0" err="1"/>
              <a:t>struck</a:t>
            </a:r>
            <a:r>
              <a:rPr lang="de-DE" dirty="0"/>
              <a:t> </a:t>
            </a:r>
            <a:r>
              <a:rPr lang="de-DE" dirty="0" err="1"/>
              <a:t>between</a:t>
            </a:r>
            <a:r>
              <a:rPr lang="de-DE" dirty="0"/>
              <a:t> </a:t>
            </a:r>
            <a:r>
              <a:rPr lang="de-DE" dirty="0" err="1"/>
              <a:t>these</a:t>
            </a:r>
            <a:r>
              <a:rPr lang="de-DE" dirty="0"/>
              <a:t> </a:t>
            </a:r>
            <a:r>
              <a:rPr lang="de-DE" dirty="0" err="1"/>
              <a:t>three</a:t>
            </a:r>
            <a:r>
              <a:rPr lang="de-DE" dirty="0"/>
              <a:t> </a:t>
            </a:r>
            <a:r>
              <a:rPr lang="de-DE" dirty="0" err="1"/>
              <a:t>dimensions</a:t>
            </a:r>
            <a:r>
              <a:rPr lang="de-DE" dirty="0"/>
              <a:t> </a:t>
            </a:r>
            <a:r>
              <a:rPr lang="de-DE" dirty="0" err="1"/>
              <a:t>to</a:t>
            </a:r>
            <a:r>
              <a:rPr lang="de-DE" dirty="0"/>
              <a:t> </a:t>
            </a:r>
            <a:r>
              <a:rPr lang="de-DE" dirty="0" err="1"/>
              <a:t>ensure</a:t>
            </a:r>
            <a:r>
              <a:rPr lang="de-DE" dirty="0"/>
              <a:t> </a:t>
            </a:r>
            <a:r>
              <a:rPr lang="de-DE" dirty="0" err="1"/>
              <a:t>long</a:t>
            </a:r>
            <a:r>
              <a:rPr lang="de-DE" dirty="0"/>
              <a:t>-term </a:t>
            </a:r>
            <a:r>
              <a:rPr lang="de-DE" dirty="0" err="1"/>
              <a:t>sustainability</a:t>
            </a:r>
            <a:r>
              <a:rPr lang="de-DE" dirty="0"/>
              <a:t>.</a:t>
            </a:r>
            <a:endParaRPr dirty="0"/>
          </a:p>
        </p:txBody>
      </p:sp>
      <p:sp>
        <p:nvSpPr>
          <p:cNvPr id="1660" name="Google Shape;1660;p43"/>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a:t>Achieving sustainable tourism is a continuous process. </a:t>
            </a:r>
            <a:endParaRPr/>
          </a:p>
        </p:txBody>
      </p:sp>
      <p:sp>
        <p:nvSpPr>
          <p:cNvPr id="1661" name="Google Shape;1661;p43"/>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77500" lnSpcReduction="20000"/>
          </a:bodyPr>
          <a:lstStyle/>
          <a:p>
            <a:pPr marL="0" lvl="0" indent="0" algn="l" rtl="0">
              <a:lnSpc>
                <a:spcPct val="90000"/>
              </a:lnSpc>
              <a:spcBef>
                <a:spcPts val="0"/>
              </a:spcBef>
              <a:spcAft>
                <a:spcPts val="0"/>
              </a:spcAft>
              <a:buClr>
                <a:srgbClr val="79527B"/>
              </a:buClr>
              <a:buSzPct val="100000"/>
              <a:buNone/>
            </a:pPr>
            <a:r>
              <a:rPr lang="de-DE"/>
              <a:t>Sustainable tourism development guidelines</a:t>
            </a:r>
            <a:endParaRPr/>
          </a:p>
        </p:txBody>
      </p:sp>
      <p:grpSp>
        <p:nvGrpSpPr>
          <p:cNvPr id="1662" name="Google Shape;1662;p43"/>
          <p:cNvGrpSpPr/>
          <p:nvPr/>
        </p:nvGrpSpPr>
        <p:grpSpPr>
          <a:xfrm>
            <a:off x="3752850" y="1858734"/>
            <a:ext cx="8007350" cy="3789720"/>
            <a:chOff x="0" y="64773"/>
            <a:chExt cx="8007350" cy="3789720"/>
          </a:xfrm>
        </p:grpSpPr>
        <p:sp>
          <p:nvSpPr>
            <p:cNvPr id="1663" name="Google Shape;1663;p43"/>
            <p:cNvSpPr/>
            <p:nvPr/>
          </p:nvSpPr>
          <p:spPr>
            <a:xfrm>
              <a:off x="0" y="492813"/>
              <a:ext cx="8007350" cy="730800"/>
            </a:xfrm>
            <a:prstGeom prst="rect">
              <a:avLst/>
            </a:prstGeom>
            <a:solidFill>
              <a:schemeClr val="lt1">
                <a:alpha val="89803"/>
              </a:schemeClr>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43"/>
            <p:cNvSpPr/>
            <p:nvPr/>
          </p:nvSpPr>
          <p:spPr>
            <a:xfrm>
              <a:off x="396457" y="64773"/>
              <a:ext cx="7610551" cy="856080"/>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43"/>
            <p:cNvSpPr txBox="1"/>
            <p:nvPr/>
          </p:nvSpPr>
          <p:spPr>
            <a:xfrm>
              <a:off x="438247" y="106563"/>
              <a:ext cx="7526971" cy="772500"/>
            </a:xfrm>
            <a:prstGeom prst="rect">
              <a:avLst/>
            </a:prstGeom>
            <a:noFill/>
            <a:ln>
              <a:noFill/>
            </a:ln>
          </p:spPr>
          <p:txBody>
            <a:bodyPr spcFirstLastPara="1" wrap="square" lIns="211850" tIns="0" rIns="211850" bIns="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de-DE" sz="1600" b="0" i="0">
                  <a:solidFill>
                    <a:schemeClr val="lt1"/>
                  </a:solidFill>
                  <a:latin typeface="Calibri"/>
                  <a:ea typeface="Calibri"/>
                  <a:cs typeface="Calibri"/>
                  <a:sym typeface="Calibri"/>
                </a:rPr>
                <a:t>Make optimal use of environmental resources that constitute a key element in tourism development, maintaining essential ecological processes and helping to conserve natural heritage and biodiversity.</a:t>
              </a:r>
              <a:endParaRPr sz="1600">
                <a:solidFill>
                  <a:schemeClr val="lt1"/>
                </a:solidFill>
                <a:latin typeface="Calibri"/>
                <a:ea typeface="Calibri"/>
                <a:cs typeface="Calibri"/>
                <a:sym typeface="Calibri"/>
              </a:endParaRPr>
            </a:p>
          </p:txBody>
        </p:sp>
        <p:sp>
          <p:nvSpPr>
            <p:cNvPr id="1666" name="Google Shape;1666;p43"/>
            <p:cNvSpPr/>
            <p:nvPr/>
          </p:nvSpPr>
          <p:spPr>
            <a:xfrm>
              <a:off x="0" y="1808253"/>
              <a:ext cx="8007350" cy="730800"/>
            </a:xfrm>
            <a:prstGeom prst="rect">
              <a:avLst/>
            </a:prstGeom>
            <a:solidFill>
              <a:schemeClr val="lt1">
                <a:alpha val="89803"/>
              </a:schemeClr>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43"/>
            <p:cNvSpPr/>
            <p:nvPr/>
          </p:nvSpPr>
          <p:spPr>
            <a:xfrm>
              <a:off x="381209" y="1380213"/>
              <a:ext cx="7624178" cy="856080"/>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43"/>
            <p:cNvSpPr txBox="1"/>
            <p:nvPr/>
          </p:nvSpPr>
          <p:spPr>
            <a:xfrm>
              <a:off x="422999" y="1422003"/>
              <a:ext cx="7540598" cy="772500"/>
            </a:xfrm>
            <a:prstGeom prst="rect">
              <a:avLst/>
            </a:prstGeom>
            <a:noFill/>
            <a:ln>
              <a:noFill/>
            </a:ln>
          </p:spPr>
          <p:txBody>
            <a:bodyPr spcFirstLastPara="1" wrap="square" lIns="211850" tIns="0" rIns="211850" bIns="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de-DE" sz="1600" b="0" i="0" dirty="0" err="1">
                  <a:solidFill>
                    <a:schemeClr val="lt1"/>
                  </a:solidFill>
                  <a:latin typeface="Calibri"/>
                  <a:ea typeface="Calibri"/>
                  <a:cs typeface="Calibri"/>
                  <a:sym typeface="Calibri"/>
                </a:rPr>
                <a:t>Respect</a:t>
              </a:r>
              <a:r>
                <a:rPr lang="de-DE" sz="1600" b="0" i="0" dirty="0">
                  <a:solidFill>
                    <a:schemeClr val="lt1"/>
                  </a:solidFill>
                  <a:latin typeface="Calibri"/>
                  <a:ea typeface="Calibri"/>
                  <a:cs typeface="Calibri"/>
                  <a:sym typeface="Calibri"/>
                </a:rPr>
                <a:t> the </a:t>
              </a:r>
              <a:r>
                <a:rPr lang="de-DE" sz="1600" b="0" i="0" dirty="0" err="1">
                  <a:solidFill>
                    <a:schemeClr val="lt1"/>
                  </a:solidFill>
                  <a:latin typeface="Calibri"/>
                  <a:ea typeface="Calibri"/>
                  <a:cs typeface="Calibri"/>
                  <a:sym typeface="Calibri"/>
                </a:rPr>
                <a:t>socio-cultural</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authenticity</a:t>
              </a:r>
              <a:r>
                <a:rPr lang="de-DE" sz="1600" b="0" i="0" dirty="0">
                  <a:solidFill>
                    <a:schemeClr val="lt1"/>
                  </a:solidFill>
                  <a:latin typeface="Calibri"/>
                  <a:ea typeface="Calibri"/>
                  <a:cs typeface="Calibri"/>
                  <a:sym typeface="Calibri"/>
                </a:rPr>
                <a:t> of host </a:t>
              </a:r>
              <a:r>
                <a:rPr lang="de-DE" sz="1600" b="0" i="0" dirty="0" err="1">
                  <a:solidFill>
                    <a:schemeClr val="lt1"/>
                  </a:solidFill>
                  <a:latin typeface="Calibri"/>
                  <a:ea typeface="Calibri"/>
                  <a:cs typeface="Calibri"/>
                  <a:sym typeface="Calibri"/>
                </a:rPr>
                <a:t>communities</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conserve</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their</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built</a:t>
              </a:r>
              <a:r>
                <a:rPr lang="de-DE" sz="1600" b="0" i="0" dirty="0">
                  <a:solidFill>
                    <a:schemeClr val="lt1"/>
                  </a:solidFill>
                  <a:latin typeface="Calibri"/>
                  <a:ea typeface="Calibri"/>
                  <a:cs typeface="Calibri"/>
                  <a:sym typeface="Calibri"/>
                </a:rPr>
                <a:t> and </a:t>
              </a:r>
              <a:r>
                <a:rPr lang="de-DE" sz="1600" b="0" i="0" dirty="0" err="1">
                  <a:solidFill>
                    <a:schemeClr val="lt1"/>
                  </a:solidFill>
                  <a:latin typeface="Calibri"/>
                  <a:ea typeface="Calibri"/>
                  <a:cs typeface="Calibri"/>
                  <a:sym typeface="Calibri"/>
                </a:rPr>
                <a:t>living</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cultural</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heritage</a:t>
              </a:r>
              <a:r>
                <a:rPr lang="de-DE" sz="1600" b="0" i="0" dirty="0">
                  <a:solidFill>
                    <a:schemeClr val="lt1"/>
                  </a:solidFill>
                  <a:latin typeface="Calibri"/>
                  <a:ea typeface="Calibri"/>
                  <a:cs typeface="Calibri"/>
                  <a:sym typeface="Calibri"/>
                </a:rPr>
                <a:t> and traditional </a:t>
              </a:r>
              <a:r>
                <a:rPr lang="de-DE" sz="1600" b="0" i="0" dirty="0" err="1">
                  <a:solidFill>
                    <a:schemeClr val="lt1"/>
                  </a:solidFill>
                  <a:latin typeface="Calibri"/>
                  <a:ea typeface="Calibri"/>
                  <a:cs typeface="Calibri"/>
                  <a:sym typeface="Calibri"/>
                </a:rPr>
                <a:t>values</a:t>
              </a:r>
              <a:r>
                <a:rPr lang="de-DE" sz="1600" b="0" i="0" dirty="0">
                  <a:solidFill>
                    <a:schemeClr val="lt1"/>
                  </a:solidFill>
                  <a:latin typeface="Calibri"/>
                  <a:ea typeface="Calibri"/>
                  <a:cs typeface="Calibri"/>
                  <a:sym typeface="Calibri"/>
                </a:rPr>
                <a:t>, and </a:t>
              </a:r>
              <a:r>
                <a:rPr lang="de-DE" sz="1600" b="0" i="0" dirty="0" err="1">
                  <a:solidFill>
                    <a:schemeClr val="lt1"/>
                  </a:solidFill>
                  <a:latin typeface="Calibri"/>
                  <a:ea typeface="Calibri"/>
                  <a:cs typeface="Calibri"/>
                  <a:sym typeface="Calibri"/>
                </a:rPr>
                <a:t>contribute</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to</a:t>
              </a:r>
              <a:r>
                <a:rPr lang="de-DE" sz="1600" b="0" i="0" dirty="0">
                  <a:solidFill>
                    <a:schemeClr val="lt1"/>
                  </a:solidFill>
                  <a:latin typeface="Calibri"/>
                  <a:ea typeface="Calibri"/>
                  <a:cs typeface="Calibri"/>
                  <a:sym typeface="Calibri"/>
                </a:rPr>
                <a:t> inter-</a:t>
              </a:r>
              <a:r>
                <a:rPr lang="de-DE" sz="1600" b="0" i="0" dirty="0" err="1">
                  <a:solidFill>
                    <a:schemeClr val="lt1"/>
                  </a:solidFill>
                  <a:latin typeface="Calibri"/>
                  <a:ea typeface="Calibri"/>
                  <a:cs typeface="Calibri"/>
                  <a:sym typeface="Calibri"/>
                </a:rPr>
                <a:t>cultural</a:t>
              </a:r>
              <a:r>
                <a:rPr lang="de-DE" sz="1600" b="0" i="0" dirty="0">
                  <a:solidFill>
                    <a:schemeClr val="lt1"/>
                  </a:solidFill>
                  <a:latin typeface="Calibri"/>
                  <a:ea typeface="Calibri"/>
                  <a:cs typeface="Calibri"/>
                  <a:sym typeface="Calibri"/>
                </a:rPr>
                <a:t> </a:t>
              </a:r>
              <a:r>
                <a:rPr lang="de-DE" sz="1600" b="0" i="0" dirty="0" err="1">
                  <a:solidFill>
                    <a:schemeClr val="lt1"/>
                  </a:solidFill>
                  <a:latin typeface="Calibri"/>
                  <a:ea typeface="Calibri"/>
                  <a:cs typeface="Calibri"/>
                  <a:sym typeface="Calibri"/>
                </a:rPr>
                <a:t>understanding</a:t>
              </a:r>
              <a:r>
                <a:rPr lang="de-DE" sz="1600" b="0" i="0" dirty="0">
                  <a:solidFill>
                    <a:schemeClr val="lt1"/>
                  </a:solidFill>
                  <a:latin typeface="Calibri"/>
                  <a:ea typeface="Calibri"/>
                  <a:cs typeface="Calibri"/>
                  <a:sym typeface="Calibri"/>
                </a:rPr>
                <a:t> and </a:t>
              </a:r>
              <a:r>
                <a:rPr lang="de-DE" sz="1600" b="0" i="0" dirty="0" err="1">
                  <a:solidFill>
                    <a:schemeClr val="lt1"/>
                  </a:solidFill>
                  <a:latin typeface="Calibri"/>
                  <a:ea typeface="Calibri"/>
                  <a:cs typeface="Calibri"/>
                  <a:sym typeface="Calibri"/>
                </a:rPr>
                <a:t>tolerance</a:t>
              </a:r>
              <a:r>
                <a:rPr lang="de-DE" sz="1600" b="0" i="0" dirty="0">
                  <a:solidFill>
                    <a:schemeClr val="lt1"/>
                  </a:solidFill>
                  <a:latin typeface="Calibri"/>
                  <a:ea typeface="Calibri"/>
                  <a:cs typeface="Calibri"/>
                  <a:sym typeface="Calibri"/>
                </a:rPr>
                <a:t>.</a:t>
              </a:r>
              <a:endParaRPr sz="1600" dirty="0">
                <a:solidFill>
                  <a:schemeClr val="lt1"/>
                </a:solidFill>
                <a:latin typeface="Calibri"/>
                <a:ea typeface="Calibri"/>
                <a:cs typeface="Calibri"/>
                <a:sym typeface="Calibri"/>
              </a:endParaRPr>
            </a:p>
          </p:txBody>
        </p:sp>
        <p:sp>
          <p:nvSpPr>
            <p:cNvPr id="1669" name="Google Shape;1669;p43"/>
            <p:cNvSpPr/>
            <p:nvPr/>
          </p:nvSpPr>
          <p:spPr>
            <a:xfrm>
              <a:off x="0" y="3123693"/>
              <a:ext cx="8007350" cy="730800"/>
            </a:xfrm>
            <a:prstGeom prst="rect">
              <a:avLst/>
            </a:prstGeom>
            <a:solidFill>
              <a:schemeClr val="lt1">
                <a:alpha val="89803"/>
              </a:schemeClr>
            </a:solidFill>
            <a:ln w="12700" cap="flat" cmpd="sng">
              <a:solidFill>
                <a:srgbClr val="056C6E"/>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43"/>
            <p:cNvSpPr/>
            <p:nvPr/>
          </p:nvSpPr>
          <p:spPr>
            <a:xfrm>
              <a:off x="381209" y="2695653"/>
              <a:ext cx="7624178" cy="856080"/>
            </a:xfrm>
            <a:prstGeom prst="roundRect">
              <a:avLst>
                <a:gd name="adj" fmla="val 16667"/>
              </a:avLst>
            </a:prstGeom>
            <a:solidFill>
              <a:srgbClr val="056C6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43"/>
            <p:cNvSpPr txBox="1"/>
            <p:nvPr/>
          </p:nvSpPr>
          <p:spPr>
            <a:xfrm>
              <a:off x="422999" y="2737443"/>
              <a:ext cx="7540598" cy="772500"/>
            </a:xfrm>
            <a:prstGeom prst="rect">
              <a:avLst/>
            </a:prstGeom>
            <a:noFill/>
            <a:ln>
              <a:noFill/>
            </a:ln>
          </p:spPr>
          <p:txBody>
            <a:bodyPr spcFirstLastPara="1" wrap="square" lIns="211850" tIns="0" rIns="211850" bIns="0" anchor="ctr" anchorCtr="0">
              <a:noAutofit/>
            </a:bodyPr>
            <a:lstStyle/>
            <a:p>
              <a:pPr marL="0" marR="0" lvl="0" indent="0" algn="l" rtl="0">
                <a:lnSpc>
                  <a:spcPct val="90000"/>
                </a:lnSpc>
                <a:spcBef>
                  <a:spcPts val="0"/>
                </a:spcBef>
                <a:spcAft>
                  <a:spcPts val="0"/>
                </a:spcAft>
                <a:buClr>
                  <a:schemeClr val="lt1"/>
                </a:buClr>
                <a:buSzPts val="1600"/>
                <a:buFont typeface="Calibri"/>
                <a:buNone/>
              </a:pPr>
              <a:r>
                <a:rPr lang="de-DE" sz="1600" b="0" i="0">
                  <a:solidFill>
                    <a:schemeClr val="lt1"/>
                  </a:solidFill>
                  <a:latin typeface="Calibri"/>
                  <a:ea typeface="Calibri"/>
                  <a:cs typeface="Calibri"/>
                  <a:sym typeface="Calibri"/>
                </a:rPr>
                <a:t>Ensure viable, long-term economic operations, providing socio-economic benefits to all stakeholders that are fairly distributed, incl. stable employment and income-earning opportunities, and contributing to poverty alleviation.</a:t>
              </a:r>
              <a:endParaRPr sz="1600">
                <a:solidFill>
                  <a:schemeClr val="lt1"/>
                </a:solidFill>
                <a:latin typeface="Calibri"/>
                <a:ea typeface="Calibri"/>
                <a:cs typeface="Calibri"/>
                <a:sym typeface="Calibri"/>
              </a:endParaRPr>
            </a:p>
          </p:txBody>
        </p:sp>
      </p:grpSp>
      <p:sp>
        <p:nvSpPr>
          <p:cNvPr id="1672" name="Google Shape;1672;p43"/>
          <p:cNvSpPr txBox="1"/>
          <p:nvPr/>
        </p:nvSpPr>
        <p:spPr>
          <a:xfrm>
            <a:off x="8560525" y="6307024"/>
            <a:ext cx="3466012"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200" b="0" i="0">
                <a:solidFill>
                  <a:srgbClr val="595A59"/>
                </a:solidFill>
                <a:latin typeface="Calibri"/>
                <a:ea typeface="Calibri"/>
                <a:cs typeface="Calibri"/>
                <a:sym typeface="Calibri"/>
              </a:rPr>
              <a:t>Source: World Tourism Organization: </a:t>
            </a:r>
            <a:r>
              <a:rPr lang="de-DE" sz="1200" b="0" i="0" u="sng">
                <a:solidFill>
                  <a:srgbClr val="595A59"/>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https://www.unwto.org/sustainable-development</a:t>
            </a:r>
            <a:r>
              <a:rPr lang="de-DE" sz="1200" b="0" i="0">
                <a:solidFill>
                  <a:srgbClr val="595A59"/>
                </a:solidFill>
                <a:latin typeface="Calibri"/>
                <a:ea typeface="Calibri"/>
                <a:cs typeface="Calibri"/>
                <a:sym typeface="Calibri"/>
              </a:rPr>
              <a:t>  </a:t>
            </a:r>
            <a:endParaRPr sz="1200">
              <a:solidFill>
                <a:srgbClr val="595A59"/>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676"/>
        <p:cNvGrpSpPr/>
        <p:nvPr/>
      </p:nvGrpSpPr>
      <p:grpSpPr>
        <a:xfrm>
          <a:off x="0" y="0"/>
          <a:ext cx="0" cy="0"/>
          <a:chOff x="0" y="0"/>
          <a:chExt cx="0" cy="0"/>
        </a:xfrm>
      </p:grpSpPr>
      <p:pic>
        <p:nvPicPr>
          <p:cNvPr id="1677" name="Google Shape;1677;p44"/>
          <p:cNvPicPr preferRelativeResize="0">
            <a:picLocks noGrp="1"/>
          </p:cNvPicPr>
          <p:nvPr>
            <p:ph type="pic" idx="2"/>
          </p:nvPr>
        </p:nvPicPr>
        <p:blipFill rotWithShape="1">
          <a:blip r:embed="rId3">
            <a:alphaModFix/>
          </a:blip>
          <a:srcRect l="29003" r="29004"/>
          <a:stretch/>
        </p:blipFill>
        <p:spPr>
          <a:xfrm>
            <a:off x="6852062" y="228600"/>
            <a:ext cx="5105121" cy="6362700"/>
          </a:xfrm>
          <a:prstGeom prst="rect">
            <a:avLst/>
          </a:prstGeom>
          <a:solidFill>
            <a:schemeClr val="lt1"/>
          </a:solidFill>
          <a:ln>
            <a:noFill/>
          </a:ln>
        </p:spPr>
      </p:pic>
      <p:sp>
        <p:nvSpPr>
          <p:cNvPr id="1678" name="Google Shape;1678;p44"/>
          <p:cNvSpPr txBox="1">
            <a:spLocks noGrp="1"/>
          </p:cNvSpPr>
          <p:nvPr>
            <p:ph type="body" idx="1"/>
          </p:nvPr>
        </p:nvSpPr>
        <p:spPr>
          <a:xfrm>
            <a:off x="1802710" y="1773241"/>
            <a:ext cx="4621841" cy="4525954"/>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r>
              <a:rPr lang="de-DE" dirty="0" err="1"/>
              <a:t>Resilience</a:t>
            </a:r>
            <a:r>
              <a:rPr lang="de-DE" dirty="0"/>
              <a:t> and </a:t>
            </a:r>
            <a:r>
              <a:rPr lang="de-DE" dirty="0" err="1"/>
              <a:t>sustainability</a:t>
            </a:r>
            <a:r>
              <a:rPr lang="de-DE" dirty="0"/>
              <a:t> </a:t>
            </a:r>
            <a:r>
              <a:rPr lang="de-DE" dirty="0" err="1"/>
              <a:t>go</a:t>
            </a:r>
            <a:r>
              <a:rPr lang="de-DE" dirty="0"/>
              <a:t> </a:t>
            </a:r>
            <a:r>
              <a:rPr lang="de-DE" dirty="0" err="1"/>
              <a:t>hand</a:t>
            </a:r>
            <a:r>
              <a:rPr lang="de-DE" dirty="0"/>
              <a:t> in </a:t>
            </a:r>
            <a:r>
              <a:rPr lang="de-DE" dirty="0" err="1"/>
              <a:t>hand</a:t>
            </a:r>
            <a:r>
              <a:rPr lang="de-DE" dirty="0"/>
              <a:t>:</a:t>
            </a:r>
            <a:endParaRPr dirty="0"/>
          </a:p>
          <a:p>
            <a:pPr marL="0" lvl="0" indent="0" algn="l" rtl="0">
              <a:lnSpc>
                <a:spcPct val="90000"/>
              </a:lnSpc>
              <a:spcBef>
                <a:spcPts val="1000"/>
              </a:spcBef>
              <a:spcAft>
                <a:spcPts val="0"/>
              </a:spcAft>
              <a:buClr>
                <a:schemeClr val="lt1"/>
              </a:buClr>
              <a:buSzPts val="2400"/>
              <a:buNone/>
            </a:pPr>
            <a:endParaRPr dirty="0"/>
          </a:p>
          <a:p>
            <a:pPr marL="0" lvl="0" indent="0" algn="l" rtl="0">
              <a:lnSpc>
                <a:spcPct val="90000"/>
              </a:lnSpc>
              <a:spcBef>
                <a:spcPts val="1000"/>
              </a:spcBef>
              <a:spcAft>
                <a:spcPts val="0"/>
              </a:spcAft>
              <a:buClr>
                <a:schemeClr val="lt1"/>
              </a:buClr>
              <a:buSzPts val="2400"/>
              <a:buNone/>
            </a:pPr>
            <a:r>
              <a:rPr lang="de-DE" dirty="0" err="1"/>
              <a:t>If</a:t>
            </a:r>
            <a:r>
              <a:rPr lang="de-DE" dirty="0"/>
              <a:t> </a:t>
            </a:r>
            <a:r>
              <a:rPr lang="de-DE" dirty="0" err="1"/>
              <a:t>sustainability</a:t>
            </a:r>
            <a:r>
              <a:rPr lang="de-DE" dirty="0"/>
              <a:t> </a:t>
            </a:r>
            <a:r>
              <a:rPr lang="de-DE" dirty="0" err="1"/>
              <a:t>is</a:t>
            </a:r>
            <a:r>
              <a:rPr lang="de-DE" dirty="0"/>
              <a:t> </a:t>
            </a:r>
            <a:r>
              <a:rPr lang="de-DE" dirty="0" err="1"/>
              <a:t>understood</a:t>
            </a:r>
            <a:r>
              <a:rPr lang="de-DE" dirty="0"/>
              <a:t> </a:t>
            </a:r>
            <a:r>
              <a:rPr lang="de-DE" dirty="0" err="1"/>
              <a:t>as</a:t>
            </a:r>
            <a:r>
              <a:rPr lang="de-DE" dirty="0"/>
              <a:t> the </a:t>
            </a:r>
            <a:r>
              <a:rPr lang="de-DE" dirty="0" err="1"/>
              <a:t>transition</a:t>
            </a:r>
            <a:r>
              <a:rPr lang="de-DE" dirty="0"/>
              <a:t> </a:t>
            </a:r>
            <a:r>
              <a:rPr lang="de-DE" dirty="0" err="1"/>
              <a:t>from</a:t>
            </a:r>
            <a:r>
              <a:rPr lang="de-DE" dirty="0"/>
              <a:t> </a:t>
            </a:r>
            <a:r>
              <a:rPr lang="de-DE" dirty="0" err="1"/>
              <a:t>aftercare</a:t>
            </a:r>
            <a:r>
              <a:rPr lang="de-DE" dirty="0"/>
              <a:t> </a:t>
            </a:r>
            <a:r>
              <a:rPr lang="de-DE" dirty="0" err="1"/>
              <a:t>to</a:t>
            </a:r>
            <a:r>
              <a:rPr lang="de-DE" dirty="0"/>
              <a:t> </a:t>
            </a:r>
            <a:r>
              <a:rPr lang="de-DE" dirty="0" err="1"/>
              <a:t>prevention</a:t>
            </a:r>
            <a:r>
              <a:rPr lang="de-DE" dirty="0"/>
              <a:t>, </a:t>
            </a:r>
            <a:r>
              <a:rPr lang="de-DE" dirty="0" err="1"/>
              <a:t>it</a:t>
            </a:r>
            <a:r>
              <a:rPr lang="de-DE" dirty="0"/>
              <a:t> </a:t>
            </a:r>
            <a:r>
              <a:rPr lang="de-DE" dirty="0" err="1"/>
              <a:t>holds</a:t>
            </a:r>
            <a:r>
              <a:rPr lang="de-DE" dirty="0"/>
              <a:t> the </a:t>
            </a:r>
            <a:r>
              <a:rPr lang="de-DE" dirty="0" err="1"/>
              <a:t>key</a:t>
            </a:r>
            <a:r>
              <a:rPr lang="de-DE" dirty="0"/>
              <a:t> </a:t>
            </a:r>
            <a:r>
              <a:rPr lang="de-DE" dirty="0" err="1"/>
              <a:t>to</a:t>
            </a:r>
            <a:r>
              <a:rPr lang="de-DE" dirty="0"/>
              <a:t> </a:t>
            </a:r>
            <a:r>
              <a:rPr lang="de-DE" dirty="0" err="1"/>
              <a:t>building</a:t>
            </a:r>
            <a:r>
              <a:rPr lang="de-DE" dirty="0"/>
              <a:t> resilient </a:t>
            </a:r>
            <a:r>
              <a:rPr lang="de-DE" dirty="0" err="1"/>
              <a:t>companies</a:t>
            </a:r>
            <a:r>
              <a:rPr lang="de-DE" dirty="0"/>
              <a:t>!</a:t>
            </a:r>
            <a:endParaRPr dirty="0"/>
          </a:p>
        </p:txBody>
      </p:sp>
      <p:sp>
        <p:nvSpPr>
          <p:cNvPr id="1679" name="Google Shape;1679;p44"/>
          <p:cNvSpPr txBox="1">
            <a:spLocks noGrp="1"/>
          </p:cNvSpPr>
          <p:nvPr>
            <p:ph type="body" idx="3"/>
          </p:nvPr>
        </p:nvSpPr>
        <p:spPr>
          <a:xfrm>
            <a:off x="1718561" y="595510"/>
            <a:ext cx="4716425" cy="582221"/>
          </a:xfrm>
          <a:prstGeom prst="rect">
            <a:avLst/>
          </a:prstGeom>
          <a:noFill/>
          <a:ln>
            <a:noFill/>
          </a:ln>
        </p:spPr>
        <p:txBody>
          <a:bodyPr spcFirstLastPara="1" wrap="square" lIns="91425" tIns="45700" rIns="91425" bIns="45700" anchor="t" anchorCtr="0">
            <a:normAutofit fontScale="85000" lnSpcReduction="10000"/>
          </a:bodyPr>
          <a:lstStyle/>
          <a:p>
            <a:pPr marL="0" lvl="0" indent="0" algn="l" rtl="0">
              <a:lnSpc>
                <a:spcPct val="90000"/>
              </a:lnSpc>
              <a:spcBef>
                <a:spcPts val="0"/>
              </a:spcBef>
              <a:spcAft>
                <a:spcPts val="0"/>
              </a:spcAft>
              <a:buClr>
                <a:schemeClr val="lt1"/>
              </a:buClr>
              <a:buSzPct val="100000"/>
              <a:buNone/>
            </a:pPr>
            <a:r>
              <a:rPr lang="de-DE"/>
              <a:t>Sustainability and Resilience</a:t>
            </a:r>
            <a:endParaRPr/>
          </a:p>
          <a:p>
            <a:pPr marL="0" lvl="0" indent="0" algn="l" rtl="0">
              <a:lnSpc>
                <a:spcPct val="90000"/>
              </a:lnSpc>
              <a:spcBef>
                <a:spcPts val="1000"/>
              </a:spcBef>
              <a:spcAft>
                <a:spcPts val="0"/>
              </a:spcAft>
              <a:buClr>
                <a:schemeClr val="lt1"/>
              </a:buClr>
              <a:buSzPct val="100000"/>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83"/>
        <p:cNvGrpSpPr/>
        <p:nvPr/>
      </p:nvGrpSpPr>
      <p:grpSpPr>
        <a:xfrm>
          <a:off x="0" y="0"/>
          <a:ext cx="0" cy="0"/>
          <a:chOff x="0" y="0"/>
          <a:chExt cx="0" cy="0"/>
        </a:xfrm>
      </p:grpSpPr>
      <p:sp>
        <p:nvSpPr>
          <p:cNvPr id="1684" name="Google Shape;1684;p45"/>
          <p:cNvSpPr txBox="1">
            <a:spLocks noGrp="1"/>
          </p:cNvSpPr>
          <p:nvPr>
            <p:ph type="body" idx="2"/>
          </p:nvPr>
        </p:nvSpPr>
        <p:spPr>
          <a:xfrm>
            <a:off x="827512" y="810208"/>
            <a:ext cx="4369392" cy="4493975"/>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lt1"/>
              </a:buClr>
              <a:buSzPts val="3000"/>
              <a:buNone/>
            </a:pPr>
            <a:r>
              <a:rPr lang="de-DE" dirty="0" err="1"/>
              <a:t>There</a:t>
            </a:r>
            <a:r>
              <a:rPr lang="de-DE" dirty="0"/>
              <a:t> </a:t>
            </a:r>
            <a:r>
              <a:rPr lang="de-DE" dirty="0" err="1"/>
              <a:t>is</a:t>
            </a:r>
            <a:r>
              <a:rPr lang="de-DE" dirty="0"/>
              <a:t> a </a:t>
            </a:r>
            <a:r>
              <a:rPr lang="de-DE" dirty="0" err="1"/>
              <a:t>growing</a:t>
            </a:r>
            <a:r>
              <a:rPr lang="de-DE" dirty="0"/>
              <a:t> </a:t>
            </a:r>
            <a:r>
              <a:rPr lang="de-DE" dirty="0" err="1"/>
              <a:t>consensus</a:t>
            </a:r>
            <a:r>
              <a:rPr lang="de-DE" dirty="0"/>
              <a:t> </a:t>
            </a:r>
            <a:r>
              <a:rPr lang="de-DE" dirty="0" err="1"/>
              <a:t>among</a:t>
            </a:r>
            <a:r>
              <a:rPr lang="de-DE" dirty="0"/>
              <a:t> </a:t>
            </a:r>
            <a:r>
              <a:rPr lang="de-DE" dirty="0" err="1"/>
              <a:t>tourism</a:t>
            </a:r>
            <a:r>
              <a:rPr lang="de-DE" dirty="0"/>
              <a:t> </a:t>
            </a:r>
            <a:r>
              <a:rPr lang="de-DE" dirty="0" err="1"/>
              <a:t>stakeholders</a:t>
            </a:r>
            <a:r>
              <a:rPr lang="de-DE" dirty="0"/>
              <a:t> </a:t>
            </a:r>
            <a:r>
              <a:rPr lang="de-DE" dirty="0" err="1"/>
              <a:t>as</a:t>
            </a:r>
            <a:r>
              <a:rPr lang="de-DE" dirty="0"/>
              <a:t> </a:t>
            </a:r>
            <a:r>
              <a:rPr lang="de-DE" dirty="0" err="1"/>
              <a:t>to</a:t>
            </a:r>
            <a:r>
              <a:rPr lang="de-DE" dirty="0"/>
              <a:t> </a:t>
            </a:r>
            <a:r>
              <a:rPr lang="de-DE" dirty="0" err="1"/>
              <a:t>how</a:t>
            </a:r>
            <a:r>
              <a:rPr lang="de-DE" dirty="0"/>
              <a:t> the </a:t>
            </a:r>
            <a:r>
              <a:rPr lang="de-DE" dirty="0" err="1"/>
              <a:t>future</a:t>
            </a:r>
            <a:r>
              <a:rPr lang="de-DE" dirty="0"/>
              <a:t> </a:t>
            </a:r>
            <a:r>
              <a:rPr lang="de-DE" dirty="0" err="1"/>
              <a:t>resilience</a:t>
            </a:r>
            <a:r>
              <a:rPr lang="de-DE" dirty="0"/>
              <a:t> of </a:t>
            </a:r>
            <a:r>
              <a:rPr lang="de-DE" dirty="0" err="1"/>
              <a:t>tourism</a:t>
            </a:r>
            <a:r>
              <a:rPr lang="de-DE" dirty="0"/>
              <a:t> will </a:t>
            </a:r>
            <a:r>
              <a:rPr lang="de-DE" dirty="0" err="1"/>
              <a:t>depend</a:t>
            </a:r>
            <a:r>
              <a:rPr lang="de-DE" dirty="0"/>
              <a:t> on the </a:t>
            </a:r>
            <a:r>
              <a:rPr lang="de-DE" dirty="0" err="1"/>
              <a:t>sector’s</a:t>
            </a:r>
            <a:r>
              <a:rPr lang="de-DE" dirty="0"/>
              <a:t> </a:t>
            </a:r>
            <a:r>
              <a:rPr lang="de-DE" dirty="0" err="1"/>
              <a:t>ability</a:t>
            </a:r>
            <a:r>
              <a:rPr lang="de-DE" dirty="0"/>
              <a:t> </a:t>
            </a:r>
            <a:r>
              <a:rPr lang="de-DE" dirty="0" err="1"/>
              <a:t>to</a:t>
            </a:r>
            <a:r>
              <a:rPr lang="de-DE" dirty="0"/>
              <a:t> </a:t>
            </a:r>
            <a:r>
              <a:rPr lang="de-DE" dirty="0" err="1"/>
              <a:t>embrace</a:t>
            </a:r>
            <a:r>
              <a:rPr lang="de-DE" dirty="0"/>
              <a:t> a </a:t>
            </a:r>
            <a:r>
              <a:rPr lang="de-DE" dirty="0" err="1"/>
              <a:t>low</a:t>
            </a:r>
            <a:r>
              <a:rPr lang="de-DE" dirty="0"/>
              <a:t> </a:t>
            </a:r>
            <a:r>
              <a:rPr lang="de-DE" dirty="0" err="1"/>
              <a:t>carbon</a:t>
            </a:r>
            <a:r>
              <a:rPr lang="de-DE" dirty="0"/>
              <a:t> </a:t>
            </a:r>
            <a:r>
              <a:rPr lang="de-DE" dirty="0" err="1"/>
              <a:t>pathway</a:t>
            </a:r>
            <a:r>
              <a:rPr lang="de-DE" dirty="0"/>
              <a:t> and </a:t>
            </a:r>
            <a:r>
              <a:rPr lang="de-DE" dirty="0" err="1"/>
              <a:t>cut</a:t>
            </a:r>
            <a:r>
              <a:rPr lang="de-DE" dirty="0"/>
              <a:t> </a:t>
            </a:r>
            <a:r>
              <a:rPr lang="de-DE" dirty="0" err="1"/>
              <a:t>emissions</a:t>
            </a:r>
            <a:r>
              <a:rPr lang="de-DE" dirty="0"/>
              <a:t> </a:t>
            </a:r>
            <a:r>
              <a:rPr lang="de-DE" dirty="0" err="1"/>
              <a:t>by</a:t>
            </a:r>
            <a:r>
              <a:rPr lang="de-DE" dirty="0"/>
              <a:t> 50% </a:t>
            </a:r>
            <a:r>
              <a:rPr lang="de-DE" dirty="0" err="1"/>
              <a:t>by</a:t>
            </a:r>
            <a:r>
              <a:rPr lang="de-DE" dirty="0"/>
              <a:t> 2030</a:t>
            </a:r>
            <a:endParaRPr dirty="0"/>
          </a:p>
        </p:txBody>
      </p:sp>
      <p:sp>
        <p:nvSpPr>
          <p:cNvPr id="1685" name="Google Shape;1685;p45"/>
          <p:cNvSpPr txBox="1"/>
          <p:nvPr/>
        </p:nvSpPr>
        <p:spPr>
          <a:xfrm>
            <a:off x="974068" y="5041271"/>
            <a:ext cx="3466012"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000" b="0" i="0">
                <a:solidFill>
                  <a:srgbClr val="595A59"/>
                </a:solidFill>
                <a:latin typeface="Calibri"/>
                <a:ea typeface="Calibri"/>
                <a:cs typeface="Calibri"/>
                <a:sym typeface="Calibri"/>
              </a:rPr>
              <a:t>Source: World Tourism Organization: Transforming Tourism for Climate Action (</a:t>
            </a:r>
            <a:r>
              <a:rPr lang="de-DE" sz="1000" b="0" i="0" u="sng">
                <a:solidFill>
                  <a:srgbClr val="595A59"/>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https://www.unwto.org/sustainable-development/climate-action</a:t>
            </a:r>
            <a:r>
              <a:rPr lang="de-DE" sz="1000" b="0" i="0">
                <a:solidFill>
                  <a:srgbClr val="595A59"/>
                </a:solidFill>
                <a:latin typeface="Calibri"/>
                <a:ea typeface="Calibri"/>
                <a:cs typeface="Calibri"/>
                <a:sym typeface="Calibri"/>
              </a:rPr>
              <a:t>)</a:t>
            </a:r>
            <a:endParaRPr sz="1000">
              <a:solidFill>
                <a:srgbClr val="595A59"/>
              </a:solidFill>
              <a:latin typeface="Calibri"/>
              <a:ea typeface="Calibri"/>
              <a:cs typeface="Calibri"/>
              <a:sym typeface="Calibri"/>
            </a:endParaRPr>
          </a:p>
        </p:txBody>
      </p:sp>
      <p:sp>
        <p:nvSpPr>
          <p:cNvPr id="1686" name="Google Shape;1686;p45"/>
          <p:cNvSpPr/>
          <p:nvPr/>
        </p:nvSpPr>
        <p:spPr>
          <a:xfrm>
            <a:off x="6390752" y="1516967"/>
            <a:ext cx="4748320" cy="2995811"/>
          </a:xfrm>
          <a:prstGeom prst="roundRect">
            <a:avLst>
              <a:gd name="adj" fmla="val 16667"/>
            </a:avLst>
          </a:prstGeom>
          <a:noFill/>
          <a:ln w="19050" cap="flat" cmpd="sng">
            <a:solidFill>
              <a:srgbClr val="79527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687" name="Google Shape;1687;p45"/>
          <p:cNvGrpSpPr/>
          <p:nvPr/>
        </p:nvGrpSpPr>
        <p:grpSpPr>
          <a:xfrm flipH="1">
            <a:off x="8327086" y="1834556"/>
            <a:ext cx="880499" cy="898952"/>
            <a:chOff x="3951850" y="2985350"/>
            <a:chExt cx="407950" cy="416500"/>
          </a:xfrm>
        </p:grpSpPr>
        <p:sp>
          <p:nvSpPr>
            <p:cNvPr id="1688" name="Google Shape;1688;p45"/>
            <p:cNvSpPr/>
            <p:nvPr/>
          </p:nvSpPr>
          <p:spPr>
            <a:xfrm>
              <a:off x="3951850" y="2985350"/>
              <a:ext cx="314800" cy="314825"/>
            </a:xfrm>
            <a:custGeom>
              <a:avLst/>
              <a:gdLst/>
              <a:ahLst/>
              <a:cxnLst/>
              <a:rect l="l" t="t" r="r" b="b"/>
              <a:pathLst>
                <a:path w="12592" h="12593" fill="none" extrusionOk="0">
                  <a:moveTo>
                    <a:pt x="6284" y="1"/>
                  </a:moveTo>
                  <a:lnTo>
                    <a:pt x="6284" y="1"/>
                  </a:lnTo>
                  <a:lnTo>
                    <a:pt x="5967" y="25"/>
                  </a:lnTo>
                  <a:lnTo>
                    <a:pt x="5651" y="49"/>
                  </a:lnTo>
                  <a:lnTo>
                    <a:pt x="5334" y="74"/>
                  </a:lnTo>
                  <a:lnTo>
                    <a:pt x="5017" y="147"/>
                  </a:lnTo>
                  <a:lnTo>
                    <a:pt x="4725" y="220"/>
                  </a:lnTo>
                  <a:lnTo>
                    <a:pt x="4433" y="293"/>
                  </a:lnTo>
                  <a:lnTo>
                    <a:pt x="4141" y="390"/>
                  </a:lnTo>
                  <a:lnTo>
                    <a:pt x="3848" y="512"/>
                  </a:lnTo>
                  <a:lnTo>
                    <a:pt x="3556" y="634"/>
                  </a:lnTo>
                  <a:lnTo>
                    <a:pt x="3288" y="780"/>
                  </a:lnTo>
                  <a:lnTo>
                    <a:pt x="3020" y="926"/>
                  </a:lnTo>
                  <a:lnTo>
                    <a:pt x="2777" y="1072"/>
                  </a:lnTo>
                  <a:lnTo>
                    <a:pt x="2290" y="1437"/>
                  </a:lnTo>
                  <a:lnTo>
                    <a:pt x="1851" y="1852"/>
                  </a:lnTo>
                  <a:lnTo>
                    <a:pt x="1437" y="2290"/>
                  </a:lnTo>
                  <a:lnTo>
                    <a:pt x="1072" y="2777"/>
                  </a:lnTo>
                  <a:lnTo>
                    <a:pt x="901" y="3045"/>
                  </a:lnTo>
                  <a:lnTo>
                    <a:pt x="755" y="3313"/>
                  </a:lnTo>
                  <a:lnTo>
                    <a:pt x="609" y="3581"/>
                  </a:lnTo>
                  <a:lnTo>
                    <a:pt x="487" y="3849"/>
                  </a:lnTo>
                  <a:lnTo>
                    <a:pt x="390" y="4141"/>
                  </a:lnTo>
                  <a:lnTo>
                    <a:pt x="292" y="4433"/>
                  </a:lnTo>
                  <a:lnTo>
                    <a:pt x="195" y="4725"/>
                  </a:lnTo>
                  <a:lnTo>
                    <a:pt x="122" y="5042"/>
                  </a:lnTo>
                  <a:lnTo>
                    <a:pt x="73" y="5334"/>
                  </a:lnTo>
                  <a:lnTo>
                    <a:pt x="25" y="5651"/>
                  </a:lnTo>
                  <a:lnTo>
                    <a:pt x="0" y="5968"/>
                  </a:lnTo>
                  <a:lnTo>
                    <a:pt x="0" y="6308"/>
                  </a:lnTo>
                  <a:lnTo>
                    <a:pt x="0" y="6308"/>
                  </a:lnTo>
                  <a:lnTo>
                    <a:pt x="0" y="6625"/>
                  </a:lnTo>
                  <a:lnTo>
                    <a:pt x="25" y="6942"/>
                  </a:lnTo>
                  <a:lnTo>
                    <a:pt x="73" y="7258"/>
                  </a:lnTo>
                  <a:lnTo>
                    <a:pt x="122" y="7575"/>
                  </a:lnTo>
                  <a:lnTo>
                    <a:pt x="195" y="7867"/>
                  </a:lnTo>
                  <a:lnTo>
                    <a:pt x="292" y="8184"/>
                  </a:lnTo>
                  <a:lnTo>
                    <a:pt x="390" y="8476"/>
                  </a:lnTo>
                  <a:lnTo>
                    <a:pt x="487" y="8744"/>
                  </a:lnTo>
                  <a:lnTo>
                    <a:pt x="609" y="9036"/>
                  </a:lnTo>
                  <a:lnTo>
                    <a:pt x="755" y="9304"/>
                  </a:lnTo>
                  <a:lnTo>
                    <a:pt x="901" y="9572"/>
                  </a:lnTo>
                  <a:lnTo>
                    <a:pt x="1072" y="9816"/>
                  </a:lnTo>
                  <a:lnTo>
                    <a:pt x="1437" y="10303"/>
                  </a:lnTo>
                  <a:lnTo>
                    <a:pt x="1851" y="10741"/>
                  </a:lnTo>
                  <a:lnTo>
                    <a:pt x="2290" y="11155"/>
                  </a:lnTo>
                  <a:lnTo>
                    <a:pt x="2777" y="11520"/>
                  </a:lnTo>
                  <a:lnTo>
                    <a:pt x="3020" y="11691"/>
                  </a:lnTo>
                  <a:lnTo>
                    <a:pt x="3288" y="11837"/>
                  </a:lnTo>
                  <a:lnTo>
                    <a:pt x="3556" y="11983"/>
                  </a:lnTo>
                  <a:lnTo>
                    <a:pt x="3848" y="12105"/>
                  </a:lnTo>
                  <a:lnTo>
                    <a:pt x="4141" y="12202"/>
                  </a:lnTo>
                  <a:lnTo>
                    <a:pt x="4433" y="12300"/>
                  </a:lnTo>
                  <a:lnTo>
                    <a:pt x="4725" y="12397"/>
                  </a:lnTo>
                  <a:lnTo>
                    <a:pt x="5017" y="12470"/>
                  </a:lnTo>
                  <a:lnTo>
                    <a:pt x="5334" y="12519"/>
                  </a:lnTo>
                  <a:lnTo>
                    <a:pt x="5651" y="12568"/>
                  </a:lnTo>
                  <a:lnTo>
                    <a:pt x="5967" y="12592"/>
                  </a:lnTo>
                  <a:lnTo>
                    <a:pt x="6284" y="12592"/>
                  </a:lnTo>
                  <a:lnTo>
                    <a:pt x="6284" y="12592"/>
                  </a:lnTo>
                  <a:lnTo>
                    <a:pt x="6625" y="12592"/>
                  </a:lnTo>
                  <a:lnTo>
                    <a:pt x="6941" y="12568"/>
                  </a:lnTo>
                  <a:lnTo>
                    <a:pt x="7258" y="12519"/>
                  </a:lnTo>
                  <a:lnTo>
                    <a:pt x="7550" y="12470"/>
                  </a:lnTo>
                  <a:lnTo>
                    <a:pt x="7867" y="12397"/>
                  </a:lnTo>
                  <a:lnTo>
                    <a:pt x="8159" y="12300"/>
                  </a:lnTo>
                  <a:lnTo>
                    <a:pt x="8451" y="12202"/>
                  </a:lnTo>
                  <a:lnTo>
                    <a:pt x="8744" y="12105"/>
                  </a:lnTo>
                  <a:lnTo>
                    <a:pt x="9012" y="11983"/>
                  </a:lnTo>
                  <a:lnTo>
                    <a:pt x="9279" y="11837"/>
                  </a:lnTo>
                  <a:lnTo>
                    <a:pt x="9547" y="11691"/>
                  </a:lnTo>
                  <a:lnTo>
                    <a:pt x="9815" y="11520"/>
                  </a:lnTo>
                  <a:lnTo>
                    <a:pt x="10302" y="11155"/>
                  </a:lnTo>
                  <a:lnTo>
                    <a:pt x="10741" y="10741"/>
                  </a:lnTo>
                  <a:lnTo>
                    <a:pt x="11155" y="10303"/>
                  </a:lnTo>
                  <a:lnTo>
                    <a:pt x="11520" y="9816"/>
                  </a:lnTo>
                  <a:lnTo>
                    <a:pt x="11666" y="9572"/>
                  </a:lnTo>
                  <a:lnTo>
                    <a:pt x="11812" y="9304"/>
                  </a:lnTo>
                  <a:lnTo>
                    <a:pt x="11958" y="9036"/>
                  </a:lnTo>
                  <a:lnTo>
                    <a:pt x="12080" y="8744"/>
                  </a:lnTo>
                  <a:lnTo>
                    <a:pt x="12202" y="8476"/>
                  </a:lnTo>
                  <a:lnTo>
                    <a:pt x="12299" y="8184"/>
                  </a:lnTo>
                  <a:lnTo>
                    <a:pt x="12397" y="7867"/>
                  </a:lnTo>
                  <a:lnTo>
                    <a:pt x="12446" y="7575"/>
                  </a:lnTo>
                  <a:lnTo>
                    <a:pt x="12519" y="7258"/>
                  </a:lnTo>
                  <a:lnTo>
                    <a:pt x="12543" y="6942"/>
                  </a:lnTo>
                  <a:lnTo>
                    <a:pt x="12567" y="6625"/>
                  </a:lnTo>
                  <a:lnTo>
                    <a:pt x="12592" y="6308"/>
                  </a:lnTo>
                  <a:lnTo>
                    <a:pt x="12592" y="6308"/>
                  </a:lnTo>
                  <a:lnTo>
                    <a:pt x="12567" y="5968"/>
                  </a:lnTo>
                  <a:lnTo>
                    <a:pt x="12543" y="5651"/>
                  </a:lnTo>
                  <a:lnTo>
                    <a:pt x="12519" y="5334"/>
                  </a:lnTo>
                  <a:lnTo>
                    <a:pt x="12446" y="5042"/>
                  </a:lnTo>
                  <a:lnTo>
                    <a:pt x="12397" y="4725"/>
                  </a:lnTo>
                  <a:lnTo>
                    <a:pt x="12299" y="4433"/>
                  </a:lnTo>
                  <a:lnTo>
                    <a:pt x="12202" y="4141"/>
                  </a:lnTo>
                  <a:lnTo>
                    <a:pt x="12080" y="3849"/>
                  </a:lnTo>
                  <a:lnTo>
                    <a:pt x="11958" y="3581"/>
                  </a:lnTo>
                  <a:lnTo>
                    <a:pt x="11812" y="3313"/>
                  </a:lnTo>
                  <a:lnTo>
                    <a:pt x="11666" y="3045"/>
                  </a:lnTo>
                  <a:lnTo>
                    <a:pt x="11520" y="2777"/>
                  </a:lnTo>
                  <a:lnTo>
                    <a:pt x="11155" y="2290"/>
                  </a:lnTo>
                  <a:lnTo>
                    <a:pt x="10741" y="1852"/>
                  </a:lnTo>
                  <a:lnTo>
                    <a:pt x="10302" y="1437"/>
                  </a:lnTo>
                  <a:lnTo>
                    <a:pt x="9815" y="1072"/>
                  </a:lnTo>
                  <a:lnTo>
                    <a:pt x="9547" y="926"/>
                  </a:lnTo>
                  <a:lnTo>
                    <a:pt x="9279" y="780"/>
                  </a:lnTo>
                  <a:lnTo>
                    <a:pt x="9012" y="634"/>
                  </a:lnTo>
                  <a:lnTo>
                    <a:pt x="8744" y="512"/>
                  </a:lnTo>
                  <a:lnTo>
                    <a:pt x="8451" y="390"/>
                  </a:lnTo>
                  <a:lnTo>
                    <a:pt x="8159" y="293"/>
                  </a:lnTo>
                  <a:lnTo>
                    <a:pt x="7867" y="220"/>
                  </a:lnTo>
                  <a:lnTo>
                    <a:pt x="7550" y="147"/>
                  </a:lnTo>
                  <a:lnTo>
                    <a:pt x="7258" y="74"/>
                  </a:lnTo>
                  <a:lnTo>
                    <a:pt x="6941" y="49"/>
                  </a:lnTo>
                  <a:lnTo>
                    <a:pt x="6625" y="25"/>
                  </a:lnTo>
                  <a:lnTo>
                    <a:pt x="6284" y="1"/>
                  </a:lnTo>
                  <a:lnTo>
                    <a:pt x="6284" y="1"/>
                  </a:lnTo>
                  <a:close/>
                </a:path>
              </a:pathLst>
            </a:custGeom>
            <a:solidFill>
              <a:schemeClr val="lt1"/>
            </a:solidFill>
            <a:ln w="1587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79527B"/>
                </a:solidFill>
                <a:latin typeface="Calibri"/>
                <a:ea typeface="Calibri"/>
                <a:cs typeface="Calibri"/>
                <a:sym typeface="Calibri"/>
              </a:endParaRPr>
            </a:p>
          </p:txBody>
        </p:sp>
        <p:sp>
          <p:nvSpPr>
            <p:cNvPr id="1689" name="Google Shape;1689;p45"/>
            <p:cNvSpPr/>
            <p:nvPr/>
          </p:nvSpPr>
          <p:spPr>
            <a:xfrm>
              <a:off x="3988375" y="3021875"/>
              <a:ext cx="241750" cy="241750"/>
            </a:xfrm>
            <a:custGeom>
              <a:avLst/>
              <a:gdLst/>
              <a:ahLst/>
              <a:cxnLst/>
              <a:rect l="l" t="t" r="r" b="b"/>
              <a:pathLst>
                <a:path w="9670" h="9670" fill="none" extrusionOk="0">
                  <a:moveTo>
                    <a:pt x="4823" y="1"/>
                  </a:moveTo>
                  <a:lnTo>
                    <a:pt x="4823" y="1"/>
                  </a:lnTo>
                  <a:lnTo>
                    <a:pt x="4336" y="25"/>
                  </a:lnTo>
                  <a:lnTo>
                    <a:pt x="3849" y="98"/>
                  </a:lnTo>
                  <a:lnTo>
                    <a:pt x="3386" y="220"/>
                  </a:lnTo>
                  <a:lnTo>
                    <a:pt x="2947" y="391"/>
                  </a:lnTo>
                  <a:lnTo>
                    <a:pt x="2533" y="585"/>
                  </a:lnTo>
                  <a:lnTo>
                    <a:pt x="2144" y="829"/>
                  </a:lnTo>
                  <a:lnTo>
                    <a:pt x="1754" y="1121"/>
                  </a:lnTo>
                  <a:lnTo>
                    <a:pt x="1413" y="1438"/>
                  </a:lnTo>
                  <a:lnTo>
                    <a:pt x="1096" y="1779"/>
                  </a:lnTo>
                  <a:lnTo>
                    <a:pt x="829" y="2144"/>
                  </a:lnTo>
                  <a:lnTo>
                    <a:pt x="585" y="2534"/>
                  </a:lnTo>
                  <a:lnTo>
                    <a:pt x="390" y="2972"/>
                  </a:lnTo>
                  <a:lnTo>
                    <a:pt x="220" y="3411"/>
                  </a:lnTo>
                  <a:lnTo>
                    <a:pt x="98" y="3873"/>
                  </a:lnTo>
                  <a:lnTo>
                    <a:pt x="25" y="4336"/>
                  </a:lnTo>
                  <a:lnTo>
                    <a:pt x="1" y="4847"/>
                  </a:lnTo>
                  <a:lnTo>
                    <a:pt x="1" y="4847"/>
                  </a:lnTo>
                  <a:lnTo>
                    <a:pt x="25" y="5335"/>
                  </a:lnTo>
                  <a:lnTo>
                    <a:pt x="98" y="5822"/>
                  </a:lnTo>
                  <a:lnTo>
                    <a:pt x="220" y="6284"/>
                  </a:lnTo>
                  <a:lnTo>
                    <a:pt x="390" y="6723"/>
                  </a:lnTo>
                  <a:lnTo>
                    <a:pt x="585" y="7137"/>
                  </a:lnTo>
                  <a:lnTo>
                    <a:pt x="829" y="7527"/>
                  </a:lnTo>
                  <a:lnTo>
                    <a:pt x="1096" y="7916"/>
                  </a:lnTo>
                  <a:lnTo>
                    <a:pt x="1413" y="8257"/>
                  </a:lnTo>
                  <a:lnTo>
                    <a:pt x="1754" y="8574"/>
                  </a:lnTo>
                  <a:lnTo>
                    <a:pt x="2144" y="8842"/>
                  </a:lnTo>
                  <a:lnTo>
                    <a:pt x="2533" y="9085"/>
                  </a:lnTo>
                  <a:lnTo>
                    <a:pt x="2947" y="9280"/>
                  </a:lnTo>
                  <a:lnTo>
                    <a:pt x="3386" y="9451"/>
                  </a:lnTo>
                  <a:lnTo>
                    <a:pt x="3849" y="9572"/>
                  </a:lnTo>
                  <a:lnTo>
                    <a:pt x="4336" y="9645"/>
                  </a:lnTo>
                  <a:lnTo>
                    <a:pt x="4823" y="9670"/>
                  </a:lnTo>
                  <a:lnTo>
                    <a:pt x="4823" y="9670"/>
                  </a:lnTo>
                  <a:lnTo>
                    <a:pt x="5334" y="9645"/>
                  </a:lnTo>
                  <a:lnTo>
                    <a:pt x="5797" y="9572"/>
                  </a:lnTo>
                  <a:lnTo>
                    <a:pt x="6260" y="9451"/>
                  </a:lnTo>
                  <a:lnTo>
                    <a:pt x="6698" y="9280"/>
                  </a:lnTo>
                  <a:lnTo>
                    <a:pt x="7136" y="9085"/>
                  </a:lnTo>
                  <a:lnTo>
                    <a:pt x="7526" y="8842"/>
                  </a:lnTo>
                  <a:lnTo>
                    <a:pt x="7892" y="8574"/>
                  </a:lnTo>
                  <a:lnTo>
                    <a:pt x="8232" y="8257"/>
                  </a:lnTo>
                  <a:lnTo>
                    <a:pt x="8549" y="7916"/>
                  </a:lnTo>
                  <a:lnTo>
                    <a:pt x="8841" y="7527"/>
                  </a:lnTo>
                  <a:lnTo>
                    <a:pt x="9085" y="7137"/>
                  </a:lnTo>
                  <a:lnTo>
                    <a:pt x="9280" y="6723"/>
                  </a:lnTo>
                  <a:lnTo>
                    <a:pt x="9450" y="6284"/>
                  </a:lnTo>
                  <a:lnTo>
                    <a:pt x="9572" y="5822"/>
                  </a:lnTo>
                  <a:lnTo>
                    <a:pt x="9645" y="5335"/>
                  </a:lnTo>
                  <a:lnTo>
                    <a:pt x="9669" y="4847"/>
                  </a:lnTo>
                  <a:lnTo>
                    <a:pt x="9669" y="4847"/>
                  </a:lnTo>
                  <a:lnTo>
                    <a:pt x="9645" y="4336"/>
                  </a:lnTo>
                  <a:lnTo>
                    <a:pt x="9572" y="3873"/>
                  </a:lnTo>
                  <a:lnTo>
                    <a:pt x="9450" y="3411"/>
                  </a:lnTo>
                  <a:lnTo>
                    <a:pt x="9280" y="2972"/>
                  </a:lnTo>
                  <a:lnTo>
                    <a:pt x="9085" y="2534"/>
                  </a:lnTo>
                  <a:lnTo>
                    <a:pt x="8841" y="2144"/>
                  </a:lnTo>
                  <a:lnTo>
                    <a:pt x="8549" y="1779"/>
                  </a:lnTo>
                  <a:lnTo>
                    <a:pt x="8232" y="1438"/>
                  </a:lnTo>
                  <a:lnTo>
                    <a:pt x="7892" y="1121"/>
                  </a:lnTo>
                  <a:lnTo>
                    <a:pt x="7526" y="829"/>
                  </a:lnTo>
                  <a:lnTo>
                    <a:pt x="7136" y="585"/>
                  </a:lnTo>
                  <a:lnTo>
                    <a:pt x="6698" y="391"/>
                  </a:lnTo>
                  <a:lnTo>
                    <a:pt x="6260" y="220"/>
                  </a:lnTo>
                  <a:lnTo>
                    <a:pt x="5797" y="98"/>
                  </a:lnTo>
                  <a:lnTo>
                    <a:pt x="5334" y="25"/>
                  </a:lnTo>
                  <a:lnTo>
                    <a:pt x="4823" y="1"/>
                  </a:lnTo>
                  <a:lnTo>
                    <a:pt x="4823" y="1"/>
                  </a:lnTo>
                </a:path>
              </a:pathLst>
            </a:custGeom>
            <a:solidFill>
              <a:schemeClr val="lt1"/>
            </a:solidFill>
            <a:ln w="1587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79527B"/>
                </a:solidFill>
                <a:latin typeface="Calibri"/>
                <a:ea typeface="Calibri"/>
                <a:cs typeface="Calibri"/>
                <a:sym typeface="Calibri"/>
              </a:endParaRPr>
            </a:p>
          </p:txBody>
        </p:sp>
        <p:sp>
          <p:nvSpPr>
            <p:cNvPr id="1690" name="Google Shape;1690;p45"/>
            <p:cNvSpPr/>
            <p:nvPr/>
          </p:nvSpPr>
          <p:spPr>
            <a:xfrm>
              <a:off x="4024300" y="3058425"/>
              <a:ext cx="84650" cy="84650"/>
            </a:xfrm>
            <a:custGeom>
              <a:avLst/>
              <a:gdLst/>
              <a:ahLst/>
              <a:cxnLst/>
              <a:rect l="l" t="t" r="r" b="b"/>
              <a:pathLst>
                <a:path w="3386" h="3386" fill="none" extrusionOk="0">
                  <a:moveTo>
                    <a:pt x="0" y="3385"/>
                  </a:moveTo>
                  <a:lnTo>
                    <a:pt x="0" y="3385"/>
                  </a:lnTo>
                  <a:lnTo>
                    <a:pt x="25" y="3020"/>
                  </a:lnTo>
                  <a:lnTo>
                    <a:pt x="74" y="2704"/>
                  </a:lnTo>
                  <a:lnTo>
                    <a:pt x="147" y="2363"/>
                  </a:lnTo>
                  <a:lnTo>
                    <a:pt x="268" y="2070"/>
                  </a:lnTo>
                  <a:lnTo>
                    <a:pt x="414" y="1754"/>
                  </a:lnTo>
                  <a:lnTo>
                    <a:pt x="585" y="1486"/>
                  </a:lnTo>
                  <a:lnTo>
                    <a:pt x="780" y="1218"/>
                  </a:lnTo>
                  <a:lnTo>
                    <a:pt x="999" y="974"/>
                  </a:lnTo>
                  <a:lnTo>
                    <a:pt x="1243" y="755"/>
                  </a:lnTo>
                  <a:lnTo>
                    <a:pt x="1510" y="560"/>
                  </a:lnTo>
                  <a:lnTo>
                    <a:pt x="1778" y="390"/>
                  </a:lnTo>
                  <a:lnTo>
                    <a:pt x="2071" y="244"/>
                  </a:lnTo>
                  <a:lnTo>
                    <a:pt x="2387" y="146"/>
                  </a:lnTo>
                  <a:lnTo>
                    <a:pt x="2704" y="49"/>
                  </a:lnTo>
                  <a:lnTo>
                    <a:pt x="3045" y="0"/>
                  </a:lnTo>
                  <a:lnTo>
                    <a:pt x="3386" y="0"/>
                  </a:lnTo>
                </a:path>
              </a:pathLst>
            </a:custGeom>
            <a:solidFill>
              <a:schemeClr val="lt1"/>
            </a:solidFill>
            <a:ln w="1587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79527B"/>
                </a:solidFill>
                <a:latin typeface="Calibri"/>
                <a:ea typeface="Calibri"/>
                <a:cs typeface="Calibri"/>
                <a:sym typeface="Calibri"/>
              </a:endParaRPr>
            </a:p>
          </p:txBody>
        </p:sp>
        <p:sp>
          <p:nvSpPr>
            <p:cNvPr id="1691" name="Google Shape;1691;p45"/>
            <p:cNvSpPr/>
            <p:nvPr/>
          </p:nvSpPr>
          <p:spPr>
            <a:xfrm>
              <a:off x="4205750" y="3248375"/>
              <a:ext cx="154050" cy="153475"/>
            </a:xfrm>
            <a:custGeom>
              <a:avLst/>
              <a:gdLst/>
              <a:ahLst/>
              <a:cxnLst/>
              <a:rect l="l" t="t" r="r" b="b"/>
              <a:pathLst>
                <a:path w="6162" h="6139" fill="none" extrusionOk="0">
                  <a:moveTo>
                    <a:pt x="0" y="1024"/>
                  </a:moveTo>
                  <a:lnTo>
                    <a:pt x="4969" y="5992"/>
                  </a:lnTo>
                  <a:lnTo>
                    <a:pt x="4969" y="5992"/>
                  </a:lnTo>
                  <a:lnTo>
                    <a:pt x="5042" y="6041"/>
                  </a:lnTo>
                  <a:lnTo>
                    <a:pt x="5115" y="6090"/>
                  </a:lnTo>
                  <a:lnTo>
                    <a:pt x="5212" y="6114"/>
                  </a:lnTo>
                  <a:lnTo>
                    <a:pt x="5310" y="6138"/>
                  </a:lnTo>
                  <a:lnTo>
                    <a:pt x="5407" y="6114"/>
                  </a:lnTo>
                  <a:lnTo>
                    <a:pt x="5480" y="6090"/>
                  </a:lnTo>
                  <a:lnTo>
                    <a:pt x="5577" y="6041"/>
                  </a:lnTo>
                  <a:lnTo>
                    <a:pt x="5651" y="5992"/>
                  </a:lnTo>
                  <a:lnTo>
                    <a:pt x="6016" y="5627"/>
                  </a:lnTo>
                  <a:lnTo>
                    <a:pt x="6016" y="5627"/>
                  </a:lnTo>
                  <a:lnTo>
                    <a:pt x="6089" y="5554"/>
                  </a:lnTo>
                  <a:lnTo>
                    <a:pt x="6138" y="5456"/>
                  </a:lnTo>
                  <a:lnTo>
                    <a:pt x="6162" y="5359"/>
                  </a:lnTo>
                  <a:lnTo>
                    <a:pt x="6162" y="5286"/>
                  </a:lnTo>
                  <a:lnTo>
                    <a:pt x="6162" y="5188"/>
                  </a:lnTo>
                  <a:lnTo>
                    <a:pt x="6138" y="5091"/>
                  </a:lnTo>
                  <a:lnTo>
                    <a:pt x="6089" y="5018"/>
                  </a:lnTo>
                  <a:lnTo>
                    <a:pt x="6016" y="4921"/>
                  </a:lnTo>
                  <a:lnTo>
                    <a:pt x="1072" y="1"/>
                  </a:lnTo>
                </a:path>
              </a:pathLst>
            </a:custGeom>
            <a:solidFill>
              <a:schemeClr val="lt1"/>
            </a:solidFill>
            <a:ln w="15875" cap="rnd" cmpd="sng">
              <a:solidFill>
                <a:srgbClr val="79527B"/>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rgbClr val="79527B"/>
                </a:solidFill>
                <a:latin typeface="Calibri"/>
                <a:ea typeface="Calibri"/>
                <a:cs typeface="Calibri"/>
                <a:sym typeface="Calibri"/>
              </a:endParaRPr>
            </a:p>
          </p:txBody>
        </p:sp>
      </p:grpSp>
      <p:sp>
        <p:nvSpPr>
          <p:cNvPr id="1692" name="Google Shape;1692;p45"/>
          <p:cNvSpPr txBox="1"/>
          <p:nvPr/>
        </p:nvSpPr>
        <p:spPr>
          <a:xfrm>
            <a:off x="6834528" y="2951253"/>
            <a:ext cx="3957401"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err="1">
                <a:solidFill>
                  <a:srgbClr val="79527B"/>
                </a:solidFill>
                <a:latin typeface="Calibri"/>
                <a:ea typeface="Calibri"/>
                <a:cs typeface="Calibri"/>
                <a:sym typeface="Calibri"/>
              </a:rPr>
              <a:t>Please</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have</a:t>
            </a:r>
            <a:r>
              <a:rPr lang="de-DE" sz="1800" dirty="0">
                <a:solidFill>
                  <a:srgbClr val="79527B"/>
                </a:solidFill>
                <a:latin typeface="Calibri"/>
                <a:ea typeface="Calibri"/>
                <a:cs typeface="Calibri"/>
                <a:sym typeface="Calibri"/>
              </a:rPr>
              <a:t> a </a:t>
            </a:r>
            <a:r>
              <a:rPr lang="de-DE" sz="1800" dirty="0" err="1">
                <a:solidFill>
                  <a:srgbClr val="79527B"/>
                </a:solidFill>
                <a:latin typeface="Calibri"/>
                <a:ea typeface="Calibri"/>
                <a:cs typeface="Calibri"/>
                <a:sym typeface="Calibri"/>
              </a:rPr>
              <a:t>look</a:t>
            </a:r>
            <a:r>
              <a:rPr lang="de-DE" sz="1800" dirty="0">
                <a:solidFill>
                  <a:srgbClr val="79527B"/>
                </a:solidFill>
                <a:latin typeface="Calibri"/>
                <a:ea typeface="Calibri"/>
                <a:cs typeface="Calibri"/>
                <a:sym typeface="Calibri"/>
              </a:rPr>
              <a:t> at </a:t>
            </a:r>
            <a:r>
              <a:rPr lang="de-DE" sz="1800" dirty="0">
                <a:solidFill>
                  <a:srgbClr val="79527B"/>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case </a:t>
            </a:r>
            <a:r>
              <a:rPr lang="de-DE" sz="1800" dirty="0" err="1">
                <a:solidFill>
                  <a:srgbClr val="79527B"/>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study</a:t>
            </a:r>
            <a:r>
              <a:rPr lang="de-DE" sz="1800" dirty="0">
                <a:solidFill>
                  <a:srgbClr val="79527B"/>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a:t>
            </a:r>
            <a:r>
              <a:rPr lang="de-DE" sz="1800" dirty="0" err="1">
                <a:solidFill>
                  <a:srgbClr val="79527B"/>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no</a:t>
            </a:r>
            <a:r>
              <a:rPr lang="de-DE" sz="1800" dirty="0">
                <a:solidFill>
                  <a:srgbClr val="79527B"/>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 12</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to</a:t>
            </a:r>
            <a:r>
              <a:rPr lang="de-DE" sz="1800" dirty="0">
                <a:solidFill>
                  <a:srgbClr val="79527B"/>
                </a:solidFill>
                <a:latin typeface="Calibri"/>
                <a:ea typeface="Calibri"/>
                <a:cs typeface="Calibri"/>
                <a:sym typeface="Calibri"/>
              </a:rPr>
              <a:t> deal </a:t>
            </a:r>
            <a:r>
              <a:rPr lang="de-DE" sz="1800" dirty="0" err="1">
                <a:solidFill>
                  <a:srgbClr val="79527B"/>
                </a:solidFill>
                <a:latin typeface="Calibri"/>
                <a:ea typeface="Calibri"/>
                <a:cs typeface="Calibri"/>
                <a:sym typeface="Calibri"/>
              </a:rPr>
              <a:t>with</a:t>
            </a:r>
            <a:r>
              <a:rPr lang="de-DE" sz="1800" dirty="0">
                <a:solidFill>
                  <a:srgbClr val="79527B"/>
                </a:solidFill>
                <a:latin typeface="Calibri"/>
                <a:ea typeface="Calibri"/>
                <a:cs typeface="Calibri"/>
                <a:sym typeface="Calibri"/>
              </a:rPr>
              <a:t> the </a:t>
            </a:r>
            <a:r>
              <a:rPr lang="de-DE" sz="1800" dirty="0" err="1">
                <a:solidFill>
                  <a:srgbClr val="79527B"/>
                </a:solidFill>
                <a:latin typeface="Calibri"/>
                <a:ea typeface="Calibri"/>
                <a:cs typeface="Calibri"/>
                <a:sym typeface="Calibri"/>
              </a:rPr>
              <a:t>reduction</a:t>
            </a:r>
            <a:r>
              <a:rPr lang="de-DE" sz="1800" dirty="0">
                <a:solidFill>
                  <a:srgbClr val="79527B"/>
                </a:solidFill>
                <a:latin typeface="Calibri"/>
                <a:ea typeface="Calibri"/>
                <a:cs typeface="Calibri"/>
                <a:sym typeface="Calibri"/>
              </a:rPr>
              <a:t> of  the </a:t>
            </a:r>
            <a:r>
              <a:rPr lang="de-DE" sz="1800" dirty="0" err="1">
                <a:solidFill>
                  <a:srgbClr val="79527B"/>
                </a:solidFill>
                <a:latin typeface="Calibri"/>
                <a:ea typeface="Calibri"/>
                <a:cs typeface="Calibri"/>
                <a:sym typeface="Calibri"/>
              </a:rPr>
              <a:t>carbon</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footprint</a:t>
            </a:r>
            <a:r>
              <a:rPr lang="de-DE" sz="1800" dirty="0">
                <a:solidFill>
                  <a:srgbClr val="79527B"/>
                </a:solidFill>
                <a:latin typeface="Calibri"/>
                <a:ea typeface="Calibri"/>
                <a:cs typeface="Calibri"/>
                <a:sym typeface="Calibri"/>
              </a:rPr>
              <a:t> of a </a:t>
            </a:r>
            <a:r>
              <a:rPr lang="de-DE" sz="1800" dirty="0" err="1">
                <a:solidFill>
                  <a:srgbClr val="79527B"/>
                </a:solidFill>
                <a:latin typeface="Calibri"/>
                <a:ea typeface="Calibri"/>
                <a:cs typeface="Calibri"/>
                <a:sym typeface="Calibri"/>
              </a:rPr>
              <a:t>hotel</a:t>
            </a:r>
            <a:r>
              <a:rPr lang="de-DE" sz="1800" dirty="0">
                <a:solidFill>
                  <a:srgbClr val="79527B"/>
                </a:solidFill>
                <a:latin typeface="Calibri"/>
                <a:ea typeface="Calibri"/>
                <a:cs typeface="Calibri"/>
                <a:sym typeface="Calibri"/>
              </a:rPr>
              <a:t> and </a:t>
            </a:r>
            <a:r>
              <a:rPr lang="de-DE" sz="1800" dirty="0" err="1">
                <a:solidFill>
                  <a:srgbClr val="79527B"/>
                </a:solidFill>
                <a:latin typeface="Calibri"/>
                <a:ea typeface="Calibri"/>
                <a:cs typeface="Calibri"/>
                <a:sym typeface="Calibri"/>
              </a:rPr>
              <a:t>its</a:t>
            </a:r>
            <a:r>
              <a:rPr lang="de-DE" sz="1800" dirty="0">
                <a:solidFill>
                  <a:srgbClr val="79527B"/>
                </a:solidFill>
                <a:latin typeface="Calibri"/>
                <a:ea typeface="Calibri"/>
                <a:cs typeface="Calibri"/>
                <a:sym typeface="Calibri"/>
              </a:rPr>
              <a:t> </a:t>
            </a:r>
            <a:r>
              <a:rPr lang="de-DE" sz="1800" dirty="0" err="1">
                <a:solidFill>
                  <a:srgbClr val="79527B"/>
                </a:solidFill>
                <a:latin typeface="Calibri"/>
                <a:ea typeface="Calibri"/>
                <a:cs typeface="Calibri"/>
                <a:sym typeface="Calibri"/>
              </a:rPr>
              <a:t>corporate</a:t>
            </a:r>
            <a:r>
              <a:rPr lang="de-DE" sz="1800" dirty="0">
                <a:solidFill>
                  <a:srgbClr val="79527B"/>
                </a:solidFill>
                <a:latin typeface="Calibri"/>
                <a:ea typeface="Calibri"/>
                <a:cs typeface="Calibri"/>
                <a:sym typeface="Calibri"/>
              </a:rPr>
              <a:t> social </a:t>
            </a:r>
            <a:r>
              <a:rPr lang="de-DE" sz="1800" dirty="0" err="1">
                <a:solidFill>
                  <a:srgbClr val="79527B"/>
                </a:solidFill>
                <a:latin typeface="Calibri"/>
                <a:ea typeface="Calibri"/>
                <a:cs typeface="Calibri"/>
                <a:sym typeface="Calibri"/>
              </a:rPr>
              <a:t>responsibility</a:t>
            </a:r>
            <a:r>
              <a:rPr lang="de-DE" sz="1800" dirty="0">
                <a:solidFill>
                  <a:srgbClr val="79527B"/>
                </a:solidFill>
                <a:latin typeface="Calibri"/>
                <a:ea typeface="Calibri"/>
                <a:cs typeface="Calibri"/>
                <a:sym typeface="Calibri"/>
              </a:rPr>
              <a:t>. </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1697" name="Google Shape;1697;p46"/>
          <p:cNvSpPr txBox="1">
            <a:spLocks noGrp="1"/>
          </p:cNvSpPr>
          <p:nvPr>
            <p:ph type="body" idx="1"/>
          </p:nvPr>
        </p:nvSpPr>
        <p:spPr>
          <a:xfrm>
            <a:off x="666708" y="752638"/>
            <a:ext cx="4329835" cy="164766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de-DE" dirty="0"/>
              <a:t>Recommended Reading</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701"/>
        <p:cNvGrpSpPr/>
        <p:nvPr/>
      </p:nvGrpSpPr>
      <p:grpSpPr>
        <a:xfrm>
          <a:off x="0" y="0"/>
          <a:ext cx="0" cy="0"/>
          <a:chOff x="0" y="0"/>
          <a:chExt cx="0" cy="0"/>
        </a:xfrm>
      </p:grpSpPr>
      <p:sp>
        <p:nvSpPr>
          <p:cNvPr id="1702" name="Google Shape;1702;p47"/>
          <p:cNvSpPr txBox="1">
            <a:spLocks noGrp="1"/>
          </p:cNvSpPr>
          <p:nvPr>
            <p:ph type="body" idx="1"/>
          </p:nvPr>
        </p:nvSpPr>
        <p:spPr>
          <a:xfrm>
            <a:off x="389965" y="1607198"/>
            <a:ext cx="11470341" cy="401751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r>
              <a:rPr lang="de-DE" b="0" i="0" dirty="0"/>
              <a:t>ISO 22316:2017: Security and </a:t>
            </a:r>
            <a:r>
              <a:rPr lang="de-DE" b="0" i="0" dirty="0" err="1"/>
              <a:t>resilience</a:t>
            </a:r>
            <a:r>
              <a:rPr lang="de-DE" b="0" i="0" dirty="0"/>
              <a:t> — Organizational </a:t>
            </a:r>
            <a:r>
              <a:rPr lang="de-DE" b="0" i="0" dirty="0" err="1"/>
              <a:t>resilience</a:t>
            </a:r>
            <a:r>
              <a:rPr lang="de-DE" b="0" i="0" dirty="0"/>
              <a:t> — </a:t>
            </a:r>
            <a:r>
              <a:rPr lang="de-DE" b="0" i="0" dirty="0" err="1"/>
              <a:t>Principles</a:t>
            </a:r>
            <a:r>
              <a:rPr lang="de-DE" b="0" i="0" dirty="0"/>
              <a:t> and </a:t>
            </a:r>
            <a:r>
              <a:rPr lang="de-DE" b="0" i="0" dirty="0" err="1"/>
              <a:t>attributes</a:t>
            </a:r>
            <a:r>
              <a:rPr lang="de-DE" b="0" i="0" dirty="0"/>
              <a:t>: </a:t>
            </a:r>
            <a:r>
              <a:rPr lang="de-DE" u="sng" dirty="0">
                <a:solidFill>
                  <a:schemeClr val="hlink"/>
                </a:solidFill>
                <a:hlinkClick r:id="rId3"/>
              </a:rPr>
              <a:t>https://www.iso.org/obp/ui#iso:std:iso:22316:ed-1:v1:en</a:t>
            </a:r>
            <a:r>
              <a:rPr lang="de-DE" dirty="0"/>
              <a:t> </a:t>
            </a:r>
            <a:endParaRPr dirty="0"/>
          </a:p>
          <a:p>
            <a:pPr marL="0" lvl="0" indent="0" algn="l" rtl="0">
              <a:lnSpc>
                <a:spcPct val="90000"/>
              </a:lnSpc>
              <a:spcBef>
                <a:spcPts val="1200"/>
              </a:spcBef>
              <a:spcAft>
                <a:spcPts val="0"/>
              </a:spcAft>
              <a:buClr>
                <a:srgbClr val="595A59"/>
              </a:buClr>
              <a:buSzPts val="1800"/>
              <a:buNone/>
            </a:pPr>
            <a:r>
              <a:rPr lang="de-DE" dirty="0"/>
              <a:t>PwC (2018): Operational </a:t>
            </a:r>
            <a:r>
              <a:rPr lang="de-DE" dirty="0" err="1"/>
              <a:t>resilience</a:t>
            </a:r>
            <a:r>
              <a:rPr lang="de-DE" dirty="0"/>
              <a:t>: </a:t>
            </a:r>
            <a:r>
              <a:rPr lang="de-DE" u="sng" dirty="0">
                <a:solidFill>
                  <a:schemeClr val="hlink"/>
                </a:solidFill>
                <a:hlinkClick r:id="rId4"/>
              </a:rPr>
              <a:t>https://www.pwc.co.uk/audit-assurance/assets/pdf/operational-resilience-guide.pdf</a:t>
            </a:r>
            <a:r>
              <a:rPr lang="de-DE" dirty="0"/>
              <a:t> </a:t>
            </a:r>
            <a:endParaRPr dirty="0">
              <a:solidFill>
                <a:srgbClr val="79527B"/>
              </a:solidFill>
            </a:endParaRPr>
          </a:p>
          <a:p>
            <a:pPr marL="0" lvl="0" indent="0" algn="l" rtl="0">
              <a:lnSpc>
                <a:spcPct val="90000"/>
              </a:lnSpc>
              <a:spcBef>
                <a:spcPts val="1200"/>
              </a:spcBef>
              <a:spcAft>
                <a:spcPts val="0"/>
              </a:spcAft>
              <a:buClr>
                <a:srgbClr val="585A58"/>
              </a:buClr>
              <a:buSzPts val="1800"/>
              <a:buNone/>
            </a:pPr>
            <a:r>
              <a:rPr lang="de-DE" sz="1800" b="0" i="0" u="none" strike="noStrike" dirty="0">
                <a:solidFill>
                  <a:srgbClr val="585A58"/>
                </a:solidFill>
                <a:latin typeface="Calibri"/>
                <a:ea typeface="Calibri"/>
                <a:cs typeface="Calibri"/>
                <a:sym typeface="Calibri"/>
              </a:rPr>
              <a:t>Breier et al. (2021): The </a:t>
            </a:r>
            <a:r>
              <a:rPr lang="de-DE" sz="1800" b="0" i="0" u="none" strike="noStrike" dirty="0" err="1">
                <a:solidFill>
                  <a:srgbClr val="585A58"/>
                </a:solidFill>
                <a:latin typeface="Calibri"/>
                <a:ea typeface="Calibri"/>
                <a:cs typeface="Calibri"/>
                <a:sym typeface="Calibri"/>
              </a:rPr>
              <a:t>role</a:t>
            </a:r>
            <a:r>
              <a:rPr lang="de-DE" sz="1800" b="0" i="0" u="none" strike="noStrike" dirty="0">
                <a:solidFill>
                  <a:srgbClr val="585A58"/>
                </a:solidFill>
                <a:latin typeface="Calibri"/>
                <a:ea typeface="Calibri"/>
                <a:cs typeface="Calibri"/>
                <a:sym typeface="Calibri"/>
              </a:rPr>
              <a:t> of </a:t>
            </a:r>
            <a:r>
              <a:rPr lang="de-DE" sz="1800" b="0" i="0" u="none" strike="noStrike" dirty="0" err="1">
                <a:solidFill>
                  <a:srgbClr val="585A58"/>
                </a:solidFill>
                <a:latin typeface="Calibri"/>
                <a:ea typeface="Calibri"/>
                <a:cs typeface="Calibri"/>
                <a:sym typeface="Calibri"/>
              </a:rPr>
              <a:t>business</a:t>
            </a:r>
            <a:r>
              <a:rPr lang="de-DE" sz="1800" b="0" i="0" u="none" strike="noStrike" dirty="0">
                <a:solidFill>
                  <a:srgbClr val="585A58"/>
                </a:solidFill>
                <a:latin typeface="Calibri"/>
                <a:ea typeface="Calibri"/>
                <a:cs typeface="Calibri"/>
                <a:sym typeface="Calibri"/>
              </a:rPr>
              <a:t> </a:t>
            </a:r>
            <a:r>
              <a:rPr lang="de-DE" sz="1800" b="0" i="0" u="none" strike="noStrike" dirty="0" err="1">
                <a:solidFill>
                  <a:srgbClr val="585A58"/>
                </a:solidFill>
                <a:latin typeface="Calibri"/>
                <a:ea typeface="Calibri"/>
                <a:cs typeface="Calibri"/>
                <a:sym typeface="Calibri"/>
              </a:rPr>
              <a:t>model</a:t>
            </a:r>
            <a:r>
              <a:rPr lang="de-DE" sz="1800" b="0" i="0" u="none" strike="noStrike" dirty="0">
                <a:solidFill>
                  <a:srgbClr val="585A58"/>
                </a:solidFill>
                <a:latin typeface="Calibri"/>
                <a:ea typeface="Calibri"/>
                <a:cs typeface="Calibri"/>
                <a:sym typeface="Calibri"/>
              </a:rPr>
              <a:t> </a:t>
            </a:r>
            <a:r>
              <a:rPr lang="de-DE" sz="1800" b="0" i="0" u="none" strike="noStrike" dirty="0" err="1">
                <a:solidFill>
                  <a:srgbClr val="585A58"/>
                </a:solidFill>
                <a:latin typeface="Calibri"/>
                <a:ea typeface="Calibri"/>
                <a:cs typeface="Calibri"/>
                <a:sym typeface="Calibri"/>
              </a:rPr>
              <a:t>innovation</a:t>
            </a:r>
            <a:r>
              <a:rPr lang="de-DE" sz="1800" b="0" i="0" u="none" strike="noStrike" dirty="0">
                <a:solidFill>
                  <a:srgbClr val="585A58"/>
                </a:solidFill>
                <a:latin typeface="Calibri"/>
                <a:ea typeface="Calibri"/>
                <a:cs typeface="Calibri"/>
                <a:sym typeface="Calibri"/>
              </a:rPr>
              <a:t> in the </a:t>
            </a:r>
            <a:r>
              <a:rPr lang="de-DE" sz="1800" b="0" i="0" u="none" strike="noStrike" dirty="0" err="1">
                <a:solidFill>
                  <a:srgbClr val="585A58"/>
                </a:solidFill>
                <a:latin typeface="Calibri"/>
                <a:ea typeface="Calibri"/>
                <a:cs typeface="Calibri"/>
                <a:sym typeface="Calibri"/>
              </a:rPr>
              <a:t>hospitality</a:t>
            </a:r>
            <a:r>
              <a:rPr lang="de-DE" sz="1800" b="0" i="0" u="none" strike="noStrike" dirty="0">
                <a:solidFill>
                  <a:srgbClr val="585A58"/>
                </a:solidFill>
                <a:latin typeface="Calibri"/>
                <a:ea typeface="Calibri"/>
                <a:cs typeface="Calibri"/>
                <a:sym typeface="Calibri"/>
              </a:rPr>
              <a:t> </a:t>
            </a:r>
            <a:r>
              <a:rPr lang="de-DE" sz="1800" b="0" i="0" u="none" strike="noStrike" dirty="0" err="1">
                <a:solidFill>
                  <a:srgbClr val="585A58"/>
                </a:solidFill>
                <a:latin typeface="Calibri"/>
                <a:ea typeface="Calibri"/>
                <a:cs typeface="Calibri"/>
                <a:sym typeface="Calibri"/>
              </a:rPr>
              <a:t>industry</a:t>
            </a:r>
            <a:r>
              <a:rPr lang="de-DE" sz="1800" b="0" i="0" u="none" strike="noStrike" dirty="0">
                <a:solidFill>
                  <a:srgbClr val="585A58"/>
                </a:solidFill>
                <a:latin typeface="Calibri"/>
                <a:ea typeface="Calibri"/>
                <a:cs typeface="Calibri"/>
                <a:sym typeface="Calibri"/>
              </a:rPr>
              <a:t> </a:t>
            </a:r>
            <a:r>
              <a:rPr lang="de-DE" sz="1800" b="0" i="0" u="none" strike="noStrike" dirty="0" err="1">
                <a:solidFill>
                  <a:srgbClr val="585A58"/>
                </a:solidFill>
                <a:latin typeface="Calibri"/>
                <a:ea typeface="Calibri"/>
                <a:cs typeface="Calibri"/>
                <a:sym typeface="Calibri"/>
              </a:rPr>
              <a:t>during</a:t>
            </a:r>
            <a:r>
              <a:rPr lang="de-DE" sz="1800" b="0" i="0" u="none" strike="noStrike" dirty="0">
                <a:solidFill>
                  <a:srgbClr val="585A58"/>
                </a:solidFill>
                <a:latin typeface="Calibri"/>
                <a:ea typeface="Calibri"/>
                <a:cs typeface="Calibri"/>
                <a:sym typeface="Calibri"/>
              </a:rPr>
              <a:t> the COVID-19 </a:t>
            </a:r>
            <a:r>
              <a:rPr lang="de-DE" sz="1800" b="0" i="0" u="none" strike="noStrike" dirty="0" err="1">
                <a:solidFill>
                  <a:srgbClr val="585A58"/>
                </a:solidFill>
                <a:latin typeface="Calibri"/>
                <a:ea typeface="Calibri"/>
                <a:cs typeface="Calibri"/>
                <a:sym typeface="Calibri"/>
              </a:rPr>
              <a:t>crisis</a:t>
            </a:r>
            <a:r>
              <a:rPr lang="de-DE" sz="1800" b="0" i="0" u="none" strike="noStrike" dirty="0">
                <a:solidFill>
                  <a:srgbClr val="585A58"/>
                </a:solidFill>
                <a:latin typeface="Calibri"/>
                <a:ea typeface="Calibri"/>
                <a:cs typeface="Calibri"/>
                <a:sym typeface="Calibri"/>
              </a:rPr>
              <a:t> .	</a:t>
            </a:r>
            <a:endParaRPr dirty="0"/>
          </a:p>
          <a:p>
            <a:pPr marL="0" lvl="0" indent="0" algn="l" rtl="0">
              <a:lnSpc>
                <a:spcPct val="90000"/>
              </a:lnSpc>
              <a:spcBef>
                <a:spcPts val="1200"/>
              </a:spcBef>
              <a:spcAft>
                <a:spcPts val="0"/>
              </a:spcAft>
              <a:buClr>
                <a:srgbClr val="595A59"/>
              </a:buClr>
              <a:buSzPts val="1800"/>
              <a:buNone/>
            </a:pPr>
            <a:r>
              <a:rPr lang="de-DE" dirty="0"/>
              <a:t>Hall et al. (2017): </a:t>
            </a:r>
            <a:r>
              <a:rPr lang="de-DE" dirty="0" err="1"/>
              <a:t>Tourism</a:t>
            </a:r>
            <a:r>
              <a:rPr lang="de-DE" dirty="0"/>
              <a:t> and </a:t>
            </a:r>
            <a:r>
              <a:rPr lang="de-DE" dirty="0" err="1"/>
              <a:t>resilience</a:t>
            </a:r>
            <a:r>
              <a:rPr lang="de-DE" dirty="0"/>
              <a:t>: Individual, organisational and </a:t>
            </a:r>
            <a:r>
              <a:rPr lang="de-DE" dirty="0" err="1"/>
              <a:t>destination</a:t>
            </a:r>
            <a:r>
              <a:rPr lang="de-DE" dirty="0"/>
              <a:t> </a:t>
            </a:r>
            <a:r>
              <a:rPr lang="de-DE" dirty="0" err="1"/>
              <a:t>perspectives</a:t>
            </a:r>
            <a:r>
              <a:rPr lang="de-DE" dirty="0"/>
              <a:t>.</a:t>
            </a:r>
            <a:endParaRPr dirty="0"/>
          </a:p>
          <a:p>
            <a:pPr marL="0" lvl="0" indent="0" algn="l" rtl="0">
              <a:lnSpc>
                <a:spcPct val="90000"/>
              </a:lnSpc>
              <a:spcBef>
                <a:spcPts val="1200"/>
              </a:spcBef>
              <a:spcAft>
                <a:spcPts val="0"/>
              </a:spcAft>
              <a:buClr>
                <a:srgbClr val="595A59"/>
              </a:buClr>
              <a:buSzPts val="1800"/>
              <a:buNone/>
            </a:pPr>
            <a:r>
              <a:rPr lang="de-DE" dirty="0"/>
              <a:t>Frey (2020): Der KMU Innovator - So machen Sie Ihr Geschäftsmodell fit für das digitale Zeitalter, Midas Verlag AG.</a:t>
            </a:r>
            <a:endParaRPr dirty="0"/>
          </a:p>
          <a:p>
            <a:pPr marL="0" lvl="0" indent="0" algn="l" rtl="0">
              <a:lnSpc>
                <a:spcPct val="90000"/>
              </a:lnSpc>
              <a:spcBef>
                <a:spcPts val="1000"/>
              </a:spcBef>
              <a:spcAft>
                <a:spcPts val="0"/>
              </a:spcAft>
              <a:buClr>
                <a:srgbClr val="595A59"/>
              </a:buClr>
              <a:buSzPts val="1800"/>
              <a:buNone/>
            </a:pPr>
            <a:r>
              <a:rPr lang="de-DE" dirty="0"/>
              <a:t>Bauer (2020): Den Gast der Zukunft verstehen und gewinnen – Gästetrends für touristische Angebote nutzbar machen. In: Bauer et al. (2020): Tourismus nach COVID-19, Linde Verlag.</a:t>
            </a:r>
            <a:endParaRPr dirty="0"/>
          </a:p>
          <a:p>
            <a:pPr marL="0" lvl="0" indent="0" algn="l" rtl="0">
              <a:lnSpc>
                <a:spcPct val="90000"/>
              </a:lnSpc>
              <a:spcBef>
                <a:spcPts val="1000"/>
              </a:spcBef>
              <a:spcAft>
                <a:spcPts val="0"/>
              </a:spcAft>
              <a:buClr>
                <a:srgbClr val="595A59"/>
              </a:buClr>
              <a:buSzPts val="1800"/>
              <a:buNone/>
            </a:pPr>
            <a:r>
              <a:rPr lang="de-DE" u="sng" dirty="0">
                <a:solidFill>
                  <a:schemeClr val="hlink"/>
                </a:solidFill>
                <a:hlinkClick r:id="rId5"/>
              </a:rPr>
              <a:t>7 Pillars of </a:t>
            </a:r>
            <a:r>
              <a:rPr lang="de-DE" u="sng" dirty="0" err="1">
                <a:solidFill>
                  <a:schemeClr val="hlink"/>
                </a:solidFill>
                <a:hlinkClick r:id="rId5"/>
              </a:rPr>
              <a:t>Resilience</a:t>
            </a:r>
            <a:r>
              <a:rPr lang="de-DE" u="sng" dirty="0">
                <a:solidFill>
                  <a:schemeClr val="hlink"/>
                </a:solidFill>
                <a:hlinkClick r:id="rId5"/>
              </a:rPr>
              <a:t> </a:t>
            </a:r>
            <a:r>
              <a:rPr lang="de-DE" u="sng" dirty="0" err="1">
                <a:solidFill>
                  <a:schemeClr val="hlink"/>
                </a:solidFill>
                <a:hlinkClick r:id="rId5"/>
              </a:rPr>
              <a:t>to</a:t>
            </a:r>
            <a:r>
              <a:rPr lang="de-DE" u="sng" dirty="0">
                <a:solidFill>
                  <a:schemeClr val="hlink"/>
                </a:solidFill>
                <a:hlinkClick r:id="rId5"/>
              </a:rPr>
              <a:t> Master Any Challenge</a:t>
            </a:r>
            <a:endParaRPr dirty="0"/>
          </a:p>
        </p:txBody>
      </p:sp>
      <p:sp>
        <p:nvSpPr>
          <p:cNvPr id="1703" name="Google Shape;1703;p47"/>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endParaRPr/>
          </a:p>
        </p:txBody>
      </p:sp>
      <p:sp>
        <p:nvSpPr>
          <p:cNvPr id="1704" name="Google Shape;1704;p47"/>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79527B"/>
              </a:buClr>
              <a:buSzPct val="100000"/>
              <a:buNone/>
            </a:pPr>
            <a:r>
              <a:rPr lang="de-DE"/>
              <a:t>Recommended Reading</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sp>
        <p:nvSpPr>
          <p:cNvPr id="1709" name="Google Shape;1709;p48"/>
          <p:cNvSpPr txBox="1">
            <a:spLocks noGrp="1"/>
          </p:cNvSpPr>
          <p:nvPr>
            <p:ph type="body" idx="1"/>
          </p:nvPr>
        </p:nvSpPr>
        <p:spPr>
          <a:xfrm>
            <a:off x="967061" y="4154268"/>
            <a:ext cx="4177816" cy="73114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2800"/>
              <a:buNone/>
            </a:pPr>
            <a:r>
              <a:rPr lang="de-DE"/>
              <a:t>You have completed our SME Training Package</a:t>
            </a:r>
            <a:endParaRPr/>
          </a:p>
        </p:txBody>
      </p:sp>
      <p:sp>
        <p:nvSpPr>
          <p:cNvPr id="1710" name="Google Shape;1710;p48"/>
          <p:cNvSpPr txBox="1">
            <a:spLocks noGrp="1"/>
          </p:cNvSpPr>
          <p:nvPr>
            <p:ph type="body" idx="2"/>
          </p:nvPr>
        </p:nvSpPr>
        <p:spPr>
          <a:xfrm>
            <a:off x="967062" y="3344692"/>
            <a:ext cx="4177815" cy="837258"/>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5000"/>
              <a:buNone/>
            </a:pPr>
            <a:r>
              <a:rPr lang="de-DE"/>
              <a:t>WELL DONE!</a:t>
            </a:r>
            <a:endParaRPr/>
          </a:p>
        </p:txBody>
      </p:sp>
      <p:grpSp>
        <p:nvGrpSpPr>
          <p:cNvPr id="1711" name="Google Shape;1711;p48"/>
          <p:cNvGrpSpPr/>
          <p:nvPr/>
        </p:nvGrpSpPr>
        <p:grpSpPr>
          <a:xfrm>
            <a:off x="7286899" y="3277496"/>
            <a:ext cx="233548" cy="233548"/>
            <a:chOff x="5941025" y="3634400"/>
            <a:chExt cx="467650" cy="467650"/>
          </a:xfrm>
        </p:grpSpPr>
        <p:sp>
          <p:nvSpPr>
            <p:cNvPr id="1712" name="Google Shape;1712;p48"/>
            <p:cNvSpPr/>
            <p:nvPr/>
          </p:nvSpPr>
          <p:spPr>
            <a:xfrm>
              <a:off x="5941025" y="3634400"/>
              <a:ext cx="467650" cy="467650"/>
            </a:xfrm>
            <a:custGeom>
              <a:avLst/>
              <a:gdLst/>
              <a:ahLst/>
              <a:cxnLst/>
              <a:rect l="l" t="t" r="r" b="b"/>
              <a:pathLst>
                <a:path w="18706" h="18706" fill="none" extrusionOk="0">
                  <a:moveTo>
                    <a:pt x="9353" y="1"/>
                  </a:moveTo>
                  <a:lnTo>
                    <a:pt x="9353" y="1"/>
                  </a:lnTo>
                  <a:lnTo>
                    <a:pt x="8866" y="25"/>
                  </a:lnTo>
                  <a:lnTo>
                    <a:pt x="8403" y="50"/>
                  </a:lnTo>
                  <a:lnTo>
                    <a:pt x="7940" y="123"/>
                  </a:lnTo>
                  <a:lnTo>
                    <a:pt x="7478" y="196"/>
                  </a:lnTo>
                  <a:lnTo>
                    <a:pt x="7015" y="293"/>
                  </a:lnTo>
                  <a:lnTo>
                    <a:pt x="6577" y="439"/>
                  </a:lnTo>
                  <a:lnTo>
                    <a:pt x="6138" y="585"/>
                  </a:lnTo>
                  <a:lnTo>
                    <a:pt x="5724" y="732"/>
                  </a:lnTo>
                  <a:lnTo>
                    <a:pt x="5310" y="926"/>
                  </a:lnTo>
                  <a:lnTo>
                    <a:pt x="4896" y="1146"/>
                  </a:lnTo>
                  <a:lnTo>
                    <a:pt x="4506" y="1365"/>
                  </a:lnTo>
                  <a:lnTo>
                    <a:pt x="4117" y="1608"/>
                  </a:lnTo>
                  <a:lnTo>
                    <a:pt x="3751" y="1876"/>
                  </a:lnTo>
                  <a:lnTo>
                    <a:pt x="3410" y="2144"/>
                  </a:lnTo>
                  <a:lnTo>
                    <a:pt x="3069" y="2436"/>
                  </a:lnTo>
                  <a:lnTo>
                    <a:pt x="2753" y="2753"/>
                  </a:lnTo>
                  <a:lnTo>
                    <a:pt x="2436" y="3070"/>
                  </a:lnTo>
                  <a:lnTo>
                    <a:pt x="2144" y="3411"/>
                  </a:lnTo>
                  <a:lnTo>
                    <a:pt x="1876" y="3752"/>
                  </a:lnTo>
                  <a:lnTo>
                    <a:pt x="1608" y="4117"/>
                  </a:lnTo>
                  <a:lnTo>
                    <a:pt x="1365" y="4507"/>
                  </a:lnTo>
                  <a:lnTo>
                    <a:pt x="1145" y="4896"/>
                  </a:lnTo>
                  <a:lnTo>
                    <a:pt x="926" y="5310"/>
                  </a:lnTo>
                  <a:lnTo>
                    <a:pt x="731" y="5724"/>
                  </a:lnTo>
                  <a:lnTo>
                    <a:pt x="585" y="6138"/>
                  </a:lnTo>
                  <a:lnTo>
                    <a:pt x="439" y="6577"/>
                  </a:lnTo>
                  <a:lnTo>
                    <a:pt x="293" y="7015"/>
                  </a:lnTo>
                  <a:lnTo>
                    <a:pt x="196" y="7478"/>
                  </a:lnTo>
                  <a:lnTo>
                    <a:pt x="123" y="7941"/>
                  </a:lnTo>
                  <a:lnTo>
                    <a:pt x="49" y="8403"/>
                  </a:lnTo>
                  <a:lnTo>
                    <a:pt x="25" y="8866"/>
                  </a:lnTo>
                  <a:lnTo>
                    <a:pt x="1" y="9353"/>
                  </a:lnTo>
                  <a:lnTo>
                    <a:pt x="1" y="9353"/>
                  </a:lnTo>
                  <a:lnTo>
                    <a:pt x="25" y="9840"/>
                  </a:lnTo>
                  <a:lnTo>
                    <a:pt x="49" y="10303"/>
                  </a:lnTo>
                  <a:lnTo>
                    <a:pt x="123" y="10766"/>
                  </a:lnTo>
                  <a:lnTo>
                    <a:pt x="196" y="11229"/>
                  </a:lnTo>
                  <a:lnTo>
                    <a:pt x="293" y="11691"/>
                  </a:lnTo>
                  <a:lnTo>
                    <a:pt x="439" y="12130"/>
                  </a:lnTo>
                  <a:lnTo>
                    <a:pt x="585" y="12568"/>
                  </a:lnTo>
                  <a:lnTo>
                    <a:pt x="731" y="12982"/>
                  </a:lnTo>
                  <a:lnTo>
                    <a:pt x="926" y="13396"/>
                  </a:lnTo>
                  <a:lnTo>
                    <a:pt x="1145" y="13810"/>
                  </a:lnTo>
                  <a:lnTo>
                    <a:pt x="1365" y="14200"/>
                  </a:lnTo>
                  <a:lnTo>
                    <a:pt x="1608" y="14590"/>
                  </a:lnTo>
                  <a:lnTo>
                    <a:pt x="1876" y="14955"/>
                  </a:lnTo>
                  <a:lnTo>
                    <a:pt x="2144" y="15296"/>
                  </a:lnTo>
                  <a:lnTo>
                    <a:pt x="2436" y="15637"/>
                  </a:lnTo>
                  <a:lnTo>
                    <a:pt x="2753" y="15953"/>
                  </a:lnTo>
                  <a:lnTo>
                    <a:pt x="3069" y="16270"/>
                  </a:lnTo>
                  <a:lnTo>
                    <a:pt x="3410" y="16562"/>
                  </a:lnTo>
                  <a:lnTo>
                    <a:pt x="3751" y="16830"/>
                  </a:lnTo>
                  <a:lnTo>
                    <a:pt x="4117" y="17098"/>
                  </a:lnTo>
                  <a:lnTo>
                    <a:pt x="4506" y="17342"/>
                  </a:lnTo>
                  <a:lnTo>
                    <a:pt x="4896" y="17561"/>
                  </a:lnTo>
                  <a:lnTo>
                    <a:pt x="5310" y="17780"/>
                  </a:lnTo>
                  <a:lnTo>
                    <a:pt x="5724" y="17975"/>
                  </a:lnTo>
                  <a:lnTo>
                    <a:pt x="6138" y="18121"/>
                  </a:lnTo>
                  <a:lnTo>
                    <a:pt x="6577" y="18267"/>
                  </a:lnTo>
                  <a:lnTo>
                    <a:pt x="7015" y="18413"/>
                  </a:lnTo>
                  <a:lnTo>
                    <a:pt x="7478" y="18511"/>
                  </a:lnTo>
                  <a:lnTo>
                    <a:pt x="7940" y="18584"/>
                  </a:lnTo>
                  <a:lnTo>
                    <a:pt x="8403" y="18657"/>
                  </a:lnTo>
                  <a:lnTo>
                    <a:pt x="8866" y="18681"/>
                  </a:lnTo>
                  <a:lnTo>
                    <a:pt x="9353" y="18706"/>
                  </a:lnTo>
                  <a:lnTo>
                    <a:pt x="9353" y="18706"/>
                  </a:lnTo>
                  <a:lnTo>
                    <a:pt x="9840" y="18681"/>
                  </a:lnTo>
                  <a:lnTo>
                    <a:pt x="10303" y="18657"/>
                  </a:lnTo>
                  <a:lnTo>
                    <a:pt x="10766" y="18584"/>
                  </a:lnTo>
                  <a:lnTo>
                    <a:pt x="11228" y="18511"/>
                  </a:lnTo>
                  <a:lnTo>
                    <a:pt x="11691" y="18413"/>
                  </a:lnTo>
                  <a:lnTo>
                    <a:pt x="12130" y="18267"/>
                  </a:lnTo>
                  <a:lnTo>
                    <a:pt x="12568" y="18121"/>
                  </a:lnTo>
                  <a:lnTo>
                    <a:pt x="12982" y="17975"/>
                  </a:lnTo>
                  <a:lnTo>
                    <a:pt x="13396" y="17780"/>
                  </a:lnTo>
                  <a:lnTo>
                    <a:pt x="13810" y="17561"/>
                  </a:lnTo>
                  <a:lnTo>
                    <a:pt x="14200" y="17342"/>
                  </a:lnTo>
                  <a:lnTo>
                    <a:pt x="14589" y="17098"/>
                  </a:lnTo>
                  <a:lnTo>
                    <a:pt x="14955" y="16830"/>
                  </a:lnTo>
                  <a:lnTo>
                    <a:pt x="15296" y="16562"/>
                  </a:lnTo>
                  <a:lnTo>
                    <a:pt x="15637" y="16270"/>
                  </a:lnTo>
                  <a:lnTo>
                    <a:pt x="15953" y="15953"/>
                  </a:lnTo>
                  <a:lnTo>
                    <a:pt x="16270" y="15637"/>
                  </a:lnTo>
                  <a:lnTo>
                    <a:pt x="16562" y="15296"/>
                  </a:lnTo>
                  <a:lnTo>
                    <a:pt x="16830" y="14955"/>
                  </a:lnTo>
                  <a:lnTo>
                    <a:pt x="17098" y="14590"/>
                  </a:lnTo>
                  <a:lnTo>
                    <a:pt x="17341" y="14200"/>
                  </a:lnTo>
                  <a:lnTo>
                    <a:pt x="17561" y="13810"/>
                  </a:lnTo>
                  <a:lnTo>
                    <a:pt x="17780" y="13396"/>
                  </a:lnTo>
                  <a:lnTo>
                    <a:pt x="17975" y="12982"/>
                  </a:lnTo>
                  <a:lnTo>
                    <a:pt x="18121" y="12568"/>
                  </a:lnTo>
                  <a:lnTo>
                    <a:pt x="18267" y="12130"/>
                  </a:lnTo>
                  <a:lnTo>
                    <a:pt x="18413" y="11691"/>
                  </a:lnTo>
                  <a:lnTo>
                    <a:pt x="18511" y="11229"/>
                  </a:lnTo>
                  <a:lnTo>
                    <a:pt x="18584" y="10766"/>
                  </a:lnTo>
                  <a:lnTo>
                    <a:pt x="18657" y="10303"/>
                  </a:lnTo>
                  <a:lnTo>
                    <a:pt x="18681" y="9840"/>
                  </a:lnTo>
                  <a:lnTo>
                    <a:pt x="18705" y="9353"/>
                  </a:lnTo>
                  <a:lnTo>
                    <a:pt x="18705" y="9353"/>
                  </a:lnTo>
                  <a:lnTo>
                    <a:pt x="18681" y="8866"/>
                  </a:lnTo>
                  <a:lnTo>
                    <a:pt x="18657" y="8403"/>
                  </a:lnTo>
                  <a:lnTo>
                    <a:pt x="18584" y="7941"/>
                  </a:lnTo>
                  <a:lnTo>
                    <a:pt x="18511" y="7478"/>
                  </a:lnTo>
                  <a:lnTo>
                    <a:pt x="18413" y="7015"/>
                  </a:lnTo>
                  <a:lnTo>
                    <a:pt x="18267" y="6577"/>
                  </a:lnTo>
                  <a:lnTo>
                    <a:pt x="18121" y="6138"/>
                  </a:lnTo>
                  <a:lnTo>
                    <a:pt x="17975" y="5724"/>
                  </a:lnTo>
                  <a:lnTo>
                    <a:pt x="17780" y="5310"/>
                  </a:lnTo>
                  <a:lnTo>
                    <a:pt x="17561" y="4896"/>
                  </a:lnTo>
                  <a:lnTo>
                    <a:pt x="17341" y="4507"/>
                  </a:lnTo>
                  <a:lnTo>
                    <a:pt x="17098" y="4117"/>
                  </a:lnTo>
                  <a:lnTo>
                    <a:pt x="16830" y="3752"/>
                  </a:lnTo>
                  <a:lnTo>
                    <a:pt x="16562" y="3411"/>
                  </a:lnTo>
                  <a:lnTo>
                    <a:pt x="16270" y="3070"/>
                  </a:lnTo>
                  <a:lnTo>
                    <a:pt x="15953" y="2753"/>
                  </a:lnTo>
                  <a:lnTo>
                    <a:pt x="15637" y="2436"/>
                  </a:lnTo>
                  <a:lnTo>
                    <a:pt x="15296" y="2144"/>
                  </a:lnTo>
                  <a:lnTo>
                    <a:pt x="14955" y="1876"/>
                  </a:lnTo>
                  <a:lnTo>
                    <a:pt x="14589" y="1608"/>
                  </a:lnTo>
                  <a:lnTo>
                    <a:pt x="14200" y="1365"/>
                  </a:lnTo>
                  <a:lnTo>
                    <a:pt x="13810" y="1146"/>
                  </a:lnTo>
                  <a:lnTo>
                    <a:pt x="13396" y="926"/>
                  </a:lnTo>
                  <a:lnTo>
                    <a:pt x="12982" y="732"/>
                  </a:lnTo>
                  <a:lnTo>
                    <a:pt x="12568" y="585"/>
                  </a:lnTo>
                  <a:lnTo>
                    <a:pt x="12130" y="439"/>
                  </a:lnTo>
                  <a:lnTo>
                    <a:pt x="11691" y="293"/>
                  </a:lnTo>
                  <a:lnTo>
                    <a:pt x="11228" y="196"/>
                  </a:lnTo>
                  <a:lnTo>
                    <a:pt x="10766" y="123"/>
                  </a:lnTo>
                  <a:lnTo>
                    <a:pt x="10303" y="50"/>
                  </a:lnTo>
                  <a:lnTo>
                    <a:pt x="9840" y="25"/>
                  </a:lnTo>
                  <a:lnTo>
                    <a:pt x="9353" y="1"/>
                  </a:lnTo>
                  <a:lnTo>
                    <a:pt x="9353" y="1"/>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713" name="Google Shape;1713;p48"/>
            <p:cNvSpPr/>
            <p:nvPr/>
          </p:nvSpPr>
          <p:spPr>
            <a:xfrm>
              <a:off x="6211975" y="3753150"/>
              <a:ext cx="19525" cy="18900"/>
            </a:xfrm>
            <a:custGeom>
              <a:avLst/>
              <a:gdLst/>
              <a:ahLst/>
              <a:cxnLst/>
              <a:rect l="l" t="t" r="r" b="b"/>
              <a:pathLst>
                <a:path w="781" h="756" fill="none" extrusionOk="0">
                  <a:moveTo>
                    <a:pt x="585" y="0"/>
                  </a:moveTo>
                  <a:lnTo>
                    <a:pt x="585" y="0"/>
                  </a:lnTo>
                  <a:lnTo>
                    <a:pt x="658" y="24"/>
                  </a:lnTo>
                  <a:lnTo>
                    <a:pt x="707" y="49"/>
                  </a:lnTo>
                  <a:lnTo>
                    <a:pt x="756" y="122"/>
                  </a:lnTo>
                  <a:lnTo>
                    <a:pt x="780" y="195"/>
                  </a:lnTo>
                  <a:lnTo>
                    <a:pt x="780" y="195"/>
                  </a:lnTo>
                  <a:lnTo>
                    <a:pt x="756" y="268"/>
                  </a:lnTo>
                  <a:lnTo>
                    <a:pt x="707" y="390"/>
                  </a:lnTo>
                  <a:lnTo>
                    <a:pt x="658" y="487"/>
                  </a:lnTo>
                  <a:lnTo>
                    <a:pt x="585" y="560"/>
                  </a:lnTo>
                  <a:lnTo>
                    <a:pt x="585" y="560"/>
                  </a:lnTo>
                  <a:lnTo>
                    <a:pt x="488" y="633"/>
                  </a:lnTo>
                  <a:lnTo>
                    <a:pt x="390" y="706"/>
                  </a:lnTo>
                  <a:lnTo>
                    <a:pt x="293" y="755"/>
                  </a:lnTo>
                  <a:lnTo>
                    <a:pt x="196" y="755"/>
                  </a:lnTo>
                  <a:lnTo>
                    <a:pt x="196" y="755"/>
                  </a:lnTo>
                  <a:lnTo>
                    <a:pt x="122" y="755"/>
                  </a:lnTo>
                  <a:lnTo>
                    <a:pt x="74" y="706"/>
                  </a:lnTo>
                  <a:lnTo>
                    <a:pt x="25" y="633"/>
                  </a:lnTo>
                  <a:lnTo>
                    <a:pt x="1" y="560"/>
                  </a:lnTo>
                  <a:lnTo>
                    <a:pt x="1" y="560"/>
                  </a:lnTo>
                  <a:lnTo>
                    <a:pt x="25" y="487"/>
                  </a:lnTo>
                  <a:lnTo>
                    <a:pt x="74" y="390"/>
                  </a:lnTo>
                  <a:lnTo>
                    <a:pt x="122" y="268"/>
                  </a:lnTo>
                  <a:lnTo>
                    <a:pt x="196" y="195"/>
                  </a:lnTo>
                  <a:lnTo>
                    <a:pt x="196" y="195"/>
                  </a:lnTo>
                  <a:lnTo>
                    <a:pt x="293" y="122"/>
                  </a:lnTo>
                  <a:lnTo>
                    <a:pt x="390" y="49"/>
                  </a:lnTo>
                  <a:lnTo>
                    <a:pt x="488" y="24"/>
                  </a:lnTo>
                  <a:lnTo>
                    <a:pt x="585" y="0"/>
                  </a:lnTo>
                  <a:lnTo>
                    <a:pt x="585" y="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714" name="Google Shape;1714;p48"/>
            <p:cNvSpPr/>
            <p:nvPr/>
          </p:nvSpPr>
          <p:spPr>
            <a:xfrm>
              <a:off x="5943475" y="3695900"/>
              <a:ext cx="177800" cy="351350"/>
            </a:xfrm>
            <a:custGeom>
              <a:avLst/>
              <a:gdLst/>
              <a:ahLst/>
              <a:cxnLst/>
              <a:rect l="l" t="t" r="r" b="b"/>
              <a:pathLst>
                <a:path w="7112" h="14054" fill="none" extrusionOk="0">
                  <a:moveTo>
                    <a:pt x="2582" y="780"/>
                  </a:moveTo>
                  <a:lnTo>
                    <a:pt x="2582" y="780"/>
                  </a:lnTo>
                  <a:lnTo>
                    <a:pt x="2752" y="780"/>
                  </a:lnTo>
                  <a:lnTo>
                    <a:pt x="2752" y="780"/>
                  </a:lnTo>
                  <a:lnTo>
                    <a:pt x="2996" y="780"/>
                  </a:lnTo>
                  <a:lnTo>
                    <a:pt x="3215" y="829"/>
                  </a:lnTo>
                  <a:lnTo>
                    <a:pt x="3386" y="878"/>
                  </a:lnTo>
                  <a:lnTo>
                    <a:pt x="3507" y="951"/>
                  </a:lnTo>
                  <a:lnTo>
                    <a:pt x="3507" y="951"/>
                  </a:lnTo>
                  <a:lnTo>
                    <a:pt x="3605" y="1024"/>
                  </a:lnTo>
                  <a:lnTo>
                    <a:pt x="3702" y="1048"/>
                  </a:lnTo>
                  <a:lnTo>
                    <a:pt x="3800" y="1024"/>
                  </a:lnTo>
                  <a:lnTo>
                    <a:pt x="3897" y="951"/>
                  </a:lnTo>
                  <a:lnTo>
                    <a:pt x="3897" y="951"/>
                  </a:lnTo>
                  <a:lnTo>
                    <a:pt x="3970" y="878"/>
                  </a:lnTo>
                  <a:lnTo>
                    <a:pt x="4092" y="829"/>
                  </a:lnTo>
                  <a:lnTo>
                    <a:pt x="4189" y="780"/>
                  </a:lnTo>
                  <a:lnTo>
                    <a:pt x="4262" y="780"/>
                  </a:lnTo>
                  <a:lnTo>
                    <a:pt x="4262" y="780"/>
                  </a:lnTo>
                  <a:lnTo>
                    <a:pt x="4384" y="731"/>
                  </a:lnTo>
                  <a:lnTo>
                    <a:pt x="4506" y="658"/>
                  </a:lnTo>
                  <a:lnTo>
                    <a:pt x="4676" y="537"/>
                  </a:lnTo>
                  <a:lnTo>
                    <a:pt x="4847" y="390"/>
                  </a:lnTo>
                  <a:lnTo>
                    <a:pt x="4847" y="390"/>
                  </a:lnTo>
                  <a:lnTo>
                    <a:pt x="5042" y="244"/>
                  </a:lnTo>
                  <a:lnTo>
                    <a:pt x="5285" y="123"/>
                  </a:lnTo>
                  <a:lnTo>
                    <a:pt x="5529" y="49"/>
                  </a:lnTo>
                  <a:lnTo>
                    <a:pt x="5797" y="1"/>
                  </a:lnTo>
                  <a:lnTo>
                    <a:pt x="5797" y="1"/>
                  </a:lnTo>
                  <a:lnTo>
                    <a:pt x="5894" y="25"/>
                  </a:lnTo>
                  <a:lnTo>
                    <a:pt x="5992" y="49"/>
                  </a:lnTo>
                  <a:lnTo>
                    <a:pt x="6040" y="74"/>
                  </a:lnTo>
                  <a:lnTo>
                    <a:pt x="6089" y="123"/>
                  </a:lnTo>
                  <a:lnTo>
                    <a:pt x="6089" y="171"/>
                  </a:lnTo>
                  <a:lnTo>
                    <a:pt x="6089" y="244"/>
                  </a:lnTo>
                  <a:lnTo>
                    <a:pt x="6040" y="317"/>
                  </a:lnTo>
                  <a:lnTo>
                    <a:pt x="5992" y="390"/>
                  </a:lnTo>
                  <a:lnTo>
                    <a:pt x="5992" y="390"/>
                  </a:lnTo>
                  <a:lnTo>
                    <a:pt x="5845" y="561"/>
                  </a:lnTo>
                  <a:lnTo>
                    <a:pt x="5772" y="707"/>
                  </a:lnTo>
                  <a:lnTo>
                    <a:pt x="5748" y="853"/>
                  </a:lnTo>
                  <a:lnTo>
                    <a:pt x="5772" y="926"/>
                  </a:lnTo>
                  <a:lnTo>
                    <a:pt x="5797" y="951"/>
                  </a:lnTo>
                  <a:lnTo>
                    <a:pt x="5797" y="951"/>
                  </a:lnTo>
                  <a:lnTo>
                    <a:pt x="5870" y="1048"/>
                  </a:lnTo>
                  <a:lnTo>
                    <a:pt x="5918" y="1145"/>
                  </a:lnTo>
                  <a:lnTo>
                    <a:pt x="5967" y="1243"/>
                  </a:lnTo>
                  <a:lnTo>
                    <a:pt x="5992" y="1340"/>
                  </a:lnTo>
                  <a:lnTo>
                    <a:pt x="5992" y="1340"/>
                  </a:lnTo>
                  <a:lnTo>
                    <a:pt x="5967" y="1438"/>
                  </a:lnTo>
                  <a:lnTo>
                    <a:pt x="5918" y="1535"/>
                  </a:lnTo>
                  <a:lnTo>
                    <a:pt x="5870" y="1633"/>
                  </a:lnTo>
                  <a:lnTo>
                    <a:pt x="5797" y="1730"/>
                  </a:lnTo>
                  <a:lnTo>
                    <a:pt x="5797" y="1730"/>
                  </a:lnTo>
                  <a:lnTo>
                    <a:pt x="5748" y="1754"/>
                  </a:lnTo>
                  <a:lnTo>
                    <a:pt x="5699" y="1754"/>
                  </a:lnTo>
                  <a:lnTo>
                    <a:pt x="5553" y="1754"/>
                  </a:lnTo>
                  <a:lnTo>
                    <a:pt x="5383" y="1657"/>
                  </a:lnTo>
                  <a:lnTo>
                    <a:pt x="5212" y="1535"/>
                  </a:lnTo>
                  <a:lnTo>
                    <a:pt x="5212" y="1535"/>
                  </a:lnTo>
                  <a:lnTo>
                    <a:pt x="5066" y="1389"/>
                  </a:lnTo>
                  <a:lnTo>
                    <a:pt x="4896" y="1316"/>
                  </a:lnTo>
                  <a:lnTo>
                    <a:pt x="4749" y="1292"/>
                  </a:lnTo>
                  <a:lnTo>
                    <a:pt x="4701" y="1316"/>
                  </a:lnTo>
                  <a:lnTo>
                    <a:pt x="4652" y="1340"/>
                  </a:lnTo>
                  <a:lnTo>
                    <a:pt x="4652" y="1340"/>
                  </a:lnTo>
                  <a:lnTo>
                    <a:pt x="4555" y="1413"/>
                  </a:lnTo>
                  <a:lnTo>
                    <a:pt x="4457" y="1486"/>
                  </a:lnTo>
                  <a:lnTo>
                    <a:pt x="4360" y="1511"/>
                  </a:lnTo>
                  <a:lnTo>
                    <a:pt x="4262" y="1535"/>
                  </a:lnTo>
                  <a:lnTo>
                    <a:pt x="4262" y="1535"/>
                  </a:lnTo>
                  <a:lnTo>
                    <a:pt x="4116" y="1559"/>
                  </a:lnTo>
                  <a:lnTo>
                    <a:pt x="4043" y="1584"/>
                  </a:lnTo>
                  <a:lnTo>
                    <a:pt x="3994" y="1633"/>
                  </a:lnTo>
                  <a:lnTo>
                    <a:pt x="3994" y="1633"/>
                  </a:lnTo>
                  <a:lnTo>
                    <a:pt x="3946" y="1657"/>
                  </a:lnTo>
                  <a:lnTo>
                    <a:pt x="3873" y="1681"/>
                  </a:lnTo>
                  <a:lnTo>
                    <a:pt x="3702" y="1730"/>
                  </a:lnTo>
                  <a:lnTo>
                    <a:pt x="3702" y="1730"/>
                  </a:lnTo>
                  <a:lnTo>
                    <a:pt x="3605" y="1730"/>
                  </a:lnTo>
                  <a:lnTo>
                    <a:pt x="3507" y="1779"/>
                  </a:lnTo>
                  <a:lnTo>
                    <a:pt x="3410" y="1827"/>
                  </a:lnTo>
                  <a:lnTo>
                    <a:pt x="3312" y="1900"/>
                  </a:lnTo>
                  <a:lnTo>
                    <a:pt x="3312" y="1900"/>
                  </a:lnTo>
                  <a:lnTo>
                    <a:pt x="3288" y="1949"/>
                  </a:lnTo>
                  <a:lnTo>
                    <a:pt x="3288" y="2022"/>
                  </a:lnTo>
                  <a:lnTo>
                    <a:pt x="3288" y="2144"/>
                  </a:lnTo>
                  <a:lnTo>
                    <a:pt x="3386" y="2314"/>
                  </a:lnTo>
                  <a:lnTo>
                    <a:pt x="3507" y="2485"/>
                  </a:lnTo>
                  <a:lnTo>
                    <a:pt x="3507" y="2485"/>
                  </a:lnTo>
                  <a:lnTo>
                    <a:pt x="3605" y="2558"/>
                  </a:lnTo>
                  <a:lnTo>
                    <a:pt x="3702" y="2582"/>
                  </a:lnTo>
                  <a:lnTo>
                    <a:pt x="3800" y="2607"/>
                  </a:lnTo>
                  <a:lnTo>
                    <a:pt x="3921" y="2607"/>
                  </a:lnTo>
                  <a:lnTo>
                    <a:pt x="4043" y="2582"/>
                  </a:lnTo>
                  <a:lnTo>
                    <a:pt x="4141" y="2534"/>
                  </a:lnTo>
                  <a:lnTo>
                    <a:pt x="4262" y="2461"/>
                  </a:lnTo>
                  <a:lnTo>
                    <a:pt x="4360" y="2388"/>
                  </a:lnTo>
                  <a:lnTo>
                    <a:pt x="4360" y="2388"/>
                  </a:lnTo>
                  <a:lnTo>
                    <a:pt x="4555" y="2193"/>
                  </a:lnTo>
                  <a:lnTo>
                    <a:pt x="4749" y="2047"/>
                  </a:lnTo>
                  <a:lnTo>
                    <a:pt x="4920" y="1949"/>
                  </a:lnTo>
                  <a:lnTo>
                    <a:pt x="5042" y="1900"/>
                  </a:lnTo>
                  <a:lnTo>
                    <a:pt x="5042" y="1900"/>
                  </a:lnTo>
                  <a:lnTo>
                    <a:pt x="5115" y="1925"/>
                  </a:lnTo>
                  <a:lnTo>
                    <a:pt x="5163" y="1974"/>
                  </a:lnTo>
                  <a:lnTo>
                    <a:pt x="5212" y="2022"/>
                  </a:lnTo>
                  <a:lnTo>
                    <a:pt x="5212" y="2095"/>
                  </a:lnTo>
                  <a:lnTo>
                    <a:pt x="5212" y="2095"/>
                  </a:lnTo>
                  <a:lnTo>
                    <a:pt x="5236" y="2168"/>
                  </a:lnTo>
                  <a:lnTo>
                    <a:pt x="5285" y="2241"/>
                  </a:lnTo>
                  <a:lnTo>
                    <a:pt x="5334" y="2266"/>
                  </a:lnTo>
                  <a:lnTo>
                    <a:pt x="5407" y="2290"/>
                  </a:lnTo>
                  <a:lnTo>
                    <a:pt x="5407" y="2290"/>
                  </a:lnTo>
                  <a:lnTo>
                    <a:pt x="5504" y="2314"/>
                  </a:lnTo>
                  <a:lnTo>
                    <a:pt x="5602" y="2339"/>
                  </a:lnTo>
                  <a:lnTo>
                    <a:pt x="5699" y="2412"/>
                  </a:lnTo>
                  <a:lnTo>
                    <a:pt x="5797" y="2485"/>
                  </a:lnTo>
                  <a:lnTo>
                    <a:pt x="5797" y="2485"/>
                  </a:lnTo>
                  <a:lnTo>
                    <a:pt x="5845" y="2558"/>
                  </a:lnTo>
                  <a:lnTo>
                    <a:pt x="5870" y="2680"/>
                  </a:lnTo>
                  <a:lnTo>
                    <a:pt x="5845" y="2777"/>
                  </a:lnTo>
                  <a:lnTo>
                    <a:pt x="5797" y="2850"/>
                  </a:lnTo>
                  <a:lnTo>
                    <a:pt x="5797" y="2850"/>
                  </a:lnTo>
                  <a:lnTo>
                    <a:pt x="5699" y="2923"/>
                  </a:lnTo>
                  <a:lnTo>
                    <a:pt x="5602" y="2996"/>
                  </a:lnTo>
                  <a:lnTo>
                    <a:pt x="5504" y="3045"/>
                  </a:lnTo>
                  <a:lnTo>
                    <a:pt x="5407" y="3045"/>
                  </a:lnTo>
                  <a:lnTo>
                    <a:pt x="5407" y="3045"/>
                  </a:lnTo>
                  <a:lnTo>
                    <a:pt x="5310" y="3069"/>
                  </a:lnTo>
                  <a:lnTo>
                    <a:pt x="5163" y="3167"/>
                  </a:lnTo>
                  <a:lnTo>
                    <a:pt x="4993" y="3289"/>
                  </a:lnTo>
                  <a:lnTo>
                    <a:pt x="4847" y="3435"/>
                  </a:lnTo>
                  <a:lnTo>
                    <a:pt x="4847" y="3435"/>
                  </a:lnTo>
                  <a:lnTo>
                    <a:pt x="4676" y="3581"/>
                  </a:lnTo>
                  <a:lnTo>
                    <a:pt x="4506" y="3703"/>
                  </a:lnTo>
                  <a:lnTo>
                    <a:pt x="4384" y="3776"/>
                  </a:lnTo>
                  <a:lnTo>
                    <a:pt x="4262" y="3800"/>
                  </a:lnTo>
                  <a:lnTo>
                    <a:pt x="4262" y="3800"/>
                  </a:lnTo>
                  <a:lnTo>
                    <a:pt x="4141" y="3849"/>
                  </a:lnTo>
                  <a:lnTo>
                    <a:pt x="3970" y="3971"/>
                  </a:lnTo>
                  <a:lnTo>
                    <a:pt x="3726" y="4165"/>
                  </a:lnTo>
                  <a:lnTo>
                    <a:pt x="3483" y="4409"/>
                  </a:lnTo>
                  <a:lnTo>
                    <a:pt x="3142" y="4750"/>
                  </a:lnTo>
                  <a:lnTo>
                    <a:pt x="3142" y="4750"/>
                  </a:lnTo>
                  <a:lnTo>
                    <a:pt x="3020" y="4847"/>
                  </a:lnTo>
                  <a:lnTo>
                    <a:pt x="2874" y="4969"/>
                  </a:lnTo>
                  <a:lnTo>
                    <a:pt x="2557" y="5164"/>
                  </a:lnTo>
                  <a:lnTo>
                    <a:pt x="2265" y="5286"/>
                  </a:lnTo>
                  <a:lnTo>
                    <a:pt x="2119" y="5310"/>
                  </a:lnTo>
                  <a:lnTo>
                    <a:pt x="1997" y="5335"/>
                  </a:lnTo>
                  <a:lnTo>
                    <a:pt x="1997" y="5335"/>
                  </a:lnTo>
                  <a:lnTo>
                    <a:pt x="1754" y="5335"/>
                  </a:lnTo>
                  <a:lnTo>
                    <a:pt x="1535" y="5383"/>
                  </a:lnTo>
                  <a:lnTo>
                    <a:pt x="1364" y="5456"/>
                  </a:lnTo>
                  <a:lnTo>
                    <a:pt x="1242" y="5529"/>
                  </a:lnTo>
                  <a:lnTo>
                    <a:pt x="1242" y="5529"/>
                  </a:lnTo>
                  <a:lnTo>
                    <a:pt x="1169" y="5602"/>
                  </a:lnTo>
                  <a:lnTo>
                    <a:pt x="1096" y="5700"/>
                  </a:lnTo>
                  <a:lnTo>
                    <a:pt x="1047" y="5797"/>
                  </a:lnTo>
                  <a:lnTo>
                    <a:pt x="1047" y="5895"/>
                  </a:lnTo>
                  <a:lnTo>
                    <a:pt x="1047" y="5895"/>
                  </a:lnTo>
                  <a:lnTo>
                    <a:pt x="1047" y="5992"/>
                  </a:lnTo>
                  <a:lnTo>
                    <a:pt x="1096" y="6090"/>
                  </a:lnTo>
                  <a:lnTo>
                    <a:pt x="1169" y="6187"/>
                  </a:lnTo>
                  <a:lnTo>
                    <a:pt x="1242" y="6284"/>
                  </a:lnTo>
                  <a:lnTo>
                    <a:pt x="1242" y="6284"/>
                  </a:lnTo>
                  <a:lnTo>
                    <a:pt x="1315" y="6357"/>
                  </a:lnTo>
                  <a:lnTo>
                    <a:pt x="1413" y="6406"/>
                  </a:lnTo>
                  <a:lnTo>
                    <a:pt x="1535" y="6455"/>
                  </a:lnTo>
                  <a:lnTo>
                    <a:pt x="1608" y="6455"/>
                  </a:lnTo>
                  <a:lnTo>
                    <a:pt x="1608" y="6455"/>
                  </a:lnTo>
                  <a:lnTo>
                    <a:pt x="1729" y="6504"/>
                  </a:lnTo>
                  <a:lnTo>
                    <a:pt x="1876" y="6601"/>
                  </a:lnTo>
                  <a:lnTo>
                    <a:pt x="2070" y="6747"/>
                  </a:lnTo>
                  <a:lnTo>
                    <a:pt x="2290" y="6942"/>
                  </a:lnTo>
                  <a:lnTo>
                    <a:pt x="2290" y="6942"/>
                  </a:lnTo>
                  <a:lnTo>
                    <a:pt x="2484" y="7137"/>
                  </a:lnTo>
                  <a:lnTo>
                    <a:pt x="2679" y="7283"/>
                  </a:lnTo>
                  <a:lnTo>
                    <a:pt x="2825" y="7380"/>
                  </a:lnTo>
                  <a:lnTo>
                    <a:pt x="2947" y="7405"/>
                  </a:lnTo>
                  <a:lnTo>
                    <a:pt x="2947" y="7405"/>
                  </a:lnTo>
                  <a:lnTo>
                    <a:pt x="3093" y="7380"/>
                  </a:lnTo>
                  <a:lnTo>
                    <a:pt x="3166" y="7356"/>
                  </a:lnTo>
                  <a:lnTo>
                    <a:pt x="3239" y="7332"/>
                  </a:lnTo>
                  <a:lnTo>
                    <a:pt x="3239" y="7332"/>
                  </a:lnTo>
                  <a:lnTo>
                    <a:pt x="3288" y="7283"/>
                  </a:lnTo>
                  <a:lnTo>
                    <a:pt x="3410" y="7259"/>
                  </a:lnTo>
                  <a:lnTo>
                    <a:pt x="3556" y="7234"/>
                  </a:lnTo>
                  <a:lnTo>
                    <a:pt x="3702" y="7234"/>
                  </a:lnTo>
                  <a:lnTo>
                    <a:pt x="3702" y="7234"/>
                  </a:lnTo>
                  <a:lnTo>
                    <a:pt x="3873" y="7234"/>
                  </a:lnTo>
                  <a:lnTo>
                    <a:pt x="4019" y="7283"/>
                  </a:lnTo>
                  <a:lnTo>
                    <a:pt x="4165" y="7332"/>
                  </a:lnTo>
                  <a:lnTo>
                    <a:pt x="4262" y="7429"/>
                  </a:lnTo>
                  <a:lnTo>
                    <a:pt x="4262" y="7429"/>
                  </a:lnTo>
                  <a:lnTo>
                    <a:pt x="4360" y="7502"/>
                  </a:lnTo>
                  <a:lnTo>
                    <a:pt x="4457" y="7551"/>
                  </a:lnTo>
                  <a:lnTo>
                    <a:pt x="4555" y="7600"/>
                  </a:lnTo>
                  <a:lnTo>
                    <a:pt x="4652" y="7600"/>
                  </a:lnTo>
                  <a:lnTo>
                    <a:pt x="4652" y="7600"/>
                  </a:lnTo>
                  <a:lnTo>
                    <a:pt x="4749" y="7648"/>
                  </a:lnTo>
                  <a:lnTo>
                    <a:pt x="4896" y="7721"/>
                  </a:lnTo>
                  <a:lnTo>
                    <a:pt x="5066" y="7843"/>
                  </a:lnTo>
                  <a:lnTo>
                    <a:pt x="5212" y="7989"/>
                  </a:lnTo>
                  <a:lnTo>
                    <a:pt x="5212" y="7989"/>
                  </a:lnTo>
                  <a:lnTo>
                    <a:pt x="5383" y="8135"/>
                  </a:lnTo>
                  <a:lnTo>
                    <a:pt x="5553" y="8257"/>
                  </a:lnTo>
                  <a:lnTo>
                    <a:pt x="5699" y="8330"/>
                  </a:lnTo>
                  <a:lnTo>
                    <a:pt x="5797" y="8355"/>
                  </a:lnTo>
                  <a:lnTo>
                    <a:pt x="5797" y="8355"/>
                  </a:lnTo>
                  <a:lnTo>
                    <a:pt x="5870" y="8379"/>
                  </a:lnTo>
                  <a:lnTo>
                    <a:pt x="5992" y="8428"/>
                  </a:lnTo>
                  <a:lnTo>
                    <a:pt x="6089" y="8476"/>
                  </a:lnTo>
                  <a:lnTo>
                    <a:pt x="6162" y="8549"/>
                  </a:lnTo>
                  <a:lnTo>
                    <a:pt x="6162" y="8549"/>
                  </a:lnTo>
                  <a:lnTo>
                    <a:pt x="6259" y="8622"/>
                  </a:lnTo>
                  <a:lnTo>
                    <a:pt x="6357" y="8695"/>
                  </a:lnTo>
                  <a:lnTo>
                    <a:pt x="6454" y="8720"/>
                  </a:lnTo>
                  <a:lnTo>
                    <a:pt x="6552" y="8744"/>
                  </a:lnTo>
                  <a:lnTo>
                    <a:pt x="6552" y="8744"/>
                  </a:lnTo>
                  <a:lnTo>
                    <a:pt x="6649" y="8769"/>
                  </a:lnTo>
                  <a:lnTo>
                    <a:pt x="6747" y="8793"/>
                  </a:lnTo>
                  <a:lnTo>
                    <a:pt x="6844" y="8866"/>
                  </a:lnTo>
                  <a:lnTo>
                    <a:pt x="6941" y="8939"/>
                  </a:lnTo>
                  <a:lnTo>
                    <a:pt x="6941" y="8939"/>
                  </a:lnTo>
                  <a:lnTo>
                    <a:pt x="7014" y="9036"/>
                  </a:lnTo>
                  <a:lnTo>
                    <a:pt x="7063" y="9134"/>
                  </a:lnTo>
                  <a:lnTo>
                    <a:pt x="7112" y="9231"/>
                  </a:lnTo>
                  <a:lnTo>
                    <a:pt x="7112" y="9304"/>
                  </a:lnTo>
                  <a:lnTo>
                    <a:pt x="7112" y="9304"/>
                  </a:lnTo>
                  <a:lnTo>
                    <a:pt x="7112" y="9402"/>
                  </a:lnTo>
                  <a:lnTo>
                    <a:pt x="7063" y="9499"/>
                  </a:lnTo>
                  <a:lnTo>
                    <a:pt x="7014" y="9597"/>
                  </a:lnTo>
                  <a:lnTo>
                    <a:pt x="6941" y="9694"/>
                  </a:lnTo>
                  <a:lnTo>
                    <a:pt x="6941" y="9694"/>
                  </a:lnTo>
                  <a:lnTo>
                    <a:pt x="6868" y="9791"/>
                  </a:lnTo>
                  <a:lnTo>
                    <a:pt x="6795" y="9889"/>
                  </a:lnTo>
                  <a:lnTo>
                    <a:pt x="6747" y="9986"/>
                  </a:lnTo>
                  <a:lnTo>
                    <a:pt x="6747" y="10084"/>
                  </a:lnTo>
                  <a:lnTo>
                    <a:pt x="6747" y="10084"/>
                  </a:lnTo>
                  <a:lnTo>
                    <a:pt x="6722" y="10181"/>
                  </a:lnTo>
                  <a:lnTo>
                    <a:pt x="6625" y="10327"/>
                  </a:lnTo>
                  <a:lnTo>
                    <a:pt x="6503" y="10473"/>
                  </a:lnTo>
                  <a:lnTo>
                    <a:pt x="6357" y="10644"/>
                  </a:lnTo>
                  <a:lnTo>
                    <a:pt x="6357" y="10644"/>
                  </a:lnTo>
                  <a:lnTo>
                    <a:pt x="6211" y="10814"/>
                  </a:lnTo>
                  <a:lnTo>
                    <a:pt x="6089" y="10961"/>
                  </a:lnTo>
                  <a:lnTo>
                    <a:pt x="6016" y="11107"/>
                  </a:lnTo>
                  <a:lnTo>
                    <a:pt x="5992" y="11204"/>
                  </a:lnTo>
                  <a:lnTo>
                    <a:pt x="5992" y="11204"/>
                  </a:lnTo>
                  <a:lnTo>
                    <a:pt x="5943" y="11326"/>
                  </a:lnTo>
                  <a:lnTo>
                    <a:pt x="5870" y="11472"/>
                  </a:lnTo>
                  <a:lnTo>
                    <a:pt x="5748" y="11618"/>
                  </a:lnTo>
                  <a:lnTo>
                    <a:pt x="5602" y="11789"/>
                  </a:lnTo>
                  <a:lnTo>
                    <a:pt x="5602" y="11789"/>
                  </a:lnTo>
                  <a:lnTo>
                    <a:pt x="5456" y="11935"/>
                  </a:lnTo>
                  <a:lnTo>
                    <a:pt x="5334" y="12105"/>
                  </a:lnTo>
                  <a:lnTo>
                    <a:pt x="5261" y="12251"/>
                  </a:lnTo>
                  <a:lnTo>
                    <a:pt x="5212" y="12349"/>
                  </a:lnTo>
                  <a:lnTo>
                    <a:pt x="5212" y="12349"/>
                  </a:lnTo>
                  <a:lnTo>
                    <a:pt x="5188" y="12446"/>
                  </a:lnTo>
                  <a:lnTo>
                    <a:pt x="5139" y="12568"/>
                  </a:lnTo>
                  <a:lnTo>
                    <a:pt x="5042" y="12714"/>
                  </a:lnTo>
                  <a:lnTo>
                    <a:pt x="4944" y="12836"/>
                  </a:lnTo>
                  <a:lnTo>
                    <a:pt x="4944" y="12836"/>
                  </a:lnTo>
                  <a:lnTo>
                    <a:pt x="4822" y="12958"/>
                  </a:lnTo>
                  <a:lnTo>
                    <a:pt x="4725" y="13079"/>
                  </a:lnTo>
                  <a:lnTo>
                    <a:pt x="4676" y="13201"/>
                  </a:lnTo>
                  <a:lnTo>
                    <a:pt x="4652" y="13299"/>
                  </a:lnTo>
                  <a:lnTo>
                    <a:pt x="4652" y="13299"/>
                  </a:lnTo>
                  <a:lnTo>
                    <a:pt x="4676" y="13469"/>
                  </a:lnTo>
                  <a:lnTo>
                    <a:pt x="4701" y="13542"/>
                  </a:lnTo>
                  <a:lnTo>
                    <a:pt x="4749" y="13591"/>
                  </a:lnTo>
                  <a:lnTo>
                    <a:pt x="4749" y="13591"/>
                  </a:lnTo>
                  <a:lnTo>
                    <a:pt x="4774" y="13640"/>
                  </a:lnTo>
                  <a:lnTo>
                    <a:pt x="4822" y="13713"/>
                  </a:lnTo>
                  <a:lnTo>
                    <a:pt x="4847" y="13883"/>
                  </a:lnTo>
                  <a:lnTo>
                    <a:pt x="4847" y="13883"/>
                  </a:lnTo>
                  <a:lnTo>
                    <a:pt x="4822" y="13956"/>
                  </a:lnTo>
                  <a:lnTo>
                    <a:pt x="4774" y="14005"/>
                  </a:lnTo>
                  <a:lnTo>
                    <a:pt x="4725" y="14054"/>
                  </a:lnTo>
                  <a:lnTo>
                    <a:pt x="4652" y="14054"/>
                  </a:lnTo>
                  <a:lnTo>
                    <a:pt x="4652" y="14054"/>
                  </a:lnTo>
                  <a:lnTo>
                    <a:pt x="4555" y="14054"/>
                  </a:lnTo>
                  <a:lnTo>
                    <a:pt x="4457" y="14005"/>
                  </a:lnTo>
                  <a:lnTo>
                    <a:pt x="4360" y="13956"/>
                  </a:lnTo>
                  <a:lnTo>
                    <a:pt x="4262" y="13883"/>
                  </a:lnTo>
                  <a:lnTo>
                    <a:pt x="4262" y="13883"/>
                  </a:lnTo>
                  <a:lnTo>
                    <a:pt x="4189" y="13761"/>
                  </a:lnTo>
                  <a:lnTo>
                    <a:pt x="4141" y="13615"/>
                  </a:lnTo>
                  <a:lnTo>
                    <a:pt x="4092" y="13469"/>
                  </a:lnTo>
                  <a:lnTo>
                    <a:pt x="4092" y="13299"/>
                  </a:lnTo>
                  <a:lnTo>
                    <a:pt x="4092" y="13299"/>
                  </a:lnTo>
                  <a:lnTo>
                    <a:pt x="4067" y="13152"/>
                  </a:lnTo>
                  <a:lnTo>
                    <a:pt x="4019" y="12982"/>
                  </a:lnTo>
                  <a:lnTo>
                    <a:pt x="3970" y="12836"/>
                  </a:lnTo>
                  <a:lnTo>
                    <a:pt x="3897" y="12738"/>
                  </a:lnTo>
                  <a:lnTo>
                    <a:pt x="3897" y="12738"/>
                  </a:lnTo>
                  <a:lnTo>
                    <a:pt x="3848" y="12690"/>
                  </a:lnTo>
                  <a:lnTo>
                    <a:pt x="3824" y="12592"/>
                  </a:lnTo>
                  <a:lnTo>
                    <a:pt x="3751" y="12349"/>
                  </a:lnTo>
                  <a:lnTo>
                    <a:pt x="3726" y="12056"/>
                  </a:lnTo>
                  <a:lnTo>
                    <a:pt x="3702" y="11716"/>
                  </a:lnTo>
                  <a:lnTo>
                    <a:pt x="3702" y="11472"/>
                  </a:lnTo>
                  <a:lnTo>
                    <a:pt x="3702" y="11472"/>
                  </a:lnTo>
                  <a:lnTo>
                    <a:pt x="3702" y="11301"/>
                  </a:lnTo>
                  <a:lnTo>
                    <a:pt x="3653" y="11107"/>
                  </a:lnTo>
                  <a:lnTo>
                    <a:pt x="3629" y="10936"/>
                  </a:lnTo>
                  <a:lnTo>
                    <a:pt x="3556" y="10741"/>
                  </a:lnTo>
                  <a:lnTo>
                    <a:pt x="3483" y="10571"/>
                  </a:lnTo>
                  <a:lnTo>
                    <a:pt x="3410" y="10425"/>
                  </a:lnTo>
                  <a:lnTo>
                    <a:pt x="3312" y="10279"/>
                  </a:lnTo>
                  <a:lnTo>
                    <a:pt x="3239" y="10181"/>
                  </a:lnTo>
                  <a:lnTo>
                    <a:pt x="3239" y="10181"/>
                  </a:lnTo>
                  <a:lnTo>
                    <a:pt x="3045" y="9962"/>
                  </a:lnTo>
                  <a:lnTo>
                    <a:pt x="2898" y="9767"/>
                  </a:lnTo>
                  <a:lnTo>
                    <a:pt x="2801" y="9621"/>
                  </a:lnTo>
                  <a:lnTo>
                    <a:pt x="2752" y="9499"/>
                  </a:lnTo>
                  <a:lnTo>
                    <a:pt x="2752" y="9499"/>
                  </a:lnTo>
                  <a:lnTo>
                    <a:pt x="2728" y="9353"/>
                  </a:lnTo>
                  <a:lnTo>
                    <a:pt x="2704" y="9280"/>
                  </a:lnTo>
                  <a:lnTo>
                    <a:pt x="2655" y="9231"/>
                  </a:lnTo>
                  <a:lnTo>
                    <a:pt x="2655" y="9231"/>
                  </a:lnTo>
                  <a:lnTo>
                    <a:pt x="2631" y="9158"/>
                  </a:lnTo>
                  <a:lnTo>
                    <a:pt x="2582" y="9036"/>
                  </a:lnTo>
                  <a:lnTo>
                    <a:pt x="2582" y="8890"/>
                  </a:lnTo>
                  <a:lnTo>
                    <a:pt x="2557" y="8744"/>
                  </a:lnTo>
                  <a:lnTo>
                    <a:pt x="2557" y="8744"/>
                  </a:lnTo>
                  <a:lnTo>
                    <a:pt x="2582" y="8598"/>
                  </a:lnTo>
                  <a:lnTo>
                    <a:pt x="2582" y="8452"/>
                  </a:lnTo>
                  <a:lnTo>
                    <a:pt x="2631" y="8330"/>
                  </a:lnTo>
                  <a:lnTo>
                    <a:pt x="2655" y="8281"/>
                  </a:lnTo>
                  <a:lnTo>
                    <a:pt x="2655" y="8281"/>
                  </a:lnTo>
                  <a:lnTo>
                    <a:pt x="2704" y="8208"/>
                  </a:lnTo>
                  <a:lnTo>
                    <a:pt x="2728" y="8160"/>
                  </a:lnTo>
                  <a:lnTo>
                    <a:pt x="2752" y="7989"/>
                  </a:lnTo>
                  <a:lnTo>
                    <a:pt x="2752" y="7989"/>
                  </a:lnTo>
                  <a:lnTo>
                    <a:pt x="2728" y="7819"/>
                  </a:lnTo>
                  <a:lnTo>
                    <a:pt x="2704" y="7746"/>
                  </a:lnTo>
                  <a:lnTo>
                    <a:pt x="2655" y="7697"/>
                  </a:lnTo>
                  <a:lnTo>
                    <a:pt x="2655" y="7697"/>
                  </a:lnTo>
                  <a:lnTo>
                    <a:pt x="2606" y="7673"/>
                  </a:lnTo>
                  <a:lnTo>
                    <a:pt x="2533" y="7624"/>
                  </a:lnTo>
                  <a:lnTo>
                    <a:pt x="2363" y="7600"/>
                  </a:lnTo>
                  <a:lnTo>
                    <a:pt x="2363" y="7600"/>
                  </a:lnTo>
                  <a:lnTo>
                    <a:pt x="2265" y="7575"/>
                  </a:lnTo>
                  <a:lnTo>
                    <a:pt x="2119" y="7502"/>
                  </a:lnTo>
                  <a:lnTo>
                    <a:pt x="1973" y="7380"/>
                  </a:lnTo>
                  <a:lnTo>
                    <a:pt x="1802" y="7234"/>
                  </a:lnTo>
                  <a:lnTo>
                    <a:pt x="1802" y="7234"/>
                  </a:lnTo>
                  <a:lnTo>
                    <a:pt x="1632" y="7088"/>
                  </a:lnTo>
                  <a:lnTo>
                    <a:pt x="1486" y="6966"/>
                  </a:lnTo>
                  <a:lnTo>
                    <a:pt x="1340" y="6869"/>
                  </a:lnTo>
                  <a:lnTo>
                    <a:pt x="1242" y="6845"/>
                  </a:lnTo>
                  <a:lnTo>
                    <a:pt x="1242" y="6845"/>
                  </a:lnTo>
                  <a:lnTo>
                    <a:pt x="1121" y="6796"/>
                  </a:lnTo>
                  <a:lnTo>
                    <a:pt x="926" y="6674"/>
                  </a:lnTo>
                  <a:lnTo>
                    <a:pt x="706" y="6504"/>
                  </a:lnTo>
                  <a:lnTo>
                    <a:pt x="463" y="6284"/>
                  </a:lnTo>
                  <a:lnTo>
                    <a:pt x="463" y="6284"/>
                  </a:lnTo>
                  <a:lnTo>
                    <a:pt x="171" y="5919"/>
                  </a:lnTo>
                  <a:lnTo>
                    <a:pt x="0" y="5700"/>
                  </a:lnTo>
                  <a:lnTo>
                    <a:pt x="0" y="5700"/>
                  </a:lnTo>
                  <a:lnTo>
                    <a:pt x="0" y="5724"/>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715" name="Google Shape;1715;p48"/>
            <p:cNvSpPr/>
            <p:nvPr/>
          </p:nvSpPr>
          <p:spPr>
            <a:xfrm>
              <a:off x="6128575" y="3695900"/>
              <a:ext cx="86475" cy="47525"/>
            </a:xfrm>
            <a:custGeom>
              <a:avLst/>
              <a:gdLst/>
              <a:ahLst/>
              <a:cxnLst/>
              <a:rect l="l" t="t" r="r" b="b"/>
              <a:pathLst>
                <a:path w="3459" h="1901" fill="none" extrusionOk="0">
                  <a:moveTo>
                    <a:pt x="2022" y="1340"/>
                  </a:moveTo>
                  <a:lnTo>
                    <a:pt x="2022" y="1340"/>
                  </a:lnTo>
                  <a:lnTo>
                    <a:pt x="1924" y="1413"/>
                  </a:lnTo>
                  <a:lnTo>
                    <a:pt x="1827" y="1486"/>
                  </a:lnTo>
                  <a:lnTo>
                    <a:pt x="1729" y="1511"/>
                  </a:lnTo>
                  <a:lnTo>
                    <a:pt x="1632" y="1535"/>
                  </a:lnTo>
                  <a:lnTo>
                    <a:pt x="1632" y="1535"/>
                  </a:lnTo>
                  <a:lnTo>
                    <a:pt x="1559" y="1535"/>
                  </a:lnTo>
                  <a:lnTo>
                    <a:pt x="1461" y="1584"/>
                  </a:lnTo>
                  <a:lnTo>
                    <a:pt x="1340" y="1657"/>
                  </a:lnTo>
                  <a:lnTo>
                    <a:pt x="1267" y="1730"/>
                  </a:lnTo>
                  <a:lnTo>
                    <a:pt x="1267" y="1730"/>
                  </a:lnTo>
                  <a:lnTo>
                    <a:pt x="1169" y="1803"/>
                  </a:lnTo>
                  <a:lnTo>
                    <a:pt x="1072" y="1852"/>
                  </a:lnTo>
                  <a:lnTo>
                    <a:pt x="974" y="1900"/>
                  </a:lnTo>
                  <a:lnTo>
                    <a:pt x="877" y="1900"/>
                  </a:lnTo>
                  <a:lnTo>
                    <a:pt x="877" y="1900"/>
                  </a:lnTo>
                  <a:lnTo>
                    <a:pt x="779" y="1900"/>
                  </a:lnTo>
                  <a:lnTo>
                    <a:pt x="682" y="1852"/>
                  </a:lnTo>
                  <a:lnTo>
                    <a:pt x="585" y="1803"/>
                  </a:lnTo>
                  <a:lnTo>
                    <a:pt x="512" y="1730"/>
                  </a:lnTo>
                  <a:lnTo>
                    <a:pt x="512" y="1730"/>
                  </a:lnTo>
                  <a:lnTo>
                    <a:pt x="438" y="1633"/>
                  </a:lnTo>
                  <a:lnTo>
                    <a:pt x="414" y="1535"/>
                  </a:lnTo>
                  <a:lnTo>
                    <a:pt x="438" y="1438"/>
                  </a:lnTo>
                  <a:lnTo>
                    <a:pt x="512" y="1340"/>
                  </a:lnTo>
                  <a:lnTo>
                    <a:pt x="512" y="1340"/>
                  </a:lnTo>
                  <a:lnTo>
                    <a:pt x="585" y="1243"/>
                  </a:lnTo>
                  <a:lnTo>
                    <a:pt x="633" y="1145"/>
                  </a:lnTo>
                  <a:lnTo>
                    <a:pt x="682" y="1048"/>
                  </a:lnTo>
                  <a:lnTo>
                    <a:pt x="682" y="951"/>
                  </a:lnTo>
                  <a:lnTo>
                    <a:pt x="682" y="951"/>
                  </a:lnTo>
                  <a:lnTo>
                    <a:pt x="658" y="804"/>
                  </a:lnTo>
                  <a:lnTo>
                    <a:pt x="633" y="731"/>
                  </a:lnTo>
                  <a:lnTo>
                    <a:pt x="585" y="683"/>
                  </a:lnTo>
                  <a:lnTo>
                    <a:pt x="585" y="683"/>
                  </a:lnTo>
                  <a:lnTo>
                    <a:pt x="536" y="634"/>
                  </a:lnTo>
                  <a:lnTo>
                    <a:pt x="463" y="610"/>
                  </a:lnTo>
                  <a:lnTo>
                    <a:pt x="317" y="585"/>
                  </a:lnTo>
                  <a:lnTo>
                    <a:pt x="317" y="585"/>
                  </a:lnTo>
                  <a:lnTo>
                    <a:pt x="146" y="561"/>
                  </a:lnTo>
                  <a:lnTo>
                    <a:pt x="73" y="512"/>
                  </a:lnTo>
                  <a:lnTo>
                    <a:pt x="24" y="488"/>
                  </a:lnTo>
                  <a:lnTo>
                    <a:pt x="24" y="488"/>
                  </a:lnTo>
                  <a:lnTo>
                    <a:pt x="0" y="439"/>
                  </a:lnTo>
                  <a:lnTo>
                    <a:pt x="24" y="366"/>
                  </a:lnTo>
                  <a:lnTo>
                    <a:pt x="49" y="293"/>
                  </a:lnTo>
                  <a:lnTo>
                    <a:pt x="122" y="196"/>
                  </a:lnTo>
                  <a:lnTo>
                    <a:pt x="122" y="196"/>
                  </a:lnTo>
                  <a:lnTo>
                    <a:pt x="171" y="171"/>
                  </a:lnTo>
                  <a:lnTo>
                    <a:pt x="268" y="123"/>
                  </a:lnTo>
                  <a:lnTo>
                    <a:pt x="512" y="74"/>
                  </a:lnTo>
                  <a:lnTo>
                    <a:pt x="804" y="25"/>
                  </a:lnTo>
                  <a:lnTo>
                    <a:pt x="1145" y="1"/>
                  </a:lnTo>
                  <a:lnTo>
                    <a:pt x="2509" y="1"/>
                  </a:lnTo>
                  <a:lnTo>
                    <a:pt x="2509" y="1"/>
                  </a:lnTo>
                  <a:lnTo>
                    <a:pt x="2850" y="25"/>
                  </a:lnTo>
                  <a:lnTo>
                    <a:pt x="3142" y="49"/>
                  </a:lnTo>
                  <a:lnTo>
                    <a:pt x="3337" y="74"/>
                  </a:lnTo>
                  <a:lnTo>
                    <a:pt x="3434" y="98"/>
                  </a:lnTo>
                  <a:lnTo>
                    <a:pt x="3434" y="98"/>
                  </a:lnTo>
                  <a:lnTo>
                    <a:pt x="3458" y="123"/>
                  </a:lnTo>
                  <a:lnTo>
                    <a:pt x="3434" y="171"/>
                  </a:lnTo>
                  <a:lnTo>
                    <a:pt x="3361" y="317"/>
                  </a:lnTo>
                  <a:lnTo>
                    <a:pt x="3239" y="488"/>
                  </a:lnTo>
                  <a:lnTo>
                    <a:pt x="3069" y="683"/>
                  </a:lnTo>
                  <a:lnTo>
                    <a:pt x="3069" y="683"/>
                  </a:lnTo>
                  <a:lnTo>
                    <a:pt x="2874" y="853"/>
                  </a:lnTo>
                  <a:lnTo>
                    <a:pt x="2679" y="999"/>
                  </a:lnTo>
                  <a:lnTo>
                    <a:pt x="2509" y="1121"/>
                  </a:lnTo>
                  <a:lnTo>
                    <a:pt x="2411" y="1145"/>
                  </a:lnTo>
                  <a:lnTo>
                    <a:pt x="2411" y="1145"/>
                  </a:lnTo>
                  <a:lnTo>
                    <a:pt x="2314" y="1170"/>
                  </a:lnTo>
                  <a:lnTo>
                    <a:pt x="2216" y="1194"/>
                  </a:lnTo>
                  <a:lnTo>
                    <a:pt x="2119" y="1267"/>
                  </a:lnTo>
                  <a:lnTo>
                    <a:pt x="2022" y="1340"/>
                  </a:lnTo>
                  <a:lnTo>
                    <a:pt x="2022" y="134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716" name="Google Shape;1716;p48"/>
            <p:cNvSpPr/>
            <p:nvPr/>
          </p:nvSpPr>
          <p:spPr>
            <a:xfrm>
              <a:off x="6357500" y="3940075"/>
              <a:ext cx="18900" cy="34725"/>
            </a:xfrm>
            <a:custGeom>
              <a:avLst/>
              <a:gdLst/>
              <a:ahLst/>
              <a:cxnLst/>
              <a:rect l="l" t="t" r="r" b="b"/>
              <a:pathLst>
                <a:path w="756" h="1389" fill="none" extrusionOk="0">
                  <a:moveTo>
                    <a:pt x="585" y="682"/>
                  </a:moveTo>
                  <a:lnTo>
                    <a:pt x="585" y="682"/>
                  </a:lnTo>
                  <a:lnTo>
                    <a:pt x="512" y="779"/>
                  </a:lnTo>
                  <a:lnTo>
                    <a:pt x="439" y="877"/>
                  </a:lnTo>
                  <a:lnTo>
                    <a:pt x="390" y="974"/>
                  </a:lnTo>
                  <a:lnTo>
                    <a:pt x="390" y="1072"/>
                  </a:lnTo>
                  <a:lnTo>
                    <a:pt x="390" y="1072"/>
                  </a:lnTo>
                  <a:lnTo>
                    <a:pt x="366" y="1218"/>
                  </a:lnTo>
                  <a:lnTo>
                    <a:pt x="317" y="1291"/>
                  </a:lnTo>
                  <a:lnTo>
                    <a:pt x="293" y="1364"/>
                  </a:lnTo>
                  <a:lnTo>
                    <a:pt x="293" y="1364"/>
                  </a:lnTo>
                  <a:lnTo>
                    <a:pt x="244" y="1388"/>
                  </a:lnTo>
                  <a:lnTo>
                    <a:pt x="195" y="1388"/>
                  </a:lnTo>
                  <a:lnTo>
                    <a:pt x="147" y="1388"/>
                  </a:lnTo>
                  <a:lnTo>
                    <a:pt x="98" y="1364"/>
                  </a:lnTo>
                  <a:lnTo>
                    <a:pt x="98" y="1364"/>
                  </a:lnTo>
                  <a:lnTo>
                    <a:pt x="74" y="1291"/>
                  </a:lnTo>
                  <a:lnTo>
                    <a:pt x="25" y="1169"/>
                  </a:lnTo>
                  <a:lnTo>
                    <a:pt x="25" y="1023"/>
                  </a:lnTo>
                  <a:lnTo>
                    <a:pt x="1" y="877"/>
                  </a:lnTo>
                  <a:lnTo>
                    <a:pt x="1" y="877"/>
                  </a:lnTo>
                  <a:lnTo>
                    <a:pt x="25" y="706"/>
                  </a:lnTo>
                  <a:lnTo>
                    <a:pt x="98" y="536"/>
                  </a:lnTo>
                  <a:lnTo>
                    <a:pt x="171" y="365"/>
                  </a:lnTo>
                  <a:lnTo>
                    <a:pt x="293" y="219"/>
                  </a:lnTo>
                  <a:lnTo>
                    <a:pt x="293" y="219"/>
                  </a:lnTo>
                  <a:lnTo>
                    <a:pt x="415" y="122"/>
                  </a:lnTo>
                  <a:lnTo>
                    <a:pt x="512" y="49"/>
                  </a:lnTo>
                  <a:lnTo>
                    <a:pt x="609" y="0"/>
                  </a:lnTo>
                  <a:lnTo>
                    <a:pt x="682" y="24"/>
                  </a:lnTo>
                  <a:lnTo>
                    <a:pt x="682" y="24"/>
                  </a:lnTo>
                  <a:lnTo>
                    <a:pt x="707" y="73"/>
                  </a:lnTo>
                  <a:lnTo>
                    <a:pt x="731" y="146"/>
                  </a:lnTo>
                  <a:lnTo>
                    <a:pt x="756" y="317"/>
                  </a:lnTo>
                  <a:lnTo>
                    <a:pt x="756" y="317"/>
                  </a:lnTo>
                  <a:lnTo>
                    <a:pt x="756" y="390"/>
                  </a:lnTo>
                  <a:lnTo>
                    <a:pt x="707" y="487"/>
                  </a:lnTo>
                  <a:lnTo>
                    <a:pt x="658" y="609"/>
                  </a:lnTo>
                  <a:lnTo>
                    <a:pt x="585" y="682"/>
                  </a:lnTo>
                  <a:lnTo>
                    <a:pt x="585" y="682"/>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717" name="Google Shape;1717;p48"/>
            <p:cNvSpPr/>
            <p:nvPr/>
          </p:nvSpPr>
          <p:spPr>
            <a:xfrm>
              <a:off x="6202850" y="3720875"/>
              <a:ext cx="204000" cy="278875"/>
            </a:xfrm>
            <a:custGeom>
              <a:avLst/>
              <a:gdLst/>
              <a:ahLst/>
              <a:cxnLst/>
              <a:rect l="l" t="t" r="r" b="b"/>
              <a:pathLst>
                <a:path w="8160" h="11155" fill="none" extrusionOk="0">
                  <a:moveTo>
                    <a:pt x="8159" y="4774"/>
                  </a:moveTo>
                  <a:lnTo>
                    <a:pt x="8159" y="4774"/>
                  </a:lnTo>
                  <a:lnTo>
                    <a:pt x="7599" y="4701"/>
                  </a:lnTo>
                  <a:lnTo>
                    <a:pt x="7283" y="4652"/>
                  </a:lnTo>
                  <a:lnTo>
                    <a:pt x="7136" y="4603"/>
                  </a:lnTo>
                  <a:lnTo>
                    <a:pt x="7136" y="4603"/>
                  </a:lnTo>
                  <a:lnTo>
                    <a:pt x="7088" y="4579"/>
                  </a:lnTo>
                  <a:lnTo>
                    <a:pt x="7015" y="4555"/>
                  </a:lnTo>
                  <a:lnTo>
                    <a:pt x="6844" y="4530"/>
                  </a:lnTo>
                  <a:lnTo>
                    <a:pt x="6844" y="4530"/>
                  </a:lnTo>
                  <a:lnTo>
                    <a:pt x="6747" y="4506"/>
                  </a:lnTo>
                  <a:lnTo>
                    <a:pt x="6649" y="4457"/>
                  </a:lnTo>
                  <a:lnTo>
                    <a:pt x="6552" y="4409"/>
                  </a:lnTo>
                  <a:lnTo>
                    <a:pt x="6454" y="4336"/>
                  </a:lnTo>
                  <a:lnTo>
                    <a:pt x="6454" y="4336"/>
                  </a:lnTo>
                  <a:lnTo>
                    <a:pt x="6381" y="4262"/>
                  </a:lnTo>
                  <a:lnTo>
                    <a:pt x="6308" y="4214"/>
                  </a:lnTo>
                  <a:lnTo>
                    <a:pt x="6235" y="4214"/>
                  </a:lnTo>
                  <a:lnTo>
                    <a:pt x="6187" y="4238"/>
                  </a:lnTo>
                  <a:lnTo>
                    <a:pt x="6187" y="4238"/>
                  </a:lnTo>
                  <a:lnTo>
                    <a:pt x="6162" y="4287"/>
                  </a:lnTo>
                  <a:lnTo>
                    <a:pt x="6162" y="4360"/>
                  </a:lnTo>
                  <a:lnTo>
                    <a:pt x="6211" y="4433"/>
                  </a:lnTo>
                  <a:lnTo>
                    <a:pt x="6284" y="4530"/>
                  </a:lnTo>
                  <a:lnTo>
                    <a:pt x="6284" y="4530"/>
                  </a:lnTo>
                  <a:lnTo>
                    <a:pt x="6357" y="4603"/>
                  </a:lnTo>
                  <a:lnTo>
                    <a:pt x="6454" y="4652"/>
                  </a:lnTo>
                  <a:lnTo>
                    <a:pt x="6576" y="4701"/>
                  </a:lnTo>
                  <a:lnTo>
                    <a:pt x="6649" y="4701"/>
                  </a:lnTo>
                  <a:lnTo>
                    <a:pt x="6649" y="4701"/>
                  </a:lnTo>
                  <a:lnTo>
                    <a:pt x="6747" y="4725"/>
                  </a:lnTo>
                  <a:lnTo>
                    <a:pt x="6844" y="4774"/>
                  </a:lnTo>
                  <a:lnTo>
                    <a:pt x="6942" y="4823"/>
                  </a:lnTo>
                  <a:lnTo>
                    <a:pt x="7039" y="4896"/>
                  </a:lnTo>
                  <a:lnTo>
                    <a:pt x="7039" y="4896"/>
                  </a:lnTo>
                  <a:lnTo>
                    <a:pt x="7063" y="4944"/>
                  </a:lnTo>
                  <a:lnTo>
                    <a:pt x="7088" y="4993"/>
                  </a:lnTo>
                  <a:lnTo>
                    <a:pt x="7063" y="5139"/>
                  </a:lnTo>
                  <a:lnTo>
                    <a:pt x="6966" y="5310"/>
                  </a:lnTo>
                  <a:lnTo>
                    <a:pt x="6844" y="5480"/>
                  </a:lnTo>
                  <a:lnTo>
                    <a:pt x="6844" y="5480"/>
                  </a:lnTo>
                  <a:lnTo>
                    <a:pt x="6674" y="5626"/>
                  </a:lnTo>
                  <a:lnTo>
                    <a:pt x="6528" y="5748"/>
                  </a:lnTo>
                  <a:lnTo>
                    <a:pt x="6381" y="5821"/>
                  </a:lnTo>
                  <a:lnTo>
                    <a:pt x="6284" y="5846"/>
                  </a:lnTo>
                  <a:lnTo>
                    <a:pt x="6284" y="5846"/>
                  </a:lnTo>
                  <a:lnTo>
                    <a:pt x="6113" y="5870"/>
                  </a:lnTo>
                  <a:lnTo>
                    <a:pt x="6040" y="5894"/>
                  </a:lnTo>
                  <a:lnTo>
                    <a:pt x="5992" y="5943"/>
                  </a:lnTo>
                  <a:lnTo>
                    <a:pt x="5992" y="5943"/>
                  </a:lnTo>
                  <a:lnTo>
                    <a:pt x="5943" y="5967"/>
                  </a:lnTo>
                  <a:lnTo>
                    <a:pt x="5894" y="5992"/>
                  </a:lnTo>
                  <a:lnTo>
                    <a:pt x="5846" y="5967"/>
                  </a:lnTo>
                  <a:lnTo>
                    <a:pt x="5797" y="5943"/>
                  </a:lnTo>
                  <a:lnTo>
                    <a:pt x="5797" y="5943"/>
                  </a:lnTo>
                  <a:lnTo>
                    <a:pt x="5773" y="5894"/>
                  </a:lnTo>
                  <a:lnTo>
                    <a:pt x="5724" y="5821"/>
                  </a:lnTo>
                  <a:lnTo>
                    <a:pt x="5699" y="5651"/>
                  </a:lnTo>
                  <a:lnTo>
                    <a:pt x="5699" y="5651"/>
                  </a:lnTo>
                  <a:lnTo>
                    <a:pt x="5675" y="5553"/>
                  </a:lnTo>
                  <a:lnTo>
                    <a:pt x="5602" y="5407"/>
                  </a:lnTo>
                  <a:lnTo>
                    <a:pt x="5480" y="5261"/>
                  </a:lnTo>
                  <a:lnTo>
                    <a:pt x="5334" y="5091"/>
                  </a:lnTo>
                  <a:lnTo>
                    <a:pt x="5334" y="5091"/>
                  </a:lnTo>
                  <a:lnTo>
                    <a:pt x="5188" y="4920"/>
                  </a:lnTo>
                  <a:lnTo>
                    <a:pt x="5066" y="4774"/>
                  </a:lnTo>
                  <a:lnTo>
                    <a:pt x="4969" y="4628"/>
                  </a:lnTo>
                  <a:lnTo>
                    <a:pt x="4944" y="4530"/>
                  </a:lnTo>
                  <a:lnTo>
                    <a:pt x="4944" y="4530"/>
                  </a:lnTo>
                  <a:lnTo>
                    <a:pt x="4944" y="4457"/>
                  </a:lnTo>
                  <a:lnTo>
                    <a:pt x="4920" y="4409"/>
                  </a:lnTo>
                  <a:lnTo>
                    <a:pt x="4896" y="4409"/>
                  </a:lnTo>
                  <a:lnTo>
                    <a:pt x="4847" y="4433"/>
                  </a:lnTo>
                  <a:lnTo>
                    <a:pt x="4847" y="4433"/>
                  </a:lnTo>
                  <a:lnTo>
                    <a:pt x="4823" y="4482"/>
                  </a:lnTo>
                  <a:lnTo>
                    <a:pt x="4774" y="4555"/>
                  </a:lnTo>
                  <a:lnTo>
                    <a:pt x="4750" y="4701"/>
                  </a:lnTo>
                  <a:lnTo>
                    <a:pt x="4750" y="4701"/>
                  </a:lnTo>
                  <a:lnTo>
                    <a:pt x="4774" y="4798"/>
                  </a:lnTo>
                  <a:lnTo>
                    <a:pt x="4847" y="4920"/>
                  </a:lnTo>
                  <a:lnTo>
                    <a:pt x="4920" y="5066"/>
                  </a:lnTo>
                  <a:lnTo>
                    <a:pt x="5042" y="5188"/>
                  </a:lnTo>
                  <a:lnTo>
                    <a:pt x="5042" y="5188"/>
                  </a:lnTo>
                  <a:lnTo>
                    <a:pt x="5139" y="5310"/>
                  </a:lnTo>
                  <a:lnTo>
                    <a:pt x="5237" y="5431"/>
                  </a:lnTo>
                  <a:lnTo>
                    <a:pt x="5310" y="5553"/>
                  </a:lnTo>
                  <a:lnTo>
                    <a:pt x="5334" y="5651"/>
                  </a:lnTo>
                  <a:lnTo>
                    <a:pt x="5334" y="5651"/>
                  </a:lnTo>
                  <a:lnTo>
                    <a:pt x="5334" y="5748"/>
                  </a:lnTo>
                  <a:lnTo>
                    <a:pt x="5383" y="5846"/>
                  </a:lnTo>
                  <a:lnTo>
                    <a:pt x="5432" y="5943"/>
                  </a:lnTo>
                  <a:lnTo>
                    <a:pt x="5505" y="6040"/>
                  </a:lnTo>
                  <a:lnTo>
                    <a:pt x="5505" y="6040"/>
                  </a:lnTo>
                  <a:lnTo>
                    <a:pt x="5626" y="6113"/>
                  </a:lnTo>
                  <a:lnTo>
                    <a:pt x="5773" y="6162"/>
                  </a:lnTo>
                  <a:lnTo>
                    <a:pt x="5919" y="6211"/>
                  </a:lnTo>
                  <a:lnTo>
                    <a:pt x="6089" y="6235"/>
                  </a:lnTo>
                  <a:lnTo>
                    <a:pt x="6089" y="6235"/>
                  </a:lnTo>
                  <a:lnTo>
                    <a:pt x="6235" y="6235"/>
                  </a:lnTo>
                  <a:lnTo>
                    <a:pt x="6357" y="6284"/>
                  </a:lnTo>
                  <a:lnTo>
                    <a:pt x="6430" y="6333"/>
                  </a:lnTo>
                  <a:lnTo>
                    <a:pt x="6454" y="6381"/>
                  </a:lnTo>
                  <a:lnTo>
                    <a:pt x="6454" y="6430"/>
                  </a:lnTo>
                  <a:lnTo>
                    <a:pt x="6454" y="6430"/>
                  </a:lnTo>
                  <a:lnTo>
                    <a:pt x="6430" y="6527"/>
                  </a:lnTo>
                  <a:lnTo>
                    <a:pt x="6308" y="6722"/>
                  </a:lnTo>
                  <a:lnTo>
                    <a:pt x="6113" y="6941"/>
                  </a:lnTo>
                  <a:lnTo>
                    <a:pt x="5894" y="7185"/>
                  </a:lnTo>
                  <a:lnTo>
                    <a:pt x="5894" y="7185"/>
                  </a:lnTo>
                  <a:lnTo>
                    <a:pt x="5675" y="7429"/>
                  </a:lnTo>
                  <a:lnTo>
                    <a:pt x="5505" y="7696"/>
                  </a:lnTo>
                  <a:lnTo>
                    <a:pt x="5358" y="7940"/>
                  </a:lnTo>
                  <a:lnTo>
                    <a:pt x="5334" y="8037"/>
                  </a:lnTo>
                  <a:lnTo>
                    <a:pt x="5334" y="8135"/>
                  </a:lnTo>
                  <a:lnTo>
                    <a:pt x="5334" y="8135"/>
                  </a:lnTo>
                  <a:lnTo>
                    <a:pt x="5334" y="8281"/>
                  </a:lnTo>
                  <a:lnTo>
                    <a:pt x="5358" y="8427"/>
                  </a:lnTo>
                  <a:lnTo>
                    <a:pt x="5383" y="8525"/>
                  </a:lnTo>
                  <a:lnTo>
                    <a:pt x="5432" y="8598"/>
                  </a:lnTo>
                  <a:lnTo>
                    <a:pt x="5432" y="8598"/>
                  </a:lnTo>
                  <a:lnTo>
                    <a:pt x="5456" y="8646"/>
                  </a:lnTo>
                  <a:lnTo>
                    <a:pt x="5480" y="8719"/>
                  </a:lnTo>
                  <a:lnTo>
                    <a:pt x="5505" y="8890"/>
                  </a:lnTo>
                  <a:lnTo>
                    <a:pt x="5505" y="8890"/>
                  </a:lnTo>
                  <a:lnTo>
                    <a:pt x="5480" y="8987"/>
                  </a:lnTo>
                  <a:lnTo>
                    <a:pt x="5383" y="9158"/>
                  </a:lnTo>
                  <a:lnTo>
                    <a:pt x="5237" y="9353"/>
                  </a:lnTo>
                  <a:lnTo>
                    <a:pt x="5042" y="9547"/>
                  </a:lnTo>
                  <a:lnTo>
                    <a:pt x="5042" y="9547"/>
                  </a:lnTo>
                  <a:lnTo>
                    <a:pt x="4847" y="9742"/>
                  </a:lnTo>
                  <a:lnTo>
                    <a:pt x="4701" y="9937"/>
                  </a:lnTo>
                  <a:lnTo>
                    <a:pt x="4603" y="10108"/>
                  </a:lnTo>
                  <a:lnTo>
                    <a:pt x="4555" y="10205"/>
                  </a:lnTo>
                  <a:lnTo>
                    <a:pt x="4555" y="10205"/>
                  </a:lnTo>
                  <a:lnTo>
                    <a:pt x="4530" y="10327"/>
                  </a:lnTo>
                  <a:lnTo>
                    <a:pt x="4457" y="10473"/>
                  </a:lnTo>
                  <a:lnTo>
                    <a:pt x="4336" y="10619"/>
                  </a:lnTo>
                  <a:lnTo>
                    <a:pt x="4189" y="10790"/>
                  </a:lnTo>
                  <a:lnTo>
                    <a:pt x="4189" y="10790"/>
                  </a:lnTo>
                  <a:lnTo>
                    <a:pt x="4019" y="10936"/>
                  </a:lnTo>
                  <a:lnTo>
                    <a:pt x="3873" y="11057"/>
                  </a:lnTo>
                  <a:lnTo>
                    <a:pt x="3727" y="11131"/>
                  </a:lnTo>
                  <a:lnTo>
                    <a:pt x="3605" y="11155"/>
                  </a:lnTo>
                  <a:lnTo>
                    <a:pt x="3605" y="11155"/>
                  </a:lnTo>
                  <a:lnTo>
                    <a:pt x="3532" y="11155"/>
                  </a:lnTo>
                  <a:lnTo>
                    <a:pt x="3434" y="11106"/>
                  </a:lnTo>
                  <a:lnTo>
                    <a:pt x="3337" y="11057"/>
                  </a:lnTo>
                  <a:lnTo>
                    <a:pt x="3240" y="10984"/>
                  </a:lnTo>
                  <a:lnTo>
                    <a:pt x="3240" y="10984"/>
                  </a:lnTo>
                  <a:lnTo>
                    <a:pt x="3167" y="10887"/>
                  </a:lnTo>
                  <a:lnTo>
                    <a:pt x="3093" y="10790"/>
                  </a:lnTo>
                  <a:lnTo>
                    <a:pt x="3069" y="10692"/>
                  </a:lnTo>
                  <a:lnTo>
                    <a:pt x="3045" y="10595"/>
                  </a:lnTo>
                  <a:lnTo>
                    <a:pt x="3045" y="10595"/>
                  </a:lnTo>
                  <a:lnTo>
                    <a:pt x="3020" y="10424"/>
                  </a:lnTo>
                  <a:lnTo>
                    <a:pt x="2996" y="10351"/>
                  </a:lnTo>
                  <a:lnTo>
                    <a:pt x="2947" y="10302"/>
                  </a:lnTo>
                  <a:lnTo>
                    <a:pt x="2947" y="10302"/>
                  </a:lnTo>
                  <a:lnTo>
                    <a:pt x="2923" y="10254"/>
                  </a:lnTo>
                  <a:lnTo>
                    <a:pt x="2874" y="10181"/>
                  </a:lnTo>
                  <a:lnTo>
                    <a:pt x="2850" y="10035"/>
                  </a:lnTo>
                  <a:lnTo>
                    <a:pt x="2850" y="10035"/>
                  </a:lnTo>
                  <a:lnTo>
                    <a:pt x="2826" y="9864"/>
                  </a:lnTo>
                  <a:lnTo>
                    <a:pt x="2801" y="9791"/>
                  </a:lnTo>
                  <a:lnTo>
                    <a:pt x="2752" y="9742"/>
                  </a:lnTo>
                  <a:lnTo>
                    <a:pt x="2752" y="9742"/>
                  </a:lnTo>
                  <a:lnTo>
                    <a:pt x="2728" y="9669"/>
                  </a:lnTo>
                  <a:lnTo>
                    <a:pt x="2704" y="9572"/>
                  </a:lnTo>
                  <a:lnTo>
                    <a:pt x="2679" y="9426"/>
                  </a:lnTo>
                  <a:lnTo>
                    <a:pt x="2655" y="9255"/>
                  </a:lnTo>
                  <a:lnTo>
                    <a:pt x="2655" y="9255"/>
                  </a:lnTo>
                  <a:lnTo>
                    <a:pt x="2679" y="9109"/>
                  </a:lnTo>
                  <a:lnTo>
                    <a:pt x="2704" y="8963"/>
                  </a:lnTo>
                  <a:lnTo>
                    <a:pt x="2728" y="8866"/>
                  </a:lnTo>
                  <a:lnTo>
                    <a:pt x="2752" y="8792"/>
                  </a:lnTo>
                  <a:lnTo>
                    <a:pt x="2752" y="8792"/>
                  </a:lnTo>
                  <a:lnTo>
                    <a:pt x="2801" y="8744"/>
                  </a:lnTo>
                  <a:lnTo>
                    <a:pt x="2826" y="8671"/>
                  </a:lnTo>
                  <a:lnTo>
                    <a:pt x="2850" y="8500"/>
                  </a:lnTo>
                  <a:lnTo>
                    <a:pt x="2850" y="8500"/>
                  </a:lnTo>
                  <a:lnTo>
                    <a:pt x="2826" y="8403"/>
                  </a:lnTo>
                  <a:lnTo>
                    <a:pt x="2777" y="8281"/>
                  </a:lnTo>
                  <a:lnTo>
                    <a:pt x="2679" y="8159"/>
                  </a:lnTo>
                  <a:lnTo>
                    <a:pt x="2582" y="8037"/>
                  </a:lnTo>
                  <a:lnTo>
                    <a:pt x="2582" y="8037"/>
                  </a:lnTo>
                  <a:lnTo>
                    <a:pt x="2460" y="7891"/>
                  </a:lnTo>
                  <a:lnTo>
                    <a:pt x="2363" y="7721"/>
                  </a:lnTo>
                  <a:lnTo>
                    <a:pt x="2314" y="7526"/>
                  </a:lnTo>
                  <a:lnTo>
                    <a:pt x="2290" y="7356"/>
                  </a:lnTo>
                  <a:lnTo>
                    <a:pt x="2290" y="7356"/>
                  </a:lnTo>
                  <a:lnTo>
                    <a:pt x="2290" y="7209"/>
                  </a:lnTo>
                  <a:lnTo>
                    <a:pt x="2265" y="7063"/>
                  </a:lnTo>
                  <a:lnTo>
                    <a:pt x="2217" y="6966"/>
                  </a:lnTo>
                  <a:lnTo>
                    <a:pt x="2192" y="6893"/>
                  </a:lnTo>
                  <a:lnTo>
                    <a:pt x="2192" y="6893"/>
                  </a:lnTo>
                  <a:lnTo>
                    <a:pt x="2144" y="6844"/>
                  </a:lnTo>
                  <a:lnTo>
                    <a:pt x="2071" y="6820"/>
                  </a:lnTo>
                  <a:lnTo>
                    <a:pt x="1900" y="6795"/>
                  </a:lnTo>
                  <a:lnTo>
                    <a:pt x="1900" y="6795"/>
                  </a:lnTo>
                  <a:lnTo>
                    <a:pt x="1754" y="6820"/>
                  </a:lnTo>
                  <a:lnTo>
                    <a:pt x="1681" y="6844"/>
                  </a:lnTo>
                  <a:lnTo>
                    <a:pt x="1632" y="6893"/>
                  </a:lnTo>
                  <a:lnTo>
                    <a:pt x="1632" y="6893"/>
                  </a:lnTo>
                  <a:lnTo>
                    <a:pt x="1559" y="6941"/>
                  </a:lnTo>
                  <a:lnTo>
                    <a:pt x="1437" y="6966"/>
                  </a:lnTo>
                  <a:lnTo>
                    <a:pt x="1291" y="6990"/>
                  </a:lnTo>
                  <a:lnTo>
                    <a:pt x="1145" y="6990"/>
                  </a:lnTo>
                  <a:lnTo>
                    <a:pt x="1145" y="6990"/>
                  </a:lnTo>
                  <a:lnTo>
                    <a:pt x="975" y="6966"/>
                  </a:lnTo>
                  <a:lnTo>
                    <a:pt x="780" y="6868"/>
                  </a:lnTo>
                  <a:lnTo>
                    <a:pt x="561" y="6747"/>
                  </a:lnTo>
                  <a:lnTo>
                    <a:pt x="390" y="6601"/>
                  </a:lnTo>
                  <a:lnTo>
                    <a:pt x="390" y="6601"/>
                  </a:lnTo>
                  <a:lnTo>
                    <a:pt x="317" y="6527"/>
                  </a:lnTo>
                  <a:lnTo>
                    <a:pt x="244" y="6406"/>
                  </a:lnTo>
                  <a:lnTo>
                    <a:pt x="122" y="6113"/>
                  </a:lnTo>
                  <a:lnTo>
                    <a:pt x="49" y="5797"/>
                  </a:lnTo>
                  <a:lnTo>
                    <a:pt x="0" y="5480"/>
                  </a:lnTo>
                  <a:lnTo>
                    <a:pt x="0" y="5480"/>
                  </a:lnTo>
                  <a:lnTo>
                    <a:pt x="25" y="5310"/>
                  </a:lnTo>
                  <a:lnTo>
                    <a:pt x="49" y="5139"/>
                  </a:lnTo>
                  <a:lnTo>
                    <a:pt x="147" y="4798"/>
                  </a:lnTo>
                  <a:lnTo>
                    <a:pt x="220" y="4628"/>
                  </a:lnTo>
                  <a:lnTo>
                    <a:pt x="293" y="4482"/>
                  </a:lnTo>
                  <a:lnTo>
                    <a:pt x="390" y="4336"/>
                  </a:lnTo>
                  <a:lnTo>
                    <a:pt x="487" y="4238"/>
                  </a:lnTo>
                  <a:lnTo>
                    <a:pt x="487" y="4238"/>
                  </a:lnTo>
                  <a:lnTo>
                    <a:pt x="682" y="4043"/>
                  </a:lnTo>
                  <a:lnTo>
                    <a:pt x="877" y="3897"/>
                  </a:lnTo>
                  <a:lnTo>
                    <a:pt x="1048" y="3800"/>
                  </a:lnTo>
                  <a:lnTo>
                    <a:pt x="1145" y="3751"/>
                  </a:lnTo>
                  <a:lnTo>
                    <a:pt x="1145" y="3751"/>
                  </a:lnTo>
                  <a:lnTo>
                    <a:pt x="1316" y="3727"/>
                  </a:lnTo>
                  <a:lnTo>
                    <a:pt x="1389" y="3702"/>
                  </a:lnTo>
                  <a:lnTo>
                    <a:pt x="1437" y="3654"/>
                  </a:lnTo>
                  <a:lnTo>
                    <a:pt x="1437" y="3654"/>
                  </a:lnTo>
                  <a:lnTo>
                    <a:pt x="1510" y="3629"/>
                  </a:lnTo>
                  <a:lnTo>
                    <a:pt x="1608" y="3605"/>
                  </a:lnTo>
                  <a:lnTo>
                    <a:pt x="1754" y="3581"/>
                  </a:lnTo>
                  <a:lnTo>
                    <a:pt x="1900" y="3581"/>
                  </a:lnTo>
                  <a:lnTo>
                    <a:pt x="1900" y="3581"/>
                  </a:lnTo>
                  <a:lnTo>
                    <a:pt x="2071" y="3581"/>
                  </a:lnTo>
                  <a:lnTo>
                    <a:pt x="2241" y="3629"/>
                  </a:lnTo>
                  <a:lnTo>
                    <a:pt x="2363" y="3678"/>
                  </a:lnTo>
                  <a:lnTo>
                    <a:pt x="2485" y="3751"/>
                  </a:lnTo>
                  <a:lnTo>
                    <a:pt x="2485" y="3751"/>
                  </a:lnTo>
                  <a:lnTo>
                    <a:pt x="2558" y="3824"/>
                  </a:lnTo>
                  <a:lnTo>
                    <a:pt x="2655" y="3897"/>
                  </a:lnTo>
                  <a:lnTo>
                    <a:pt x="2777" y="3946"/>
                  </a:lnTo>
                  <a:lnTo>
                    <a:pt x="2850" y="3946"/>
                  </a:lnTo>
                  <a:lnTo>
                    <a:pt x="2850" y="3946"/>
                  </a:lnTo>
                  <a:lnTo>
                    <a:pt x="3020" y="3970"/>
                  </a:lnTo>
                  <a:lnTo>
                    <a:pt x="3093" y="4019"/>
                  </a:lnTo>
                  <a:lnTo>
                    <a:pt x="3142" y="4043"/>
                  </a:lnTo>
                  <a:lnTo>
                    <a:pt x="3142" y="4043"/>
                  </a:lnTo>
                  <a:lnTo>
                    <a:pt x="3191" y="4068"/>
                  </a:lnTo>
                  <a:lnTo>
                    <a:pt x="3240" y="4092"/>
                  </a:lnTo>
                  <a:lnTo>
                    <a:pt x="3288" y="4068"/>
                  </a:lnTo>
                  <a:lnTo>
                    <a:pt x="3337" y="4043"/>
                  </a:lnTo>
                  <a:lnTo>
                    <a:pt x="3337" y="4043"/>
                  </a:lnTo>
                  <a:lnTo>
                    <a:pt x="3386" y="4019"/>
                  </a:lnTo>
                  <a:lnTo>
                    <a:pt x="3459" y="3970"/>
                  </a:lnTo>
                  <a:lnTo>
                    <a:pt x="3605" y="3946"/>
                  </a:lnTo>
                  <a:lnTo>
                    <a:pt x="3605" y="3946"/>
                  </a:lnTo>
                  <a:lnTo>
                    <a:pt x="3775" y="3970"/>
                  </a:lnTo>
                  <a:lnTo>
                    <a:pt x="3848" y="4019"/>
                  </a:lnTo>
                  <a:lnTo>
                    <a:pt x="3897" y="4043"/>
                  </a:lnTo>
                  <a:lnTo>
                    <a:pt x="3897" y="4043"/>
                  </a:lnTo>
                  <a:lnTo>
                    <a:pt x="3970" y="4092"/>
                  </a:lnTo>
                  <a:lnTo>
                    <a:pt x="4068" y="4116"/>
                  </a:lnTo>
                  <a:lnTo>
                    <a:pt x="4214" y="4141"/>
                  </a:lnTo>
                  <a:lnTo>
                    <a:pt x="4384" y="4141"/>
                  </a:lnTo>
                  <a:lnTo>
                    <a:pt x="4384" y="4141"/>
                  </a:lnTo>
                  <a:lnTo>
                    <a:pt x="4530" y="4141"/>
                  </a:lnTo>
                  <a:lnTo>
                    <a:pt x="4677" y="4116"/>
                  </a:lnTo>
                  <a:lnTo>
                    <a:pt x="4774" y="4092"/>
                  </a:lnTo>
                  <a:lnTo>
                    <a:pt x="4847" y="4043"/>
                  </a:lnTo>
                  <a:lnTo>
                    <a:pt x="4847" y="4043"/>
                  </a:lnTo>
                  <a:lnTo>
                    <a:pt x="4896" y="3995"/>
                  </a:lnTo>
                  <a:lnTo>
                    <a:pt x="4920" y="3921"/>
                  </a:lnTo>
                  <a:lnTo>
                    <a:pt x="4944" y="3751"/>
                  </a:lnTo>
                  <a:lnTo>
                    <a:pt x="4944" y="3751"/>
                  </a:lnTo>
                  <a:lnTo>
                    <a:pt x="4944" y="3727"/>
                  </a:lnTo>
                  <a:lnTo>
                    <a:pt x="4920" y="3678"/>
                  </a:lnTo>
                  <a:lnTo>
                    <a:pt x="4823" y="3629"/>
                  </a:lnTo>
                  <a:lnTo>
                    <a:pt x="4701" y="3581"/>
                  </a:lnTo>
                  <a:lnTo>
                    <a:pt x="4555" y="3581"/>
                  </a:lnTo>
                  <a:lnTo>
                    <a:pt x="4555" y="3581"/>
                  </a:lnTo>
                  <a:lnTo>
                    <a:pt x="4409" y="3556"/>
                  </a:lnTo>
                  <a:lnTo>
                    <a:pt x="4238" y="3507"/>
                  </a:lnTo>
                  <a:lnTo>
                    <a:pt x="4092" y="3459"/>
                  </a:lnTo>
                  <a:lnTo>
                    <a:pt x="3995" y="3386"/>
                  </a:lnTo>
                  <a:lnTo>
                    <a:pt x="3995" y="3386"/>
                  </a:lnTo>
                  <a:lnTo>
                    <a:pt x="3897" y="3313"/>
                  </a:lnTo>
                  <a:lnTo>
                    <a:pt x="3800" y="3240"/>
                  </a:lnTo>
                  <a:lnTo>
                    <a:pt x="3702" y="3215"/>
                  </a:lnTo>
                  <a:lnTo>
                    <a:pt x="3605" y="3191"/>
                  </a:lnTo>
                  <a:lnTo>
                    <a:pt x="3605" y="3191"/>
                  </a:lnTo>
                  <a:lnTo>
                    <a:pt x="3532" y="3166"/>
                  </a:lnTo>
                  <a:lnTo>
                    <a:pt x="3434" y="3142"/>
                  </a:lnTo>
                  <a:lnTo>
                    <a:pt x="3337" y="3069"/>
                  </a:lnTo>
                  <a:lnTo>
                    <a:pt x="3240" y="2996"/>
                  </a:lnTo>
                  <a:lnTo>
                    <a:pt x="3240" y="2996"/>
                  </a:lnTo>
                  <a:lnTo>
                    <a:pt x="3167" y="2923"/>
                  </a:lnTo>
                  <a:lnTo>
                    <a:pt x="3069" y="2899"/>
                  </a:lnTo>
                  <a:lnTo>
                    <a:pt x="2996" y="2874"/>
                  </a:lnTo>
                  <a:lnTo>
                    <a:pt x="2947" y="2899"/>
                  </a:lnTo>
                  <a:lnTo>
                    <a:pt x="2947" y="2899"/>
                  </a:lnTo>
                  <a:lnTo>
                    <a:pt x="2899" y="2923"/>
                  </a:lnTo>
                  <a:lnTo>
                    <a:pt x="2826" y="2923"/>
                  </a:lnTo>
                  <a:lnTo>
                    <a:pt x="2752" y="2874"/>
                  </a:lnTo>
                  <a:lnTo>
                    <a:pt x="2655" y="2801"/>
                  </a:lnTo>
                  <a:lnTo>
                    <a:pt x="2655" y="2801"/>
                  </a:lnTo>
                  <a:lnTo>
                    <a:pt x="2582" y="2752"/>
                  </a:lnTo>
                  <a:lnTo>
                    <a:pt x="2509" y="2704"/>
                  </a:lnTo>
                  <a:lnTo>
                    <a:pt x="2436" y="2704"/>
                  </a:lnTo>
                  <a:lnTo>
                    <a:pt x="2387" y="2704"/>
                  </a:lnTo>
                  <a:lnTo>
                    <a:pt x="2387" y="2704"/>
                  </a:lnTo>
                  <a:lnTo>
                    <a:pt x="2338" y="2752"/>
                  </a:lnTo>
                  <a:lnTo>
                    <a:pt x="2265" y="2777"/>
                  </a:lnTo>
                  <a:lnTo>
                    <a:pt x="2095" y="2801"/>
                  </a:lnTo>
                  <a:lnTo>
                    <a:pt x="2095" y="2801"/>
                  </a:lnTo>
                  <a:lnTo>
                    <a:pt x="1997" y="2850"/>
                  </a:lnTo>
                  <a:lnTo>
                    <a:pt x="1851" y="2923"/>
                  </a:lnTo>
                  <a:lnTo>
                    <a:pt x="1681" y="3045"/>
                  </a:lnTo>
                  <a:lnTo>
                    <a:pt x="1535" y="3191"/>
                  </a:lnTo>
                  <a:lnTo>
                    <a:pt x="1535" y="3191"/>
                  </a:lnTo>
                  <a:lnTo>
                    <a:pt x="1364" y="3337"/>
                  </a:lnTo>
                  <a:lnTo>
                    <a:pt x="1194" y="3459"/>
                  </a:lnTo>
                  <a:lnTo>
                    <a:pt x="1072" y="3532"/>
                  </a:lnTo>
                  <a:lnTo>
                    <a:pt x="950" y="3581"/>
                  </a:lnTo>
                  <a:lnTo>
                    <a:pt x="950" y="3581"/>
                  </a:lnTo>
                  <a:lnTo>
                    <a:pt x="804" y="3532"/>
                  </a:lnTo>
                  <a:lnTo>
                    <a:pt x="731" y="3507"/>
                  </a:lnTo>
                  <a:lnTo>
                    <a:pt x="682" y="3483"/>
                  </a:lnTo>
                  <a:lnTo>
                    <a:pt x="682" y="3483"/>
                  </a:lnTo>
                  <a:lnTo>
                    <a:pt x="634" y="3434"/>
                  </a:lnTo>
                  <a:lnTo>
                    <a:pt x="609" y="3361"/>
                  </a:lnTo>
                  <a:lnTo>
                    <a:pt x="585" y="3191"/>
                  </a:lnTo>
                  <a:lnTo>
                    <a:pt x="585" y="3191"/>
                  </a:lnTo>
                  <a:lnTo>
                    <a:pt x="609" y="3020"/>
                  </a:lnTo>
                  <a:lnTo>
                    <a:pt x="634" y="2947"/>
                  </a:lnTo>
                  <a:lnTo>
                    <a:pt x="682" y="2899"/>
                  </a:lnTo>
                  <a:lnTo>
                    <a:pt x="682" y="2899"/>
                  </a:lnTo>
                  <a:lnTo>
                    <a:pt x="731" y="2874"/>
                  </a:lnTo>
                  <a:lnTo>
                    <a:pt x="853" y="2850"/>
                  </a:lnTo>
                  <a:lnTo>
                    <a:pt x="999" y="2826"/>
                  </a:lnTo>
                  <a:lnTo>
                    <a:pt x="1145" y="2801"/>
                  </a:lnTo>
                  <a:lnTo>
                    <a:pt x="1145" y="2801"/>
                  </a:lnTo>
                  <a:lnTo>
                    <a:pt x="1291" y="2801"/>
                  </a:lnTo>
                  <a:lnTo>
                    <a:pt x="1413" y="2752"/>
                  </a:lnTo>
                  <a:lnTo>
                    <a:pt x="1486" y="2704"/>
                  </a:lnTo>
                  <a:lnTo>
                    <a:pt x="1510" y="2655"/>
                  </a:lnTo>
                  <a:lnTo>
                    <a:pt x="1535" y="2631"/>
                  </a:lnTo>
                  <a:lnTo>
                    <a:pt x="1535" y="2631"/>
                  </a:lnTo>
                  <a:lnTo>
                    <a:pt x="1486" y="2460"/>
                  </a:lnTo>
                  <a:lnTo>
                    <a:pt x="1462" y="2387"/>
                  </a:lnTo>
                  <a:lnTo>
                    <a:pt x="1437" y="2338"/>
                  </a:lnTo>
                  <a:lnTo>
                    <a:pt x="1437" y="2338"/>
                  </a:lnTo>
                  <a:lnTo>
                    <a:pt x="1389" y="2290"/>
                  </a:lnTo>
                  <a:lnTo>
                    <a:pt x="1389" y="2241"/>
                  </a:lnTo>
                  <a:lnTo>
                    <a:pt x="1389" y="2192"/>
                  </a:lnTo>
                  <a:lnTo>
                    <a:pt x="1437" y="2144"/>
                  </a:lnTo>
                  <a:lnTo>
                    <a:pt x="1437" y="2144"/>
                  </a:lnTo>
                  <a:lnTo>
                    <a:pt x="1486" y="2119"/>
                  </a:lnTo>
                  <a:lnTo>
                    <a:pt x="1559" y="2070"/>
                  </a:lnTo>
                  <a:lnTo>
                    <a:pt x="1705" y="2046"/>
                  </a:lnTo>
                  <a:lnTo>
                    <a:pt x="1705" y="2046"/>
                  </a:lnTo>
                  <a:lnTo>
                    <a:pt x="1803" y="2046"/>
                  </a:lnTo>
                  <a:lnTo>
                    <a:pt x="1900" y="1997"/>
                  </a:lnTo>
                  <a:lnTo>
                    <a:pt x="1997" y="1924"/>
                  </a:lnTo>
                  <a:lnTo>
                    <a:pt x="2095" y="1851"/>
                  </a:lnTo>
                  <a:lnTo>
                    <a:pt x="2095" y="1851"/>
                  </a:lnTo>
                  <a:lnTo>
                    <a:pt x="2168" y="1778"/>
                  </a:lnTo>
                  <a:lnTo>
                    <a:pt x="2241" y="1681"/>
                  </a:lnTo>
                  <a:lnTo>
                    <a:pt x="2265" y="1559"/>
                  </a:lnTo>
                  <a:lnTo>
                    <a:pt x="2290" y="1486"/>
                  </a:lnTo>
                  <a:lnTo>
                    <a:pt x="2290" y="1486"/>
                  </a:lnTo>
                  <a:lnTo>
                    <a:pt x="2265" y="1315"/>
                  </a:lnTo>
                  <a:lnTo>
                    <a:pt x="2217" y="1242"/>
                  </a:lnTo>
                  <a:lnTo>
                    <a:pt x="2192" y="1194"/>
                  </a:lnTo>
                  <a:lnTo>
                    <a:pt x="2192" y="1194"/>
                  </a:lnTo>
                  <a:lnTo>
                    <a:pt x="2192" y="1169"/>
                  </a:lnTo>
                  <a:lnTo>
                    <a:pt x="2192" y="1121"/>
                  </a:lnTo>
                  <a:lnTo>
                    <a:pt x="2265" y="999"/>
                  </a:lnTo>
                  <a:lnTo>
                    <a:pt x="2387" y="828"/>
                  </a:lnTo>
                  <a:lnTo>
                    <a:pt x="2582" y="634"/>
                  </a:lnTo>
                  <a:lnTo>
                    <a:pt x="2582" y="634"/>
                  </a:lnTo>
                  <a:lnTo>
                    <a:pt x="2679" y="536"/>
                  </a:lnTo>
                  <a:lnTo>
                    <a:pt x="2826" y="439"/>
                  </a:lnTo>
                  <a:lnTo>
                    <a:pt x="2972" y="366"/>
                  </a:lnTo>
                  <a:lnTo>
                    <a:pt x="3142" y="293"/>
                  </a:lnTo>
                  <a:lnTo>
                    <a:pt x="3483" y="195"/>
                  </a:lnTo>
                  <a:lnTo>
                    <a:pt x="3654" y="171"/>
                  </a:lnTo>
                  <a:lnTo>
                    <a:pt x="3800" y="146"/>
                  </a:lnTo>
                  <a:lnTo>
                    <a:pt x="3800" y="146"/>
                  </a:lnTo>
                  <a:lnTo>
                    <a:pt x="4116" y="171"/>
                  </a:lnTo>
                  <a:lnTo>
                    <a:pt x="4360" y="171"/>
                  </a:lnTo>
                  <a:lnTo>
                    <a:pt x="4555" y="220"/>
                  </a:lnTo>
                  <a:lnTo>
                    <a:pt x="4652" y="244"/>
                  </a:lnTo>
                  <a:lnTo>
                    <a:pt x="4652" y="244"/>
                  </a:lnTo>
                  <a:lnTo>
                    <a:pt x="4701" y="268"/>
                  </a:lnTo>
                  <a:lnTo>
                    <a:pt x="4750" y="293"/>
                  </a:lnTo>
                  <a:lnTo>
                    <a:pt x="4798" y="268"/>
                  </a:lnTo>
                  <a:lnTo>
                    <a:pt x="4847" y="244"/>
                  </a:lnTo>
                  <a:lnTo>
                    <a:pt x="4847" y="244"/>
                  </a:lnTo>
                  <a:lnTo>
                    <a:pt x="5018" y="195"/>
                  </a:lnTo>
                  <a:lnTo>
                    <a:pt x="5407" y="122"/>
                  </a:lnTo>
                  <a:lnTo>
                    <a:pt x="5821" y="25"/>
                  </a:lnTo>
                  <a:lnTo>
                    <a:pt x="6138" y="0"/>
                  </a:lnTo>
                </a:path>
              </a:pathLst>
            </a:custGeom>
            <a:noFill/>
            <a:ln w="19050" cap="rnd" cmpd="sng">
              <a:solidFill>
                <a:srgbClr val="81D1C5"/>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
        <p:nvSpPr>
          <p:cNvPr id="1718" name="Google Shape;1718;p48"/>
          <p:cNvSpPr txBox="1"/>
          <p:nvPr/>
        </p:nvSpPr>
        <p:spPr>
          <a:xfrm>
            <a:off x="7781191" y="3240382"/>
            <a:ext cx="3358895"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u="sng" dirty="0">
                <a:solidFill>
                  <a:schemeClr val="lt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https://www.tourismrecovery.eu/</a:t>
            </a:r>
            <a:r>
              <a:rPr lang="de-DE" sz="1400" dirty="0">
                <a:solidFill>
                  <a:schemeClr val="lt1"/>
                </a:solidFill>
                <a:latin typeface="Calibri"/>
                <a:ea typeface="Calibri"/>
                <a:cs typeface="Calibri"/>
                <a:sym typeface="Calibri"/>
              </a:rPr>
              <a:t> </a:t>
            </a:r>
            <a:endParaRPr dirty="0"/>
          </a:p>
        </p:txBody>
      </p:sp>
      <p:sp>
        <p:nvSpPr>
          <p:cNvPr id="1719" name="Google Shape;1719;p48"/>
          <p:cNvSpPr txBox="1"/>
          <p:nvPr/>
        </p:nvSpPr>
        <p:spPr>
          <a:xfrm>
            <a:off x="7781191" y="3763556"/>
            <a:ext cx="3867170" cy="30777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400" u="sng" dirty="0">
                <a:solidFill>
                  <a:schemeClr val="lt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https://www.facebook.com/tourismcrisisrecovery</a:t>
            </a:r>
            <a:r>
              <a:rPr lang="de-DE" sz="1400" dirty="0">
                <a:solidFill>
                  <a:schemeClr val="lt1"/>
                </a:solidFill>
                <a:latin typeface="Calibri"/>
                <a:ea typeface="Calibri"/>
                <a:cs typeface="Calibri"/>
                <a:sym typeface="Calibri"/>
              </a:rPr>
              <a:t> </a:t>
            </a:r>
            <a:endParaRPr dirty="0"/>
          </a:p>
        </p:txBody>
      </p:sp>
      <p:sp>
        <p:nvSpPr>
          <p:cNvPr id="1720" name="Google Shape;1720;p48"/>
          <p:cNvSpPr/>
          <p:nvPr/>
        </p:nvSpPr>
        <p:spPr>
          <a:xfrm>
            <a:off x="7299757" y="3792031"/>
            <a:ext cx="132298" cy="234000"/>
          </a:xfrm>
          <a:custGeom>
            <a:avLst/>
            <a:gdLst/>
            <a:ahLst/>
            <a:cxnLst/>
            <a:rect l="l" t="t" r="r" b="b"/>
            <a:pathLst>
              <a:path w="146" h="257" extrusionOk="0">
                <a:moveTo>
                  <a:pt x="92" y="55"/>
                </a:moveTo>
                <a:cubicBezTo>
                  <a:pt x="92" y="91"/>
                  <a:pt x="92" y="91"/>
                  <a:pt x="92" y="91"/>
                </a:cubicBezTo>
                <a:cubicBezTo>
                  <a:pt x="146" y="91"/>
                  <a:pt x="146" y="91"/>
                  <a:pt x="146" y="91"/>
                </a:cubicBezTo>
                <a:cubicBezTo>
                  <a:pt x="137" y="146"/>
                  <a:pt x="137" y="146"/>
                  <a:pt x="137" y="146"/>
                </a:cubicBezTo>
                <a:cubicBezTo>
                  <a:pt x="92" y="146"/>
                  <a:pt x="92" y="146"/>
                  <a:pt x="92" y="146"/>
                </a:cubicBezTo>
                <a:cubicBezTo>
                  <a:pt x="92" y="257"/>
                  <a:pt x="92" y="257"/>
                  <a:pt x="92" y="257"/>
                </a:cubicBezTo>
                <a:cubicBezTo>
                  <a:pt x="37" y="257"/>
                  <a:pt x="37" y="257"/>
                  <a:pt x="37" y="257"/>
                </a:cubicBezTo>
                <a:cubicBezTo>
                  <a:pt x="37" y="146"/>
                  <a:pt x="37" y="146"/>
                  <a:pt x="37" y="146"/>
                </a:cubicBezTo>
                <a:cubicBezTo>
                  <a:pt x="0" y="146"/>
                  <a:pt x="0" y="146"/>
                  <a:pt x="0" y="146"/>
                </a:cubicBezTo>
                <a:cubicBezTo>
                  <a:pt x="0" y="91"/>
                  <a:pt x="0" y="91"/>
                  <a:pt x="0" y="91"/>
                </a:cubicBezTo>
                <a:cubicBezTo>
                  <a:pt x="37" y="91"/>
                  <a:pt x="37" y="91"/>
                  <a:pt x="37" y="91"/>
                </a:cubicBezTo>
                <a:cubicBezTo>
                  <a:pt x="37" y="55"/>
                  <a:pt x="37" y="55"/>
                  <a:pt x="37" y="55"/>
                </a:cubicBezTo>
                <a:cubicBezTo>
                  <a:pt x="37" y="34"/>
                  <a:pt x="48" y="17"/>
                  <a:pt x="64" y="7"/>
                </a:cubicBezTo>
                <a:cubicBezTo>
                  <a:pt x="72" y="3"/>
                  <a:pt x="82" y="0"/>
                  <a:pt x="92" y="0"/>
                </a:cubicBezTo>
                <a:cubicBezTo>
                  <a:pt x="146" y="0"/>
                  <a:pt x="146" y="0"/>
                  <a:pt x="146" y="0"/>
                </a:cubicBezTo>
                <a:cubicBezTo>
                  <a:pt x="146" y="55"/>
                  <a:pt x="146" y="55"/>
                  <a:pt x="146" y="55"/>
                </a:cubicBezTo>
                <a:lnTo>
                  <a:pt x="92" y="55"/>
                </a:lnTo>
                <a:close/>
              </a:path>
            </a:pathLst>
          </a:custGeom>
          <a:solidFill>
            <a:srgbClr val="8DC9C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3"/>
        <p:cNvGrpSpPr/>
        <p:nvPr/>
      </p:nvGrpSpPr>
      <p:grpSpPr>
        <a:xfrm>
          <a:off x="0" y="0"/>
          <a:ext cx="0" cy="0"/>
          <a:chOff x="0" y="0"/>
          <a:chExt cx="0" cy="0"/>
        </a:xfrm>
      </p:grpSpPr>
      <p:sp>
        <p:nvSpPr>
          <p:cNvPr id="874" name="Google Shape;874;p5"/>
          <p:cNvSpPr txBox="1">
            <a:spLocks noGrp="1"/>
          </p:cNvSpPr>
          <p:nvPr>
            <p:ph type="body" idx="2"/>
          </p:nvPr>
        </p:nvSpPr>
        <p:spPr>
          <a:xfrm>
            <a:off x="389965" y="577971"/>
            <a:ext cx="11470341" cy="582221"/>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Clr>
                <a:srgbClr val="79527B"/>
              </a:buClr>
              <a:buSzPts val="2000"/>
              <a:buNone/>
            </a:pPr>
            <a:r>
              <a:rPr lang="de-DE" dirty="0"/>
              <a:t>In </a:t>
            </a:r>
            <a:r>
              <a:rPr lang="de-DE" dirty="0" err="1"/>
              <a:t>almost</a:t>
            </a:r>
            <a:r>
              <a:rPr lang="de-DE" dirty="0"/>
              <a:t> all </a:t>
            </a:r>
            <a:r>
              <a:rPr lang="de-DE" dirty="0" err="1"/>
              <a:t>cases</a:t>
            </a:r>
            <a:r>
              <a:rPr lang="de-DE" dirty="0"/>
              <a:t>, </a:t>
            </a:r>
            <a:r>
              <a:rPr lang="de-DE" dirty="0" err="1"/>
              <a:t>crises</a:t>
            </a:r>
            <a:r>
              <a:rPr lang="de-DE" dirty="0"/>
              <a:t> </a:t>
            </a:r>
            <a:r>
              <a:rPr lang="de-DE" dirty="0" err="1"/>
              <a:t>could</a:t>
            </a:r>
            <a:r>
              <a:rPr lang="de-DE" dirty="0"/>
              <a:t> </a:t>
            </a:r>
            <a:r>
              <a:rPr lang="de-DE" dirty="0" err="1"/>
              <a:t>have</a:t>
            </a:r>
            <a:r>
              <a:rPr lang="de-DE" dirty="0"/>
              <a:t> </a:t>
            </a:r>
            <a:r>
              <a:rPr lang="de-DE" dirty="0" err="1"/>
              <a:t>been</a:t>
            </a:r>
            <a:r>
              <a:rPr lang="de-DE" dirty="0"/>
              <a:t> </a:t>
            </a:r>
            <a:r>
              <a:rPr lang="de-DE" dirty="0" err="1"/>
              <a:t>prevented</a:t>
            </a:r>
            <a:r>
              <a:rPr lang="de-DE" dirty="0"/>
              <a:t>. </a:t>
            </a:r>
            <a:r>
              <a:rPr lang="de-DE" sz="2000" dirty="0">
                <a:latin typeface="Calibri"/>
                <a:ea typeface="Calibri"/>
                <a:cs typeface="Calibri"/>
                <a:sym typeface="Calibri"/>
              </a:rPr>
              <a:t>Most </a:t>
            </a:r>
            <a:r>
              <a:rPr lang="de-DE" sz="2000" dirty="0" err="1">
                <a:latin typeface="Calibri"/>
                <a:ea typeface="Calibri"/>
                <a:cs typeface="Calibri"/>
                <a:sym typeface="Calibri"/>
              </a:rPr>
              <a:t>situations</a:t>
            </a:r>
            <a:r>
              <a:rPr lang="de-DE" sz="2000" dirty="0">
                <a:latin typeface="Calibri"/>
                <a:ea typeface="Calibri"/>
                <a:cs typeface="Calibri"/>
                <a:sym typeface="Calibri"/>
              </a:rPr>
              <a:t> </a:t>
            </a:r>
            <a:r>
              <a:rPr lang="de-DE" sz="2000" dirty="0" err="1">
                <a:latin typeface="Calibri"/>
                <a:ea typeface="Calibri"/>
                <a:cs typeface="Calibri"/>
                <a:sym typeface="Calibri"/>
              </a:rPr>
              <a:t>can</a:t>
            </a:r>
            <a:r>
              <a:rPr lang="de-DE" sz="2000" dirty="0">
                <a:latin typeface="Calibri"/>
                <a:ea typeface="Calibri"/>
                <a:cs typeface="Calibri"/>
                <a:sym typeface="Calibri"/>
              </a:rPr>
              <a:t> </a:t>
            </a:r>
            <a:r>
              <a:rPr lang="de-DE" sz="2000" dirty="0" err="1">
                <a:latin typeface="Calibri"/>
                <a:ea typeface="Calibri"/>
                <a:cs typeface="Calibri"/>
                <a:sym typeface="Calibri"/>
              </a:rPr>
              <a:t>be</a:t>
            </a:r>
            <a:r>
              <a:rPr lang="de-DE" sz="2000" dirty="0">
                <a:latin typeface="Calibri"/>
                <a:ea typeface="Calibri"/>
                <a:cs typeface="Calibri"/>
                <a:sym typeface="Calibri"/>
              </a:rPr>
              <a:t> </a:t>
            </a:r>
            <a:r>
              <a:rPr lang="de-DE" sz="2000" dirty="0" err="1">
                <a:latin typeface="Calibri"/>
                <a:ea typeface="Calibri"/>
                <a:cs typeface="Calibri"/>
                <a:sym typeface="Calibri"/>
              </a:rPr>
              <a:t>predicted</a:t>
            </a:r>
            <a:r>
              <a:rPr lang="de-DE" sz="2000" dirty="0">
                <a:latin typeface="Calibri"/>
                <a:ea typeface="Calibri"/>
                <a:cs typeface="Calibri"/>
                <a:sym typeface="Calibri"/>
              </a:rPr>
              <a:t> – and </a:t>
            </a:r>
            <a:r>
              <a:rPr lang="de-DE" sz="2000" dirty="0" err="1">
                <a:latin typeface="Calibri"/>
                <a:ea typeface="Calibri"/>
                <a:cs typeface="Calibri"/>
                <a:sym typeface="Calibri"/>
              </a:rPr>
              <a:t>if</a:t>
            </a:r>
            <a:r>
              <a:rPr lang="de-DE" sz="2000" dirty="0">
                <a:latin typeface="Calibri"/>
                <a:ea typeface="Calibri"/>
                <a:cs typeface="Calibri"/>
                <a:sym typeface="Calibri"/>
              </a:rPr>
              <a:t> </a:t>
            </a:r>
            <a:r>
              <a:rPr lang="de-DE" sz="2000" dirty="0" err="1">
                <a:latin typeface="Calibri"/>
                <a:ea typeface="Calibri"/>
                <a:cs typeface="Calibri"/>
                <a:sym typeface="Calibri"/>
              </a:rPr>
              <a:t>you</a:t>
            </a:r>
            <a:r>
              <a:rPr lang="de-DE" sz="2000" dirty="0">
                <a:latin typeface="Calibri"/>
                <a:ea typeface="Calibri"/>
                <a:cs typeface="Calibri"/>
                <a:sym typeface="Calibri"/>
              </a:rPr>
              <a:t> </a:t>
            </a:r>
            <a:r>
              <a:rPr lang="de-DE" sz="2000" dirty="0" err="1">
                <a:latin typeface="Calibri"/>
                <a:ea typeface="Calibri"/>
                <a:cs typeface="Calibri"/>
                <a:sym typeface="Calibri"/>
              </a:rPr>
              <a:t>can</a:t>
            </a:r>
            <a:r>
              <a:rPr lang="de-DE" sz="2000" dirty="0">
                <a:latin typeface="Calibri"/>
                <a:ea typeface="Calibri"/>
                <a:cs typeface="Calibri"/>
                <a:sym typeface="Calibri"/>
              </a:rPr>
              <a:t> </a:t>
            </a:r>
            <a:r>
              <a:rPr lang="de-DE" sz="2000" dirty="0" err="1">
                <a:latin typeface="Calibri"/>
                <a:ea typeface="Calibri"/>
                <a:cs typeface="Calibri"/>
                <a:sym typeface="Calibri"/>
              </a:rPr>
              <a:t>predict</a:t>
            </a:r>
            <a:r>
              <a:rPr lang="de-DE" sz="2000" dirty="0">
                <a:latin typeface="Calibri"/>
                <a:ea typeface="Calibri"/>
                <a:cs typeface="Calibri"/>
                <a:sym typeface="Calibri"/>
              </a:rPr>
              <a:t> </a:t>
            </a:r>
            <a:r>
              <a:rPr lang="de-DE" sz="2000" dirty="0" err="1">
                <a:latin typeface="Calibri"/>
                <a:ea typeface="Calibri"/>
                <a:cs typeface="Calibri"/>
                <a:sym typeface="Calibri"/>
              </a:rPr>
              <a:t>them</a:t>
            </a:r>
            <a:r>
              <a:rPr lang="de-DE" sz="2000" dirty="0">
                <a:latin typeface="Calibri"/>
                <a:ea typeface="Calibri"/>
                <a:cs typeface="Calibri"/>
                <a:sym typeface="Calibri"/>
              </a:rPr>
              <a:t>, </a:t>
            </a:r>
            <a:r>
              <a:rPr lang="de-DE" sz="2000" dirty="0" err="1">
                <a:latin typeface="Calibri"/>
                <a:ea typeface="Calibri"/>
                <a:cs typeface="Calibri"/>
                <a:sym typeface="Calibri"/>
              </a:rPr>
              <a:t>you</a:t>
            </a:r>
            <a:r>
              <a:rPr lang="de-DE" sz="2000" dirty="0">
                <a:latin typeface="Calibri"/>
                <a:ea typeface="Calibri"/>
                <a:cs typeface="Calibri"/>
                <a:sym typeface="Calibri"/>
              </a:rPr>
              <a:t> </a:t>
            </a:r>
            <a:r>
              <a:rPr lang="de-DE" sz="2000" dirty="0" err="1">
                <a:latin typeface="Calibri"/>
                <a:ea typeface="Calibri"/>
                <a:cs typeface="Calibri"/>
                <a:sym typeface="Calibri"/>
              </a:rPr>
              <a:t>can</a:t>
            </a:r>
            <a:r>
              <a:rPr lang="de-DE" sz="2000" dirty="0">
                <a:latin typeface="Calibri"/>
                <a:ea typeface="Calibri"/>
                <a:cs typeface="Calibri"/>
                <a:sym typeface="Calibri"/>
              </a:rPr>
              <a:t> </a:t>
            </a:r>
            <a:r>
              <a:rPr lang="de-DE" sz="2000" dirty="0" err="1">
                <a:latin typeface="Calibri"/>
                <a:ea typeface="Calibri"/>
                <a:cs typeface="Calibri"/>
                <a:sym typeface="Calibri"/>
              </a:rPr>
              <a:t>prevent</a:t>
            </a:r>
            <a:r>
              <a:rPr lang="de-DE" sz="2000" dirty="0">
                <a:latin typeface="Calibri"/>
                <a:ea typeface="Calibri"/>
                <a:cs typeface="Calibri"/>
                <a:sym typeface="Calibri"/>
              </a:rPr>
              <a:t> </a:t>
            </a:r>
            <a:r>
              <a:rPr lang="de-DE" sz="2000" dirty="0" err="1">
                <a:latin typeface="Calibri"/>
                <a:ea typeface="Calibri"/>
                <a:cs typeface="Calibri"/>
                <a:sym typeface="Calibri"/>
              </a:rPr>
              <a:t>them</a:t>
            </a:r>
            <a:r>
              <a:rPr lang="de-DE" sz="2000" dirty="0">
                <a:latin typeface="Calibri"/>
                <a:ea typeface="Calibri"/>
                <a:cs typeface="Calibri"/>
                <a:sym typeface="Calibri"/>
              </a:rPr>
              <a:t> - </a:t>
            </a:r>
            <a:r>
              <a:rPr lang="de-DE" sz="2000" dirty="0" err="1">
                <a:latin typeface="Calibri"/>
                <a:ea typeface="Calibri"/>
                <a:cs typeface="Calibri"/>
                <a:sym typeface="Calibri"/>
              </a:rPr>
              <a:t>or</a:t>
            </a:r>
            <a:r>
              <a:rPr lang="de-DE" sz="2000" dirty="0">
                <a:latin typeface="Calibri"/>
                <a:ea typeface="Calibri"/>
                <a:cs typeface="Calibri"/>
                <a:sym typeface="Calibri"/>
              </a:rPr>
              <a:t> at least </a:t>
            </a:r>
            <a:r>
              <a:rPr lang="de-DE" sz="2000" dirty="0" err="1">
                <a:latin typeface="Calibri"/>
                <a:ea typeface="Calibri"/>
                <a:cs typeface="Calibri"/>
                <a:sym typeface="Calibri"/>
              </a:rPr>
              <a:t>minimize</a:t>
            </a:r>
            <a:r>
              <a:rPr lang="de-DE" sz="2000" dirty="0">
                <a:latin typeface="Calibri"/>
                <a:ea typeface="Calibri"/>
                <a:cs typeface="Calibri"/>
                <a:sym typeface="Calibri"/>
              </a:rPr>
              <a:t> </a:t>
            </a:r>
            <a:r>
              <a:rPr lang="de-DE" sz="2000" dirty="0" err="1">
                <a:latin typeface="Calibri"/>
                <a:ea typeface="Calibri"/>
                <a:cs typeface="Calibri"/>
                <a:sym typeface="Calibri"/>
              </a:rPr>
              <a:t>their</a:t>
            </a:r>
            <a:r>
              <a:rPr lang="de-DE" sz="2000" dirty="0">
                <a:latin typeface="Calibri"/>
                <a:ea typeface="Calibri"/>
                <a:cs typeface="Calibri"/>
                <a:sym typeface="Calibri"/>
              </a:rPr>
              <a:t> </a:t>
            </a:r>
            <a:r>
              <a:rPr lang="de-DE" sz="2000" dirty="0" err="1">
                <a:latin typeface="Calibri"/>
                <a:ea typeface="Calibri"/>
                <a:cs typeface="Calibri"/>
                <a:sym typeface="Calibri"/>
              </a:rPr>
              <a:t>effects</a:t>
            </a:r>
            <a:r>
              <a:rPr lang="de-DE" sz="2000" dirty="0">
                <a:latin typeface="Calibri"/>
                <a:ea typeface="Calibri"/>
                <a:cs typeface="Calibri"/>
                <a:sym typeface="Calibri"/>
              </a:rPr>
              <a:t>. </a:t>
            </a:r>
            <a:endParaRPr dirty="0"/>
          </a:p>
          <a:p>
            <a:pPr marL="0" lvl="0" indent="0" algn="l" rtl="0">
              <a:lnSpc>
                <a:spcPct val="90000"/>
              </a:lnSpc>
              <a:spcBef>
                <a:spcPts val="1000"/>
              </a:spcBef>
              <a:spcAft>
                <a:spcPts val="0"/>
              </a:spcAft>
              <a:buClr>
                <a:srgbClr val="79527B"/>
              </a:buClr>
              <a:buSzPts val="2000"/>
              <a:buNone/>
            </a:pPr>
            <a:endParaRPr dirty="0"/>
          </a:p>
        </p:txBody>
      </p:sp>
      <p:sp>
        <p:nvSpPr>
          <p:cNvPr id="875" name="Google Shape;875;p5"/>
          <p:cNvSpPr txBox="1">
            <a:spLocks noGrp="1"/>
          </p:cNvSpPr>
          <p:nvPr>
            <p:ph type="body" idx="3"/>
          </p:nvPr>
        </p:nvSpPr>
        <p:spPr>
          <a:xfrm>
            <a:off x="389964" y="1231888"/>
            <a:ext cx="11470341" cy="303614"/>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90000"/>
              </a:lnSpc>
              <a:spcBef>
                <a:spcPts val="0"/>
              </a:spcBef>
              <a:spcAft>
                <a:spcPts val="0"/>
              </a:spcAft>
              <a:buClr>
                <a:srgbClr val="79527B"/>
              </a:buClr>
              <a:buSzPct val="100000"/>
              <a:buNone/>
            </a:pPr>
            <a:r>
              <a:rPr lang="de-DE" sz="1600" dirty="0"/>
              <a:t>Hard </a:t>
            </a:r>
            <a:r>
              <a:rPr lang="de-DE" sz="1600" dirty="0" err="1"/>
              <a:t>truth</a:t>
            </a:r>
            <a:r>
              <a:rPr lang="de-DE" sz="1600" dirty="0"/>
              <a:t> </a:t>
            </a:r>
            <a:r>
              <a:rPr lang="de-DE" sz="1600" dirty="0" err="1"/>
              <a:t>about</a:t>
            </a:r>
            <a:r>
              <a:rPr lang="de-DE" sz="1600" dirty="0"/>
              <a:t> </a:t>
            </a:r>
            <a:r>
              <a:rPr lang="de-DE" sz="1600" dirty="0" err="1"/>
              <a:t>corporate</a:t>
            </a:r>
            <a:r>
              <a:rPr lang="de-DE" sz="1600" dirty="0"/>
              <a:t> </a:t>
            </a:r>
            <a:r>
              <a:rPr lang="de-DE" sz="1600" dirty="0" err="1"/>
              <a:t>crises</a:t>
            </a:r>
            <a:r>
              <a:rPr lang="de-DE" sz="1600" dirty="0"/>
              <a:t> </a:t>
            </a:r>
            <a:endParaRPr sz="1600" dirty="0"/>
          </a:p>
        </p:txBody>
      </p:sp>
      <p:pic>
        <p:nvPicPr>
          <p:cNvPr id="876" name="Google Shape;876;p5" descr="Martinshorn"/>
          <p:cNvPicPr preferRelativeResize="0"/>
          <p:nvPr/>
        </p:nvPicPr>
        <p:blipFill rotWithShape="1">
          <a:blip r:embed="rId3">
            <a:alphaModFix/>
          </a:blip>
          <a:srcRect/>
          <a:stretch/>
        </p:blipFill>
        <p:spPr>
          <a:xfrm>
            <a:off x="5099710" y="3222966"/>
            <a:ext cx="2050847" cy="2050847"/>
          </a:xfrm>
          <a:prstGeom prst="rect">
            <a:avLst/>
          </a:prstGeom>
          <a:noFill/>
          <a:ln>
            <a:noFill/>
          </a:ln>
        </p:spPr>
      </p:pic>
      <p:sp>
        <p:nvSpPr>
          <p:cNvPr id="877" name="Google Shape;877;p5"/>
          <p:cNvSpPr txBox="1"/>
          <p:nvPr/>
        </p:nvSpPr>
        <p:spPr>
          <a:xfrm>
            <a:off x="4647316" y="1781498"/>
            <a:ext cx="2955636"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rgbClr val="595A59"/>
                </a:solidFill>
                <a:latin typeface="Calibri"/>
                <a:ea typeface="Calibri"/>
                <a:cs typeface="Calibri"/>
                <a:sym typeface="Calibri"/>
              </a:rPr>
              <a:t>Most crisis situations can be PREDICTED and PREVENTED; those that can’t be avoided can be MINIMISED.</a:t>
            </a:r>
            <a:endParaRPr/>
          </a:p>
        </p:txBody>
      </p:sp>
      <p:sp>
        <p:nvSpPr>
          <p:cNvPr id="878" name="Google Shape;878;p5"/>
          <p:cNvSpPr txBox="1"/>
          <p:nvPr/>
        </p:nvSpPr>
        <p:spPr>
          <a:xfrm>
            <a:off x="7807726" y="2551836"/>
            <a:ext cx="3189996"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The </a:t>
            </a:r>
            <a:r>
              <a:rPr lang="de-DE" sz="1800" dirty="0" err="1">
                <a:solidFill>
                  <a:srgbClr val="595A59"/>
                </a:solidFill>
                <a:latin typeface="Calibri"/>
                <a:ea typeface="Calibri"/>
                <a:cs typeface="Calibri"/>
                <a:sym typeface="Calibri"/>
              </a:rPr>
              <a:t>longer</a:t>
            </a:r>
            <a:r>
              <a:rPr lang="de-DE" sz="1800" dirty="0">
                <a:solidFill>
                  <a:srgbClr val="595A59"/>
                </a:solidFill>
                <a:latin typeface="Calibri"/>
                <a:ea typeface="Calibri"/>
                <a:cs typeface="Calibri"/>
                <a:sym typeface="Calibri"/>
              </a:rPr>
              <a:t> a </a:t>
            </a:r>
            <a:r>
              <a:rPr lang="de-DE" sz="1800" dirty="0" err="1">
                <a:solidFill>
                  <a:srgbClr val="595A59"/>
                </a:solidFill>
                <a:latin typeface="Calibri"/>
                <a:ea typeface="Calibri"/>
                <a:cs typeface="Calibri"/>
                <a:sym typeface="Calibri"/>
              </a:rPr>
              <a:t>crisis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goes</a:t>
            </a:r>
            <a:r>
              <a:rPr lang="de-DE" sz="1800" dirty="0">
                <a:solidFill>
                  <a:srgbClr val="595A59"/>
                </a:solidFill>
                <a:latin typeface="Calibri"/>
                <a:ea typeface="Calibri"/>
                <a:cs typeface="Calibri"/>
                <a:sym typeface="Calibri"/>
              </a:rPr>
              <a:t> on, the MORE DAMAGE </a:t>
            </a:r>
            <a:r>
              <a:rPr lang="de-DE" sz="1800" dirty="0" err="1">
                <a:solidFill>
                  <a:srgbClr val="595A59"/>
                </a:solidFill>
                <a:latin typeface="Calibri"/>
                <a:ea typeface="Calibri"/>
                <a:cs typeface="Calibri"/>
                <a:sym typeface="Calibri"/>
              </a:rPr>
              <a:t>to</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attendance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earnings</a:t>
            </a:r>
            <a:r>
              <a:rPr lang="de-DE" sz="1800" dirty="0">
                <a:solidFill>
                  <a:srgbClr val="595A59"/>
                </a:solidFill>
                <a:latin typeface="Calibri"/>
                <a:ea typeface="Calibri"/>
                <a:cs typeface="Calibri"/>
                <a:sym typeface="Calibri"/>
              </a:rPr>
              <a:t>, stock </a:t>
            </a:r>
            <a:r>
              <a:rPr lang="de-DE" sz="1800" dirty="0" err="1">
                <a:solidFill>
                  <a:srgbClr val="595A59"/>
                </a:solidFill>
                <a:latin typeface="Calibri"/>
                <a:ea typeface="Calibri"/>
                <a:cs typeface="Calibri"/>
                <a:sym typeface="Calibri"/>
              </a:rPr>
              <a:t>price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morale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competitive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position</a:t>
            </a:r>
            <a:r>
              <a:rPr lang="de-DE" sz="1800" dirty="0">
                <a:solidFill>
                  <a:srgbClr val="595A59"/>
                </a:solidFill>
                <a:latin typeface="Calibri"/>
                <a:ea typeface="Calibri"/>
                <a:cs typeface="Calibri"/>
                <a:sym typeface="Calibri"/>
              </a:rPr>
              <a:t> and </a:t>
            </a:r>
            <a:r>
              <a:rPr lang="de-DE" sz="1800" dirty="0" err="1">
                <a:solidFill>
                  <a:srgbClr val="595A59"/>
                </a:solidFill>
                <a:latin typeface="Calibri"/>
                <a:ea typeface="Calibri"/>
                <a:cs typeface="Calibri"/>
                <a:sym typeface="Calibri"/>
              </a:rPr>
              <a:t>trust</a:t>
            </a:r>
            <a:r>
              <a:rPr lang="de-DE" sz="1800" dirty="0">
                <a:solidFill>
                  <a:srgbClr val="595A59"/>
                </a:solidFill>
                <a:latin typeface="Calibri"/>
                <a:ea typeface="Calibri"/>
                <a:cs typeface="Calibri"/>
                <a:sym typeface="Calibri"/>
              </a:rPr>
              <a:t> in </a:t>
            </a:r>
            <a:r>
              <a:rPr lang="de-DE" sz="1800" dirty="0" err="1">
                <a:solidFill>
                  <a:srgbClr val="595A59"/>
                </a:solidFill>
                <a:latin typeface="Calibri"/>
                <a:ea typeface="Calibri"/>
                <a:cs typeface="Calibri"/>
                <a:sym typeface="Calibri"/>
              </a:rPr>
              <a:t>management</a:t>
            </a:r>
            <a:r>
              <a:rPr lang="de-DE" sz="1800" dirty="0">
                <a:solidFill>
                  <a:srgbClr val="595A59"/>
                </a:solidFill>
                <a:latin typeface="Calibri"/>
                <a:ea typeface="Calibri"/>
                <a:cs typeface="Calibri"/>
                <a:sym typeface="Calibri"/>
              </a:rPr>
              <a:t>.</a:t>
            </a:r>
            <a:endParaRPr dirty="0"/>
          </a:p>
        </p:txBody>
      </p:sp>
      <p:sp>
        <p:nvSpPr>
          <p:cNvPr id="879" name="Google Shape;879;p5"/>
          <p:cNvSpPr txBox="1"/>
          <p:nvPr/>
        </p:nvSpPr>
        <p:spPr>
          <a:xfrm>
            <a:off x="1252545" y="4476170"/>
            <a:ext cx="318999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a:solidFill>
                  <a:srgbClr val="595A59"/>
                </a:solidFill>
                <a:latin typeface="Calibri"/>
                <a:ea typeface="Calibri"/>
                <a:cs typeface="Calibri"/>
                <a:sym typeface="Calibri"/>
              </a:rPr>
              <a:t>MANAGEMENT DENIAL </a:t>
            </a:r>
            <a:r>
              <a:rPr lang="de-DE" sz="1800" dirty="0" err="1">
                <a:solidFill>
                  <a:srgbClr val="595A59"/>
                </a:solidFill>
                <a:latin typeface="Calibri"/>
                <a:ea typeface="Calibri"/>
                <a:cs typeface="Calibri"/>
                <a:sym typeface="Calibri"/>
              </a:rPr>
              <a:t>is</a:t>
            </a:r>
            <a:r>
              <a:rPr lang="de-DE" sz="1800" dirty="0">
                <a:solidFill>
                  <a:srgbClr val="595A59"/>
                </a:solidFill>
                <a:latin typeface="Calibri"/>
                <a:ea typeface="Calibri"/>
                <a:cs typeface="Calibri"/>
                <a:sym typeface="Calibri"/>
              </a:rPr>
              <a:t> the </a:t>
            </a:r>
            <a:r>
              <a:rPr lang="de-DE" sz="1800" dirty="0" err="1">
                <a:solidFill>
                  <a:srgbClr val="595A59"/>
                </a:solidFill>
                <a:latin typeface="Calibri"/>
                <a:ea typeface="Calibri"/>
                <a:cs typeface="Calibri"/>
                <a:sym typeface="Calibri"/>
              </a:rPr>
              <a:t>biggest</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obstacle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to</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effective</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crisis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management</a:t>
            </a:r>
            <a:r>
              <a:rPr lang="de-DE" sz="1800" dirty="0">
                <a:solidFill>
                  <a:srgbClr val="595A59"/>
                </a:solidFill>
                <a:latin typeface="Calibri"/>
                <a:ea typeface="Calibri"/>
                <a:cs typeface="Calibri"/>
                <a:sym typeface="Calibri"/>
              </a:rPr>
              <a:t>.</a:t>
            </a:r>
            <a:endParaRPr dirty="0"/>
          </a:p>
        </p:txBody>
      </p:sp>
      <p:sp>
        <p:nvSpPr>
          <p:cNvPr id="880" name="Google Shape;880;p5"/>
          <p:cNvSpPr txBox="1"/>
          <p:nvPr/>
        </p:nvSpPr>
        <p:spPr>
          <a:xfrm>
            <a:off x="1252545" y="2828835"/>
            <a:ext cx="3189996"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a:solidFill>
                  <a:srgbClr val="595A59"/>
                </a:solidFill>
                <a:latin typeface="Calibri"/>
                <a:ea typeface="Calibri"/>
                <a:cs typeface="Calibri"/>
                <a:sym typeface="Calibri"/>
              </a:rPr>
              <a:t>To achieve crisis resilience, organizations need to </a:t>
            </a:r>
            <a:r>
              <a:rPr lang="de-DE" sz="1800" cap="none">
                <a:solidFill>
                  <a:srgbClr val="595A59"/>
                </a:solidFill>
                <a:latin typeface="Calibri"/>
                <a:ea typeface="Calibri"/>
                <a:cs typeface="Calibri"/>
                <a:sym typeface="Calibri"/>
              </a:rPr>
              <a:t>LEARN</a:t>
            </a:r>
            <a:r>
              <a:rPr lang="de-DE" sz="1800">
                <a:solidFill>
                  <a:srgbClr val="595A59"/>
                </a:solidFill>
                <a:latin typeface="Calibri"/>
                <a:ea typeface="Calibri"/>
                <a:cs typeface="Calibri"/>
                <a:sym typeface="Calibri"/>
              </a:rPr>
              <a:t> from what goes well - and not just from what went wrong.</a:t>
            </a:r>
            <a:endParaRPr/>
          </a:p>
        </p:txBody>
      </p:sp>
      <p:sp>
        <p:nvSpPr>
          <p:cNvPr id="881" name="Google Shape;881;p5"/>
          <p:cNvSpPr txBox="1"/>
          <p:nvPr/>
        </p:nvSpPr>
        <p:spPr>
          <a:xfrm>
            <a:off x="7749459" y="4476170"/>
            <a:ext cx="3189996"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800" dirty="0" err="1">
                <a:solidFill>
                  <a:srgbClr val="595A59"/>
                </a:solidFill>
                <a:latin typeface="Calibri"/>
                <a:ea typeface="Calibri"/>
                <a:cs typeface="Calibri"/>
                <a:sym typeface="Calibri"/>
              </a:rPr>
              <a:t>Serious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problems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don’t</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become</a:t>
            </a:r>
            <a:r>
              <a:rPr lang="de-DE" sz="1800" dirty="0">
                <a:solidFill>
                  <a:srgbClr val="595A59"/>
                </a:solidFill>
                <a:latin typeface="Calibri"/>
                <a:ea typeface="Calibri"/>
                <a:cs typeface="Calibri"/>
                <a:sym typeface="Calibri"/>
              </a:rPr>
              <a:t> a “</a:t>
            </a:r>
            <a:r>
              <a:rPr lang="de-DE" sz="1800" dirty="0" err="1">
                <a:solidFill>
                  <a:srgbClr val="595A59"/>
                </a:solidFill>
                <a:latin typeface="Calibri"/>
                <a:ea typeface="Calibri"/>
                <a:cs typeface="Calibri"/>
                <a:sym typeface="Calibri"/>
              </a:rPr>
              <a:t>crisis</a:t>
            </a:r>
            <a:r>
              <a:rPr lang="de-DE" sz="1800" dirty="0">
                <a:solidFill>
                  <a:srgbClr val="595A59"/>
                </a:solidFill>
                <a:latin typeface="Calibri"/>
                <a:ea typeface="Calibri"/>
                <a:cs typeface="Calibri"/>
                <a:sym typeface="Calibri"/>
              </a:rPr>
              <a:t>” </a:t>
            </a:r>
            <a:r>
              <a:rPr lang="de-DE" sz="1800" dirty="0" err="1">
                <a:solidFill>
                  <a:srgbClr val="595A59"/>
                </a:solidFill>
                <a:latin typeface="Calibri"/>
                <a:ea typeface="Calibri"/>
                <a:cs typeface="Calibri"/>
                <a:sym typeface="Calibri"/>
              </a:rPr>
              <a:t>until</a:t>
            </a:r>
            <a:r>
              <a:rPr lang="de-DE" sz="1800" dirty="0">
                <a:solidFill>
                  <a:srgbClr val="595A59"/>
                </a:solidFill>
                <a:latin typeface="Calibri"/>
                <a:ea typeface="Calibri"/>
                <a:cs typeface="Calibri"/>
                <a:sym typeface="Calibri"/>
              </a:rPr>
              <a:t> the PROBLEM “ESCAPES” MANAGEMENT.</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5"/>
        <p:cNvGrpSpPr/>
        <p:nvPr/>
      </p:nvGrpSpPr>
      <p:grpSpPr>
        <a:xfrm>
          <a:off x="0" y="0"/>
          <a:ext cx="0" cy="0"/>
          <a:chOff x="0" y="0"/>
          <a:chExt cx="0" cy="0"/>
        </a:xfrm>
      </p:grpSpPr>
      <p:sp>
        <p:nvSpPr>
          <p:cNvPr id="886" name="Google Shape;886;p6"/>
          <p:cNvSpPr txBox="1">
            <a:spLocks noGrp="1"/>
          </p:cNvSpPr>
          <p:nvPr>
            <p:ph type="body" idx="1"/>
          </p:nvPr>
        </p:nvSpPr>
        <p:spPr>
          <a:xfrm>
            <a:off x="3752490" y="1637401"/>
            <a:ext cx="8007709" cy="461527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595A59"/>
              </a:buClr>
              <a:buSzPts val="1800"/>
              <a:buNone/>
            </a:pPr>
            <a:endParaRPr/>
          </a:p>
        </p:txBody>
      </p:sp>
      <p:sp>
        <p:nvSpPr>
          <p:cNvPr id="887" name="Google Shape;887;p6"/>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err="1"/>
              <a:t>There</a:t>
            </a:r>
            <a:r>
              <a:rPr lang="de-DE" dirty="0"/>
              <a:t> </a:t>
            </a:r>
            <a:r>
              <a:rPr lang="de-DE" dirty="0" err="1"/>
              <a:t>are</a:t>
            </a:r>
            <a:r>
              <a:rPr lang="de-DE" dirty="0"/>
              <a:t> different </a:t>
            </a:r>
            <a:r>
              <a:rPr lang="de-DE" dirty="0" err="1"/>
              <a:t>levels</a:t>
            </a:r>
            <a:r>
              <a:rPr lang="de-DE" dirty="0"/>
              <a:t> of </a:t>
            </a:r>
            <a:r>
              <a:rPr lang="de-DE" dirty="0" err="1"/>
              <a:t>crisis</a:t>
            </a:r>
            <a:r>
              <a:rPr lang="de-DE" dirty="0"/>
              <a:t> </a:t>
            </a:r>
            <a:r>
              <a:rPr lang="de-DE" dirty="0" err="1"/>
              <a:t>resilience</a:t>
            </a:r>
            <a:r>
              <a:rPr lang="de-DE" dirty="0"/>
              <a:t> </a:t>
            </a:r>
            <a:r>
              <a:rPr lang="de-DE" dirty="0" err="1"/>
              <a:t>for</a:t>
            </a:r>
            <a:r>
              <a:rPr lang="de-DE" dirty="0"/>
              <a:t> </a:t>
            </a:r>
            <a:r>
              <a:rPr lang="de-DE" dirty="0" err="1"/>
              <a:t>companies</a:t>
            </a:r>
            <a:r>
              <a:rPr lang="de-DE" dirty="0"/>
              <a:t>. The </a:t>
            </a:r>
            <a:r>
              <a:rPr lang="de-DE" dirty="0" err="1"/>
              <a:t>goal</a:t>
            </a:r>
            <a:r>
              <a:rPr lang="de-DE" dirty="0"/>
              <a:t> </a:t>
            </a:r>
            <a:r>
              <a:rPr lang="de-DE" dirty="0" err="1"/>
              <a:t>should</a:t>
            </a:r>
            <a:r>
              <a:rPr lang="de-DE" dirty="0"/>
              <a:t> </a:t>
            </a:r>
            <a:r>
              <a:rPr lang="de-DE" dirty="0" err="1"/>
              <a:t>be</a:t>
            </a:r>
            <a:r>
              <a:rPr lang="de-DE" dirty="0"/>
              <a:t> not </a:t>
            </a:r>
            <a:r>
              <a:rPr lang="de-DE" dirty="0" err="1"/>
              <a:t>only</a:t>
            </a:r>
            <a:r>
              <a:rPr lang="de-DE" dirty="0"/>
              <a:t> </a:t>
            </a:r>
            <a:r>
              <a:rPr lang="de-DE" dirty="0" err="1"/>
              <a:t>to</a:t>
            </a:r>
            <a:r>
              <a:rPr lang="de-DE" dirty="0"/>
              <a:t> </a:t>
            </a:r>
            <a:r>
              <a:rPr lang="de-DE" dirty="0" err="1"/>
              <a:t>react</a:t>
            </a:r>
            <a:r>
              <a:rPr lang="de-DE" dirty="0"/>
              <a:t> </a:t>
            </a:r>
            <a:r>
              <a:rPr lang="de-DE" dirty="0" err="1"/>
              <a:t>to</a:t>
            </a:r>
            <a:r>
              <a:rPr lang="de-DE" dirty="0"/>
              <a:t> </a:t>
            </a:r>
            <a:r>
              <a:rPr lang="de-DE" dirty="0" err="1"/>
              <a:t>crises</a:t>
            </a:r>
            <a:r>
              <a:rPr lang="de-DE" dirty="0"/>
              <a:t> </a:t>
            </a:r>
            <a:r>
              <a:rPr lang="de-DE" dirty="0" err="1"/>
              <a:t>when</a:t>
            </a:r>
            <a:r>
              <a:rPr lang="de-DE" dirty="0"/>
              <a:t> </a:t>
            </a:r>
            <a:r>
              <a:rPr lang="de-DE" dirty="0" err="1"/>
              <a:t>they</a:t>
            </a:r>
            <a:r>
              <a:rPr lang="de-DE" dirty="0"/>
              <a:t> </a:t>
            </a:r>
            <a:r>
              <a:rPr lang="de-DE" dirty="0" err="1"/>
              <a:t>occur</a:t>
            </a:r>
            <a:r>
              <a:rPr lang="de-DE" dirty="0"/>
              <a:t>, but </a:t>
            </a:r>
            <a:r>
              <a:rPr lang="de-DE" dirty="0" err="1"/>
              <a:t>to</a:t>
            </a:r>
            <a:r>
              <a:rPr lang="de-DE" dirty="0"/>
              <a:t> </a:t>
            </a:r>
            <a:r>
              <a:rPr lang="de-DE" dirty="0" err="1"/>
              <a:t>anticipate</a:t>
            </a:r>
            <a:r>
              <a:rPr lang="de-DE" dirty="0"/>
              <a:t> </a:t>
            </a:r>
            <a:r>
              <a:rPr lang="de-DE" dirty="0" err="1"/>
              <a:t>them</a:t>
            </a:r>
            <a:r>
              <a:rPr lang="de-DE" dirty="0"/>
              <a:t> </a:t>
            </a:r>
            <a:r>
              <a:rPr lang="de-DE" dirty="0" err="1"/>
              <a:t>before</a:t>
            </a:r>
            <a:r>
              <a:rPr lang="de-DE" dirty="0"/>
              <a:t> </a:t>
            </a:r>
            <a:r>
              <a:rPr lang="de-DE" dirty="0" err="1"/>
              <a:t>they</a:t>
            </a:r>
            <a:r>
              <a:rPr lang="de-DE" dirty="0"/>
              <a:t> happen. </a:t>
            </a:r>
            <a:endParaRPr dirty="0"/>
          </a:p>
          <a:p>
            <a:pPr marL="0" lvl="0" indent="0" algn="l" rtl="0">
              <a:lnSpc>
                <a:spcPct val="100000"/>
              </a:lnSpc>
              <a:spcBef>
                <a:spcPts val="600"/>
              </a:spcBef>
              <a:spcAft>
                <a:spcPts val="0"/>
              </a:spcAft>
              <a:buClr>
                <a:srgbClr val="595A59"/>
              </a:buClr>
              <a:buSzPts val="1800"/>
              <a:buNone/>
            </a:pPr>
            <a:r>
              <a:rPr lang="de-DE" dirty="0"/>
              <a:t>The </a:t>
            </a:r>
            <a:r>
              <a:rPr lang="de-DE" dirty="0" err="1"/>
              <a:t>key</a:t>
            </a:r>
            <a:r>
              <a:rPr lang="de-DE" dirty="0"/>
              <a:t> </a:t>
            </a:r>
            <a:r>
              <a:rPr lang="de-DE" dirty="0" err="1"/>
              <a:t>is</a:t>
            </a:r>
            <a:r>
              <a:rPr lang="de-DE" dirty="0"/>
              <a:t> </a:t>
            </a:r>
            <a:r>
              <a:rPr lang="de-DE" b="1" dirty="0" err="1"/>
              <a:t>prevention</a:t>
            </a:r>
            <a:r>
              <a:rPr lang="de-DE" dirty="0"/>
              <a:t>.</a:t>
            </a:r>
            <a:endParaRPr dirty="0"/>
          </a:p>
        </p:txBody>
      </p:sp>
      <p:sp>
        <p:nvSpPr>
          <p:cNvPr id="888" name="Google Shape;888;p6"/>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The </a:t>
            </a:r>
            <a:r>
              <a:rPr lang="de-DE" dirty="0" err="1"/>
              <a:t>primary</a:t>
            </a:r>
            <a:r>
              <a:rPr lang="de-DE" dirty="0"/>
              <a:t> </a:t>
            </a:r>
            <a:r>
              <a:rPr lang="de-DE" dirty="0" err="1"/>
              <a:t>goal</a:t>
            </a:r>
            <a:r>
              <a:rPr lang="de-DE" dirty="0"/>
              <a:t> of </a:t>
            </a:r>
            <a:r>
              <a:rPr lang="de-DE" dirty="0" err="1"/>
              <a:t>tourism</a:t>
            </a:r>
            <a:r>
              <a:rPr lang="de-DE" dirty="0"/>
              <a:t> SMEs </a:t>
            </a:r>
            <a:r>
              <a:rPr lang="de-DE" dirty="0" err="1"/>
              <a:t>should</a:t>
            </a:r>
            <a:r>
              <a:rPr lang="de-DE" dirty="0"/>
              <a:t> </a:t>
            </a:r>
            <a:r>
              <a:rPr lang="de-DE" dirty="0" err="1"/>
              <a:t>be</a:t>
            </a:r>
            <a:r>
              <a:rPr lang="de-DE" dirty="0"/>
              <a:t> </a:t>
            </a:r>
            <a:r>
              <a:rPr lang="de-DE" dirty="0" err="1"/>
              <a:t>crisis</a:t>
            </a:r>
            <a:r>
              <a:rPr lang="de-DE" dirty="0"/>
              <a:t> </a:t>
            </a:r>
            <a:r>
              <a:rPr lang="de-DE" dirty="0" err="1"/>
              <a:t>prevention</a:t>
            </a:r>
            <a:r>
              <a:rPr lang="de-DE" dirty="0"/>
              <a:t>.</a:t>
            </a:r>
            <a:endParaRPr dirty="0"/>
          </a:p>
        </p:txBody>
      </p:sp>
      <p:sp>
        <p:nvSpPr>
          <p:cNvPr id="889" name="Google Shape;889;p6"/>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dirty="0"/>
              <a:t>The Crisis </a:t>
            </a:r>
            <a:r>
              <a:rPr lang="de-DE" dirty="0" err="1"/>
              <a:t>Resilience</a:t>
            </a:r>
            <a:r>
              <a:rPr lang="de-DE" dirty="0"/>
              <a:t> </a:t>
            </a:r>
            <a:r>
              <a:rPr lang="de-DE" dirty="0" err="1"/>
              <a:t>Ladder</a:t>
            </a:r>
            <a:endParaRPr dirty="0"/>
          </a:p>
          <a:p>
            <a:pPr marL="0" lvl="0" indent="0" algn="l" rtl="0">
              <a:lnSpc>
                <a:spcPct val="90000"/>
              </a:lnSpc>
              <a:spcBef>
                <a:spcPts val="1000"/>
              </a:spcBef>
              <a:spcAft>
                <a:spcPts val="0"/>
              </a:spcAft>
              <a:buClr>
                <a:srgbClr val="79527B"/>
              </a:buClr>
              <a:buSzPct val="100000"/>
              <a:buNone/>
            </a:pPr>
            <a:endParaRPr dirty="0"/>
          </a:p>
        </p:txBody>
      </p:sp>
      <p:sp>
        <p:nvSpPr>
          <p:cNvPr id="890" name="Google Shape;890;p6"/>
          <p:cNvSpPr/>
          <p:nvPr/>
        </p:nvSpPr>
        <p:spPr>
          <a:xfrm>
            <a:off x="4571074" y="4287025"/>
            <a:ext cx="212228" cy="210987"/>
          </a:xfrm>
          <a:custGeom>
            <a:avLst/>
            <a:gdLst/>
            <a:ahLst/>
            <a:cxnLst/>
            <a:rect l="l" t="t" r="r" b="b"/>
            <a:pathLst>
              <a:path w="753" h="751" extrusionOk="0">
                <a:moveTo>
                  <a:pt x="0" y="750"/>
                </a:moveTo>
                <a:lnTo>
                  <a:pt x="752" y="750"/>
                </a:lnTo>
                <a:lnTo>
                  <a:pt x="752" y="0"/>
                </a:lnTo>
                <a:lnTo>
                  <a:pt x="749" y="0"/>
                </a:lnTo>
                <a:lnTo>
                  <a:pt x="0" y="750"/>
                </a:lnTo>
              </a:path>
            </a:pathLst>
          </a:custGeom>
          <a:solidFill>
            <a:srgbClr val="F27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891" name="Google Shape;891;p6"/>
          <p:cNvSpPr/>
          <p:nvPr/>
        </p:nvSpPr>
        <p:spPr>
          <a:xfrm>
            <a:off x="6229083" y="3935794"/>
            <a:ext cx="212229" cy="210987"/>
          </a:xfrm>
          <a:custGeom>
            <a:avLst/>
            <a:gdLst/>
            <a:ahLst/>
            <a:cxnLst/>
            <a:rect l="l" t="t" r="r" b="b"/>
            <a:pathLst>
              <a:path w="755" h="751" extrusionOk="0">
                <a:moveTo>
                  <a:pt x="0" y="750"/>
                </a:moveTo>
                <a:lnTo>
                  <a:pt x="754" y="750"/>
                </a:lnTo>
                <a:lnTo>
                  <a:pt x="754" y="0"/>
                </a:lnTo>
                <a:lnTo>
                  <a:pt x="750" y="0"/>
                </a:lnTo>
                <a:lnTo>
                  <a:pt x="0" y="750"/>
                </a:lnTo>
              </a:path>
            </a:pathLst>
          </a:custGeom>
          <a:solidFill>
            <a:srgbClr val="086D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892" name="Google Shape;892;p6"/>
          <p:cNvSpPr/>
          <p:nvPr/>
        </p:nvSpPr>
        <p:spPr>
          <a:xfrm>
            <a:off x="7847082" y="3610006"/>
            <a:ext cx="212228" cy="210987"/>
          </a:xfrm>
          <a:custGeom>
            <a:avLst/>
            <a:gdLst/>
            <a:ahLst/>
            <a:cxnLst/>
            <a:rect l="l" t="t" r="r" b="b"/>
            <a:pathLst>
              <a:path w="753" h="751" extrusionOk="0">
                <a:moveTo>
                  <a:pt x="0" y="750"/>
                </a:moveTo>
                <a:lnTo>
                  <a:pt x="752" y="750"/>
                </a:lnTo>
                <a:lnTo>
                  <a:pt x="752" y="0"/>
                </a:lnTo>
                <a:lnTo>
                  <a:pt x="749" y="0"/>
                </a:lnTo>
                <a:lnTo>
                  <a:pt x="0" y="750"/>
                </a:lnTo>
              </a:path>
            </a:pathLst>
          </a:custGeom>
          <a:solidFill>
            <a:srgbClr val="68A7B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893" name="Google Shape;893;p6"/>
          <p:cNvSpPr/>
          <p:nvPr/>
        </p:nvSpPr>
        <p:spPr>
          <a:xfrm>
            <a:off x="5334377" y="2901299"/>
            <a:ext cx="232808" cy="147772"/>
          </a:xfrm>
          <a:custGeom>
            <a:avLst/>
            <a:gdLst/>
            <a:ahLst/>
            <a:cxnLst/>
            <a:rect l="l" t="t" r="r" b="b"/>
            <a:pathLst>
              <a:path w="620659" h="393956" extrusionOk="0">
                <a:moveTo>
                  <a:pt x="408053" y="0"/>
                </a:moveTo>
                <a:cubicBezTo>
                  <a:pt x="408053" y="0"/>
                  <a:pt x="442621" y="27823"/>
                  <a:pt x="403544" y="60159"/>
                </a:cubicBezTo>
                <a:cubicBezTo>
                  <a:pt x="365970" y="93246"/>
                  <a:pt x="267526" y="120318"/>
                  <a:pt x="290070" y="141373"/>
                </a:cubicBezTo>
                <a:cubicBezTo>
                  <a:pt x="299088" y="149833"/>
                  <a:pt x="346573" y="151948"/>
                  <a:pt x="369751" y="152477"/>
                </a:cubicBezTo>
                <a:lnTo>
                  <a:pt x="372034" y="152509"/>
                </a:lnTo>
                <a:lnTo>
                  <a:pt x="571766" y="136109"/>
                </a:lnTo>
                <a:cubicBezTo>
                  <a:pt x="609403" y="132349"/>
                  <a:pt x="614672" y="189500"/>
                  <a:pt x="577036" y="192508"/>
                </a:cubicBezTo>
                <a:lnTo>
                  <a:pt x="383978" y="208361"/>
                </a:lnTo>
                <a:lnTo>
                  <a:pt x="384005" y="209417"/>
                </a:lnTo>
                <a:lnTo>
                  <a:pt x="383837" y="215064"/>
                </a:lnTo>
                <a:lnTo>
                  <a:pt x="590715" y="205889"/>
                </a:lnTo>
                <a:cubicBezTo>
                  <a:pt x="628970" y="205142"/>
                  <a:pt x="631220" y="261178"/>
                  <a:pt x="593716" y="262672"/>
                </a:cubicBezTo>
                <a:lnTo>
                  <a:pt x="382070" y="272745"/>
                </a:lnTo>
                <a:lnTo>
                  <a:pt x="381393" y="277934"/>
                </a:lnTo>
                <a:lnTo>
                  <a:pt x="580287" y="277934"/>
                </a:lnTo>
                <a:cubicBezTo>
                  <a:pt x="617981" y="277934"/>
                  <a:pt x="617981" y="333444"/>
                  <a:pt x="580287" y="333444"/>
                </a:cubicBezTo>
                <a:lnTo>
                  <a:pt x="374150" y="333444"/>
                </a:lnTo>
                <a:lnTo>
                  <a:pt x="374048" y="334223"/>
                </a:lnTo>
                <a:lnTo>
                  <a:pt x="372905" y="337820"/>
                </a:lnTo>
                <a:lnTo>
                  <a:pt x="527826" y="339683"/>
                </a:lnTo>
                <a:cubicBezTo>
                  <a:pt x="558432" y="339683"/>
                  <a:pt x="557685" y="386395"/>
                  <a:pt x="527826" y="385665"/>
                </a:cubicBezTo>
                <a:lnTo>
                  <a:pt x="358134" y="384306"/>
                </a:lnTo>
                <a:lnTo>
                  <a:pt x="356952" y="388026"/>
                </a:lnTo>
                <a:cubicBezTo>
                  <a:pt x="356952" y="388026"/>
                  <a:pt x="141278" y="412841"/>
                  <a:pt x="130757" y="360954"/>
                </a:cubicBezTo>
                <a:cubicBezTo>
                  <a:pt x="97692" y="360954"/>
                  <a:pt x="21793" y="360954"/>
                  <a:pt x="0" y="360954"/>
                </a:cubicBezTo>
                <a:lnTo>
                  <a:pt x="12775" y="170701"/>
                </a:lnTo>
                <a:cubicBezTo>
                  <a:pt x="59367" y="166189"/>
                  <a:pt x="99946" y="163181"/>
                  <a:pt x="136017" y="157917"/>
                </a:cubicBezTo>
                <a:cubicBezTo>
                  <a:pt x="168331" y="72191"/>
                  <a:pt x="284810" y="64671"/>
                  <a:pt x="350189" y="30079"/>
                </a:cubicBezTo>
                <a:cubicBezTo>
                  <a:pt x="382503" y="14288"/>
                  <a:pt x="408053" y="0"/>
                  <a:pt x="408053" y="0"/>
                </a:cubicBezTo>
                <a:close/>
              </a:path>
            </a:pathLst>
          </a:custGeom>
          <a:solidFill>
            <a:srgbClr val="F49D5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894" name="Google Shape;894;p6"/>
          <p:cNvSpPr/>
          <p:nvPr/>
        </p:nvSpPr>
        <p:spPr>
          <a:xfrm>
            <a:off x="4870205" y="2710170"/>
            <a:ext cx="522504" cy="451760"/>
          </a:xfrm>
          <a:custGeom>
            <a:avLst/>
            <a:gdLst/>
            <a:ahLst/>
            <a:cxnLst/>
            <a:rect l="l" t="t" r="r" b="b"/>
            <a:pathLst>
              <a:path w="1858" h="1605" extrusionOk="0">
                <a:moveTo>
                  <a:pt x="283" y="0"/>
                </a:moveTo>
                <a:lnTo>
                  <a:pt x="753" y="991"/>
                </a:lnTo>
                <a:lnTo>
                  <a:pt x="1779" y="805"/>
                </a:lnTo>
                <a:lnTo>
                  <a:pt x="1857" y="1258"/>
                </a:lnTo>
                <a:lnTo>
                  <a:pt x="461" y="1604"/>
                </a:lnTo>
                <a:lnTo>
                  <a:pt x="0" y="752"/>
                </a:lnTo>
                <a:lnTo>
                  <a:pt x="283" y="0"/>
                </a:lnTo>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895" name="Google Shape;895;p6"/>
          <p:cNvSpPr/>
          <p:nvPr/>
        </p:nvSpPr>
        <p:spPr>
          <a:xfrm>
            <a:off x="3538505" y="2932327"/>
            <a:ext cx="490235" cy="544842"/>
          </a:xfrm>
          <a:custGeom>
            <a:avLst/>
            <a:gdLst/>
            <a:ahLst/>
            <a:cxnLst/>
            <a:rect l="l" t="t" r="r" b="b"/>
            <a:pathLst>
              <a:path w="1741" h="1936" extrusionOk="0">
                <a:moveTo>
                  <a:pt x="1740" y="1467"/>
                </a:moveTo>
                <a:lnTo>
                  <a:pt x="1166" y="1906"/>
                </a:lnTo>
                <a:lnTo>
                  <a:pt x="1166" y="1906"/>
                </a:lnTo>
                <a:cubicBezTo>
                  <a:pt x="1130" y="1935"/>
                  <a:pt x="1076" y="1928"/>
                  <a:pt x="1049" y="1890"/>
                </a:cubicBezTo>
                <a:lnTo>
                  <a:pt x="29" y="557"/>
                </a:lnTo>
                <a:lnTo>
                  <a:pt x="29" y="557"/>
                </a:lnTo>
                <a:cubicBezTo>
                  <a:pt x="0" y="520"/>
                  <a:pt x="8" y="468"/>
                  <a:pt x="45" y="439"/>
                </a:cubicBezTo>
                <a:lnTo>
                  <a:pt x="619" y="0"/>
                </a:lnTo>
                <a:lnTo>
                  <a:pt x="619" y="0"/>
                </a:lnTo>
                <a:cubicBezTo>
                  <a:pt x="582" y="29"/>
                  <a:pt x="574" y="82"/>
                  <a:pt x="603" y="119"/>
                </a:cubicBezTo>
                <a:lnTo>
                  <a:pt x="1621" y="1452"/>
                </a:lnTo>
                <a:lnTo>
                  <a:pt x="1621" y="1452"/>
                </a:lnTo>
                <a:cubicBezTo>
                  <a:pt x="1650" y="1489"/>
                  <a:pt x="1703" y="1496"/>
                  <a:pt x="1740" y="1467"/>
                </a:cubicBezTo>
              </a:path>
            </a:pathLst>
          </a:custGeom>
          <a:solidFill>
            <a:srgbClr val="28282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896" name="Google Shape;896;p6"/>
          <p:cNvSpPr/>
          <p:nvPr/>
        </p:nvSpPr>
        <p:spPr>
          <a:xfrm>
            <a:off x="3703063" y="2832458"/>
            <a:ext cx="457564" cy="517207"/>
          </a:xfrm>
          <a:custGeom>
            <a:avLst/>
            <a:gdLst/>
            <a:ahLst/>
            <a:cxnLst/>
            <a:rect l="l" t="t" r="r" b="b"/>
            <a:pathLst>
              <a:path w="1219852" h="1378859" extrusionOk="0">
                <a:moveTo>
                  <a:pt x="827635" y="347519"/>
                </a:moveTo>
                <a:cubicBezTo>
                  <a:pt x="822183" y="346673"/>
                  <a:pt x="816355" y="347990"/>
                  <a:pt x="811843" y="351753"/>
                </a:cubicBezTo>
                <a:lnTo>
                  <a:pt x="736429" y="409315"/>
                </a:lnTo>
                <a:lnTo>
                  <a:pt x="914342" y="642867"/>
                </a:lnTo>
                <a:lnTo>
                  <a:pt x="990065" y="585069"/>
                </a:lnTo>
                <a:cubicBezTo>
                  <a:pt x="999840" y="579048"/>
                  <a:pt x="1001344" y="564748"/>
                  <a:pt x="994577" y="554964"/>
                </a:cubicBezTo>
                <a:lnTo>
                  <a:pt x="841171" y="356269"/>
                </a:lnTo>
                <a:cubicBezTo>
                  <a:pt x="838163" y="351377"/>
                  <a:pt x="833087" y="348366"/>
                  <a:pt x="827635" y="347519"/>
                </a:cubicBezTo>
                <a:close/>
                <a:moveTo>
                  <a:pt x="400856" y="628"/>
                </a:moveTo>
                <a:cubicBezTo>
                  <a:pt x="416971" y="2879"/>
                  <a:pt x="432524" y="11132"/>
                  <a:pt x="443392" y="24637"/>
                </a:cubicBezTo>
                <a:lnTo>
                  <a:pt x="693116" y="352458"/>
                </a:lnTo>
                <a:lnTo>
                  <a:pt x="768980" y="294553"/>
                </a:lnTo>
                <a:cubicBezTo>
                  <a:pt x="809587" y="262942"/>
                  <a:pt x="867491" y="271221"/>
                  <a:pt x="899074" y="311863"/>
                </a:cubicBezTo>
                <a:lnTo>
                  <a:pt x="1052480" y="511311"/>
                </a:lnTo>
                <a:cubicBezTo>
                  <a:pt x="1082559" y="553458"/>
                  <a:pt x="1075039" y="610658"/>
                  <a:pt x="1034432" y="643022"/>
                </a:cubicBezTo>
                <a:lnTo>
                  <a:pt x="958570" y="700926"/>
                </a:lnTo>
                <a:lnTo>
                  <a:pt x="1206410" y="1026273"/>
                </a:lnTo>
                <a:cubicBezTo>
                  <a:pt x="1228147" y="1052533"/>
                  <a:pt x="1222900" y="1093049"/>
                  <a:pt x="1195167" y="1113307"/>
                </a:cubicBezTo>
                <a:lnTo>
                  <a:pt x="865376" y="1365404"/>
                </a:lnTo>
                <a:cubicBezTo>
                  <a:pt x="837643" y="1387162"/>
                  <a:pt x="797918" y="1381910"/>
                  <a:pt x="776182" y="1354149"/>
                </a:cubicBezTo>
                <a:lnTo>
                  <a:pt x="13163" y="354015"/>
                </a:lnTo>
                <a:cubicBezTo>
                  <a:pt x="-8573" y="326254"/>
                  <a:pt x="-2577" y="286489"/>
                  <a:pt x="25156" y="264730"/>
                </a:cubicBezTo>
                <a:lnTo>
                  <a:pt x="354947" y="12633"/>
                </a:lnTo>
                <a:cubicBezTo>
                  <a:pt x="368064" y="2129"/>
                  <a:pt x="384741" y="-1623"/>
                  <a:pt x="400856" y="628"/>
                </a:cubicBezTo>
                <a:close/>
              </a:path>
            </a:pathLst>
          </a:custGeom>
          <a:solidFill>
            <a:srgbClr val="3A3A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897" name="Google Shape;897;p6"/>
          <p:cNvSpPr/>
          <p:nvPr/>
        </p:nvSpPr>
        <p:spPr>
          <a:xfrm>
            <a:off x="3992202" y="2763538"/>
            <a:ext cx="423480" cy="293156"/>
          </a:xfrm>
          <a:custGeom>
            <a:avLst/>
            <a:gdLst/>
            <a:ahLst/>
            <a:cxnLst/>
            <a:rect l="l" t="t" r="r" b="b"/>
            <a:pathLst>
              <a:path w="1128985" h="781547" extrusionOk="0">
                <a:moveTo>
                  <a:pt x="869451" y="0"/>
                </a:moveTo>
                <a:lnTo>
                  <a:pt x="1128985" y="139041"/>
                </a:lnTo>
                <a:lnTo>
                  <a:pt x="373635" y="541882"/>
                </a:lnTo>
                <a:lnTo>
                  <a:pt x="372915" y="540159"/>
                </a:lnTo>
                <a:lnTo>
                  <a:pt x="370525" y="541496"/>
                </a:lnTo>
                <a:cubicBezTo>
                  <a:pt x="497845" y="675309"/>
                  <a:pt x="336074" y="744471"/>
                  <a:pt x="308363" y="760258"/>
                </a:cubicBezTo>
                <a:cubicBezTo>
                  <a:pt x="308363" y="760258"/>
                  <a:pt x="285520" y="750109"/>
                  <a:pt x="268576" y="736766"/>
                </a:cubicBezTo>
                <a:lnTo>
                  <a:pt x="260481" y="726745"/>
                </a:lnTo>
                <a:lnTo>
                  <a:pt x="253821" y="732495"/>
                </a:lnTo>
                <a:lnTo>
                  <a:pt x="178622" y="774827"/>
                </a:lnTo>
                <a:cubicBezTo>
                  <a:pt x="135194" y="798639"/>
                  <a:pt x="92613" y="754417"/>
                  <a:pt x="101002" y="716467"/>
                </a:cubicBezTo>
                <a:lnTo>
                  <a:pt x="101849" y="714699"/>
                </a:lnTo>
                <a:lnTo>
                  <a:pt x="73316" y="690524"/>
                </a:lnTo>
                <a:cubicBezTo>
                  <a:pt x="66831" y="679275"/>
                  <a:pt x="64148" y="665931"/>
                  <a:pt x="67006" y="653281"/>
                </a:cubicBezTo>
                <a:lnTo>
                  <a:pt x="68249" y="650682"/>
                </a:lnTo>
                <a:lnTo>
                  <a:pt x="41233" y="628118"/>
                </a:lnTo>
                <a:cubicBezTo>
                  <a:pt x="34586" y="616874"/>
                  <a:pt x="31734" y="603503"/>
                  <a:pt x="34504" y="590723"/>
                </a:cubicBezTo>
                <a:lnTo>
                  <a:pt x="35223" y="589185"/>
                </a:lnTo>
                <a:lnTo>
                  <a:pt x="7701" y="566199"/>
                </a:lnTo>
                <a:cubicBezTo>
                  <a:pt x="-5456" y="544006"/>
                  <a:pt x="-3590" y="513478"/>
                  <a:pt x="27763" y="495873"/>
                </a:cubicBezTo>
                <a:lnTo>
                  <a:pt x="101664" y="455419"/>
                </a:lnTo>
                <a:lnTo>
                  <a:pt x="112337" y="451846"/>
                </a:lnTo>
                <a:lnTo>
                  <a:pt x="110643" y="448278"/>
                </a:lnTo>
                <a:lnTo>
                  <a:pt x="305011" y="340504"/>
                </a:lnTo>
                <a:close/>
              </a:path>
            </a:pathLst>
          </a:custGeom>
          <a:solidFill>
            <a:srgbClr val="F49D5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898" name="Google Shape;898;p6"/>
          <p:cNvSpPr/>
          <p:nvPr/>
        </p:nvSpPr>
        <p:spPr>
          <a:xfrm>
            <a:off x="4384935" y="2592267"/>
            <a:ext cx="601934" cy="783133"/>
          </a:xfrm>
          <a:custGeom>
            <a:avLst/>
            <a:gdLst/>
            <a:ahLst/>
            <a:cxnLst/>
            <a:rect l="l" t="t" r="r" b="b"/>
            <a:pathLst>
              <a:path w="2138" h="2783" extrusionOk="0">
                <a:moveTo>
                  <a:pt x="0" y="2511"/>
                </a:moveTo>
                <a:lnTo>
                  <a:pt x="0" y="2511"/>
                </a:lnTo>
                <a:cubicBezTo>
                  <a:pt x="0" y="2511"/>
                  <a:pt x="778" y="571"/>
                  <a:pt x="1037" y="311"/>
                </a:cubicBezTo>
                <a:lnTo>
                  <a:pt x="1688" y="0"/>
                </a:lnTo>
                <a:lnTo>
                  <a:pt x="2137" y="396"/>
                </a:lnTo>
                <a:lnTo>
                  <a:pt x="2137" y="396"/>
                </a:lnTo>
                <a:cubicBezTo>
                  <a:pt x="2137" y="396"/>
                  <a:pt x="2011" y="1066"/>
                  <a:pt x="1916" y="1261"/>
                </a:cubicBezTo>
                <a:lnTo>
                  <a:pt x="1181" y="2782"/>
                </a:lnTo>
                <a:lnTo>
                  <a:pt x="0" y="2511"/>
                </a:lnTo>
              </a:path>
            </a:pathLst>
          </a:custGeom>
          <a:solidFill>
            <a:srgbClr val="BFBF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899" name="Google Shape;899;p6"/>
          <p:cNvSpPr/>
          <p:nvPr/>
        </p:nvSpPr>
        <p:spPr>
          <a:xfrm>
            <a:off x="4842902" y="2151676"/>
            <a:ext cx="435627" cy="594487"/>
          </a:xfrm>
          <a:custGeom>
            <a:avLst/>
            <a:gdLst/>
            <a:ahLst/>
            <a:cxnLst/>
            <a:rect l="l" t="t" r="r" b="b"/>
            <a:pathLst>
              <a:path w="1549" h="2112" extrusionOk="0">
                <a:moveTo>
                  <a:pt x="6" y="889"/>
                </a:moveTo>
                <a:lnTo>
                  <a:pt x="6" y="889"/>
                </a:lnTo>
                <a:cubicBezTo>
                  <a:pt x="7" y="1108"/>
                  <a:pt x="138" y="1283"/>
                  <a:pt x="137" y="1347"/>
                </a:cubicBezTo>
                <a:lnTo>
                  <a:pt x="137" y="1347"/>
                </a:lnTo>
                <a:cubicBezTo>
                  <a:pt x="135" y="1386"/>
                  <a:pt x="64" y="1562"/>
                  <a:pt x="64" y="1562"/>
                </a:cubicBezTo>
                <a:lnTo>
                  <a:pt x="480" y="2111"/>
                </a:lnTo>
                <a:lnTo>
                  <a:pt x="618" y="1707"/>
                </a:lnTo>
                <a:lnTo>
                  <a:pt x="618" y="1707"/>
                </a:lnTo>
                <a:cubicBezTo>
                  <a:pt x="618" y="1707"/>
                  <a:pt x="715" y="1790"/>
                  <a:pt x="799" y="1819"/>
                </a:cubicBezTo>
                <a:lnTo>
                  <a:pt x="799" y="1819"/>
                </a:lnTo>
                <a:cubicBezTo>
                  <a:pt x="799" y="1819"/>
                  <a:pt x="944" y="1887"/>
                  <a:pt x="996" y="1811"/>
                </a:cubicBezTo>
                <a:lnTo>
                  <a:pt x="996" y="1811"/>
                </a:lnTo>
                <a:cubicBezTo>
                  <a:pt x="1064" y="1589"/>
                  <a:pt x="1084" y="1565"/>
                  <a:pt x="1138" y="1444"/>
                </a:cubicBezTo>
                <a:lnTo>
                  <a:pt x="1138" y="1444"/>
                </a:lnTo>
                <a:cubicBezTo>
                  <a:pt x="1259" y="1427"/>
                  <a:pt x="1293" y="1359"/>
                  <a:pt x="1181" y="1213"/>
                </a:cubicBezTo>
                <a:lnTo>
                  <a:pt x="1181" y="1213"/>
                </a:lnTo>
                <a:cubicBezTo>
                  <a:pt x="1548" y="238"/>
                  <a:pt x="0" y="0"/>
                  <a:pt x="6" y="889"/>
                </a:cubicBezTo>
              </a:path>
            </a:pathLst>
          </a:custGeom>
          <a:solidFill>
            <a:srgbClr val="F49D5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00" name="Google Shape;900;p6"/>
          <p:cNvSpPr/>
          <p:nvPr/>
        </p:nvSpPr>
        <p:spPr>
          <a:xfrm>
            <a:off x="3737082" y="3453589"/>
            <a:ext cx="909727" cy="816644"/>
          </a:xfrm>
          <a:custGeom>
            <a:avLst/>
            <a:gdLst/>
            <a:ahLst/>
            <a:cxnLst/>
            <a:rect l="l" t="t" r="r" b="b"/>
            <a:pathLst>
              <a:path w="3234" h="2903" extrusionOk="0">
                <a:moveTo>
                  <a:pt x="2265" y="0"/>
                </a:moveTo>
                <a:lnTo>
                  <a:pt x="2265" y="0"/>
                </a:lnTo>
                <a:cubicBezTo>
                  <a:pt x="2288" y="50"/>
                  <a:pt x="2010" y="1351"/>
                  <a:pt x="2010" y="1351"/>
                </a:cubicBezTo>
                <a:lnTo>
                  <a:pt x="0" y="2433"/>
                </a:lnTo>
                <a:lnTo>
                  <a:pt x="145" y="2902"/>
                </a:lnTo>
                <a:lnTo>
                  <a:pt x="145" y="2902"/>
                </a:lnTo>
                <a:cubicBezTo>
                  <a:pt x="145" y="2902"/>
                  <a:pt x="2750" y="1882"/>
                  <a:pt x="2933" y="1681"/>
                </a:cubicBezTo>
                <a:lnTo>
                  <a:pt x="3233" y="265"/>
                </a:lnTo>
                <a:lnTo>
                  <a:pt x="2265" y="0"/>
                </a:lnTo>
              </a:path>
            </a:pathLst>
          </a:custGeom>
          <a:solidFill>
            <a:srgbClr val="7F7F7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01" name="Google Shape;901;p6"/>
          <p:cNvSpPr/>
          <p:nvPr/>
        </p:nvSpPr>
        <p:spPr>
          <a:xfrm>
            <a:off x="4237245" y="2624534"/>
            <a:ext cx="723562" cy="278006"/>
          </a:xfrm>
          <a:custGeom>
            <a:avLst/>
            <a:gdLst/>
            <a:ahLst/>
            <a:cxnLst/>
            <a:rect l="l" t="t" r="r" b="b"/>
            <a:pathLst>
              <a:path w="2569" h="986" extrusionOk="0">
                <a:moveTo>
                  <a:pt x="0" y="609"/>
                </a:moveTo>
                <a:lnTo>
                  <a:pt x="613" y="171"/>
                </a:lnTo>
                <a:lnTo>
                  <a:pt x="613" y="171"/>
                </a:lnTo>
                <a:cubicBezTo>
                  <a:pt x="613" y="171"/>
                  <a:pt x="1046" y="110"/>
                  <a:pt x="1461" y="80"/>
                </a:cubicBezTo>
                <a:lnTo>
                  <a:pt x="1461" y="80"/>
                </a:lnTo>
                <a:cubicBezTo>
                  <a:pt x="2568" y="0"/>
                  <a:pt x="2360" y="688"/>
                  <a:pt x="2171" y="690"/>
                </a:cubicBezTo>
                <a:lnTo>
                  <a:pt x="748" y="708"/>
                </a:lnTo>
                <a:lnTo>
                  <a:pt x="211" y="985"/>
                </a:lnTo>
                <a:lnTo>
                  <a:pt x="0" y="609"/>
                </a:lnTo>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02" name="Google Shape;902;p6"/>
          <p:cNvSpPr/>
          <p:nvPr/>
        </p:nvSpPr>
        <p:spPr>
          <a:xfrm>
            <a:off x="4803186" y="2202562"/>
            <a:ext cx="423216" cy="328891"/>
          </a:xfrm>
          <a:custGeom>
            <a:avLst/>
            <a:gdLst/>
            <a:ahLst/>
            <a:cxnLst/>
            <a:rect l="l" t="t" r="r" b="b"/>
            <a:pathLst>
              <a:path w="1503" h="1167" extrusionOk="0">
                <a:moveTo>
                  <a:pt x="1443" y="766"/>
                </a:moveTo>
                <a:lnTo>
                  <a:pt x="883" y="649"/>
                </a:lnTo>
                <a:lnTo>
                  <a:pt x="883" y="649"/>
                </a:lnTo>
                <a:cubicBezTo>
                  <a:pt x="883" y="649"/>
                  <a:pt x="678" y="971"/>
                  <a:pt x="275" y="1166"/>
                </a:cubicBezTo>
                <a:lnTo>
                  <a:pt x="275" y="1166"/>
                </a:lnTo>
                <a:cubicBezTo>
                  <a:pt x="275" y="1166"/>
                  <a:pt x="0" y="799"/>
                  <a:pt x="236" y="380"/>
                </a:cubicBezTo>
                <a:lnTo>
                  <a:pt x="236" y="380"/>
                </a:lnTo>
                <a:cubicBezTo>
                  <a:pt x="236" y="380"/>
                  <a:pt x="434" y="0"/>
                  <a:pt x="940" y="101"/>
                </a:cubicBezTo>
                <a:lnTo>
                  <a:pt x="880" y="171"/>
                </a:lnTo>
                <a:lnTo>
                  <a:pt x="880" y="171"/>
                </a:lnTo>
                <a:cubicBezTo>
                  <a:pt x="880" y="171"/>
                  <a:pt x="867" y="64"/>
                  <a:pt x="1176" y="210"/>
                </a:cubicBezTo>
                <a:lnTo>
                  <a:pt x="1176" y="210"/>
                </a:lnTo>
                <a:cubicBezTo>
                  <a:pt x="1176" y="210"/>
                  <a:pt x="1502" y="386"/>
                  <a:pt x="1443" y="766"/>
                </a:cubicBezTo>
              </a:path>
            </a:pathLst>
          </a:custGeom>
          <a:solidFill>
            <a:srgbClr val="3A3A3A"/>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03" name="Google Shape;903;p6"/>
          <p:cNvSpPr/>
          <p:nvPr/>
        </p:nvSpPr>
        <p:spPr>
          <a:xfrm>
            <a:off x="4919850" y="2413548"/>
            <a:ext cx="76948" cy="95564"/>
          </a:xfrm>
          <a:custGeom>
            <a:avLst/>
            <a:gdLst/>
            <a:ahLst/>
            <a:cxnLst/>
            <a:rect l="l" t="t" r="r" b="b"/>
            <a:pathLst>
              <a:path w="274" h="340" extrusionOk="0">
                <a:moveTo>
                  <a:pt x="273" y="140"/>
                </a:moveTo>
                <a:lnTo>
                  <a:pt x="273" y="140"/>
                </a:lnTo>
                <a:cubicBezTo>
                  <a:pt x="273" y="140"/>
                  <a:pt x="239" y="6"/>
                  <a:pt x="135" y="3"/>
                </a:cubicBezTo>
                <a:lnTo>
                  <a:pt x="135" y="3"/>
                </a:lnTo>
                <a:cubicBezTo>
                  <a:pt x="0" y="0"/>
                  <a:pt x="105" y="335"/>
                  <a:pt x="176" y="339"/>
                </a:cubicBezTo>
                <a:lnTo>
                  <a:pt x="273" y="140"/>
                </a:lnTo>
              </a:path>
            </a:pathLst>
          </a:custGeom>
          <a:solidFill>
            <a:srgbClr val="F49D5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04" name="Google Shape;904;p6"/>
          <p:cNvSpPr/>
          <p:nvPr/>
        </p:nvSpPr>
        <p:spPr>
          <a:xfrm>
            <a:off x="4921093" y="2671696"/>
            <a:ext cx="55849" cy="193612"/>
          </a:xfrm>
          <a:custGeom>
            <a:avLst/>
            <a:gdLst/>
            <a:ahLst/>
            <a:cxnLst/>
            <a:rect l="l" t="t" r="r" b="b"/>
            <a:pathLst>
              <a:path w="199" h="689" extrusionOk="0">
                <a:moveTo>
                  <a:pt x="0" y="0"/>
                </a:moveTo>
                <a:lnTo>
                  <a:pt x="102" y="688"/>
                </a:lnTo>
                <a:lnTo>
                  <a:pt x="198" y="263"/>
                </a:lnTo>
                <a:lnTo>
                  <a:pt x="0" y="0"/>
                </a:lnTo>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05" name="Google Shape;905;p6"/>
          <p:cNvSpPr/>
          <p:nvPr/>
        </p:nvSpPr>
        <p:spPr>
          <a:xfrm>
            <a:off x="5103533" y="4132470"/>
            <a:ext cx="328892" cy="146450"/>
          </a:xfrm>
          <a:custGeom>
            <a:avLst/>
            <a:gdLst/>
            <a:ahLst/>
            <a:cxnLst/>
            <a:rect l="l" t="t" r="r" b="b"/>
            <a:pathLst>
              <a:path w="1167" h="521" extrusionOk="0">
                <a:moveTo>
                  <a:pt x="5" y="161"/>
                </a:moveTo>
                <a:lnTo>
                  <a:pt x="5" y="161"/>
                </a:lnTo>
                <a:cubicBezTo>
                  <a:pt x="5" y="161"/>
                  <a:pt x="0" y="369"/>
                  <a:pt x="149" y="520"/>
                </a:cubicBezTo>
                <a:lnTo>
                  <a:pt x="1148" y="230"/>
                </a:lnTo>
                <a:lnTo>
                  <a:pt x="1148" y="230"/>
                </a:lnTo>
                <a:cubicBezTo>
                  <a:pt x="1148" y="230"/>
                  <a:pt x="1166" y="0"/>
                  <a:pt x="913" y="54"/>
                </a:cubicBezTo>
                <a:lnTo>
                  <a:pt x="460" y="94"/>
                </a:lnTo>
                <a:lnTo>
                  <a:pt x="336" y="42"/>
                </a:lnTo>
                <a:lnTo>
                  <a:pt x="5" y="161"/>
                </a:lnTo>
              </a:path>
            </a:pathLst>
          </a:custGeom>
          <a:solidFill>
            <a:srgbClr val="FEFEF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06" name="Google Shape;906;p6"/>
          <p:cNvSpPr/>
          <p:nvPr/>
        </p:nvSpPr>
        <p:spPr>
          <a:xfrm>
            <a:off x="3636552" y="4158534"/>
            <a:ext cx="157620" cy="328891"/>
          </a:xfrm>
          <a:custGeom>
            <a:avLst/>
            <a:gdLst/>
            <a:ahLst/>
            <a:cxnLst/>
            <a:rect l="l" t="t" r="r" b="b"/>
            <a:pathLst>
              <a:path w="559" h="1169" extrusionOk="0">
                <a:moveTo>
                  <a:pt x="380" y="0"/>
                </a:moveTo>
                <a:lnTo>
                  <a:pt x="380" y="0"/>
                </a:lnTo>
                <a:cubicBezTo>
                  <a:pt x="380" y="0"/>
                  <a:pt x="146" y="17"/>
                  <a:pt x="0" y="172"/>
                </a:cubicBezTo>
                <a:lnTo>
                  <a:pt x="327" y="1159"/>
                </a:lnTo>
                <a:lnTo>
                  <a:pt x="327" y="1159"/>
                </a:lnTo>
                <a:cubicBezTo>
                  <a:pt x="327" y="1159"/>
                  <a:pt x="558" y="1168"/>
                  <a:pt x="494" y="918"/>
                </a:cubicBezTo>
                <a:lnTo>
                  <a:pt x="438" y="467"/>
                </a:lnTo>
                <a:lnTo>
                  <a:pt x="485" y="340"/>
                </a:lnTo>
                <a:lnTo>
                  <a:pt x="380" y="0"/>
                </a:lnTo>
              </a:path>
            </a:pathLst>
          </a:custGeom>
          <a:solidFill>
            <a:srgbClr val="FEFEF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07" name="Google Shape;907;p6"/>
          <p:cNvSpPr/>
          <p:nvPr/>
        </p:nvSpPr>
        <p:spPr>
          <a:xfrm>
            <a:off x="4949637" y="2710171"/>
            <a:ext cx="34751" cy="64537"/>
          </a:xfrm>
          <a:custGeom>
            <a:avLst/>
            <a:gdLst/>
            <a:ahLst/>
            <a:cxnLst/>
            <a:rect l="l" t="t" r="r" b="b"/>
            <a:pathLst>
              <a:path w="122" h="230" extrusionOk="0">
                <a:moveTo>
                  <a:pt x="0" y="0"/>
                </a:moveTo>
                <a:lnTo>
                  <a:pt x="121" y="67"/>
                </a:lnTo>
                <a:lnTo>
                  <a:pt x="86" y="229"/>
                </a:lnTo>
                <a:lnTo>
                  <a:pt x="0" y="0"/>
                </a:ln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08" name="Google Shape;908;p6"/>
          <p:cNvSpPr/>
          <p:nvPr/>
        </p:nvSpPr>
        <p:spPr>
          <a:xfrm>
            <a:off x="4876411" y="2744922"/>
            <a:ext cx="96806" cy="335097"/>
          </a:xfrm>
          <a:custGeom>
            <a:avLst/>
            <a:gdLst/>
            <a:ahLst/>
            <a:cxnLst/>
            <a:rect l="l" t="t" r="r" b="b"/>
            <a:pathLst>
              <a:path w="346" h="1190" extrusionOk="0">
                <a:moveTo>
                  <a:pt x="308" y="0"/>
                </a:moveTo>
                <a:lnTo>
                  <a:pt x="0" y="935"/>
                </a:lnTo>
                <a:lnTo>
                  <a:pt x="83" y="1189"/>
                </a:lnTo>
                <a:lnTo>
                  <a:pt x="215" y="1076"/>
                </a:lnTo>
                <a:lnTo>
                  <a:pt x="345" y="102"/>
                </a:lnTo>
                <a:lnTo>
                  <a:pt x="308" y="0"/>
                </a:lnTo>
              </a:path>
            </a:pathLst>
          </a:custGeom>
          <a:solidFill>
            <a:srgbClr val="79527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09" name="Google Shape;909;p6"/>
          <p:cNvSpPr/>
          <p:nvPr/>
        </p:nvSpPr>
        <p:spPr>
          <a:xfrm>
            <a:off x="4351425" y="3298452"/>
            <a:ext cx="889870" cy="897315"/>
          </a:xfrm>
          <a:custGeom>
            <a:avLst/>
            <a:gdLst/>
            <a:ahLst/>
            <a:cxnLst/>
            <a:rect l="l" t="t" r="r" b="b"/>
            <a:pathLst>
              <a:path w="3160" h="3189" extrusionOk="0">
                <a:moveTo>
                  <a:pt x="118" y="0"/>
                </a:moveTo>
                <a:lnTo>
                  <a:pt x="118" y="0"/>
                </a:lnTo>
                <a:cubicBezTo>
                  <a:pt x="0" y="240"/>
                  <a:pt x="13" y="553"/>
                  <a:pt x="209" y="747"/>
                </a:cubicBezTo>
                <a:lnTo>
                  <a:pt x="209" y="747"/>
                </a:lnTo>
                <a:cubicBezTo>
                  <a:pt x="496" y="1029"/>
                  <a:pt x="2340" y="853"/>
                  <a:pt x="2340" y="853"/>
                </a:cubicBezTo>
                <a:lnTo>
                  <a:pt x="2340" y="853"/>
                </a:lnTo>
                <a:cubicBezTo>
                  <a:pt x="2340" y="853"/>
                  <a:pt x="2455" y="2614"/>
                  <a:pt x="2604" y="3188"/>
                </a:cubicBezTo>
                <a:lnTo>
                  <a:pt x="3159" y="3006"/>
                </a:lnTo>
                <a:lnTo>
                  <a:pt x="3159" y="3006"/>
                </a:lnTo>
                <a:cubicBezTo>
                  <a:pt x="3159" y="3006"/>
                  <a:pt x="3068" y="234"/>
                  <a:pt x="2861" y="101"/>
                </a:cubicBezTo>
                <a:lnTo>
                  <a:pt x="118" y="0"/>
                </a:lnTo>
              </a:path>
            </a:pathLst>
          </a:custGeom>
          <a:solidFill>
            <a:srgbClr val="A5A5A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10" name="Google Shape;910;p6"/>
          <p:cNvSpPr/>
          <p:nvPr/>
        </p:nvSpPr>
        <p:spPr>
          <a:xfrm>
            <a:off x="8050595" y="2350910"/>
            <a:ext cx="438109" cy="433143"/>
          </a:xfrm>
          <a:custGeom>
            <a:avLst/>
            <a:gdLst/>
            <a:ahLst/>
            <a:cxnLst/>
            <a:rect l="l" t="t" r="r" b="b"/>
            <a:pathLst>
              <a:path w="1556" h="1538" extrusionOk="0">
                <a:moveTo>
                  <a:pt x="1555" y="768"/>
                </a:moveTo>
                <a:lnTo>
                  <a:pt x="765" y="1537"/>
                </a:lnTo>
                <a:lnTo>
                  <a:pt x="651" y="1419"/>
                </a:lnTo>
                <a:lnTo>
                  <a:pt x="987" y="1093"/>
                </a:lnTo>
                <a:lnTo>
                  <a:pt x="0" y="1093"/>
                </a:lnTo>
                <a:lnTo>
                  <a:pt x="0" y="445"/>
                </a:lnTo>
                <a:lnTo>
                  <a:pt x="987" y="445"/>
                </a:lnTo>
                <a:lnTo>
                  <a:pt x="651" y="117"/>
                </a:lnTo>
                <a:lnTo>
                  <a:pt x="765" y="0"/>
                </a:lnTo>
                <a:lnTo>
                  <a:pt x="1555" y="768"/>
                </a:lnTo>
              </a:path>
            </a:pathLst>
          </a:custGeom>
          <a:solidFill>
            <a:srgbClr val="68A7B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11" name="Google Shape;911;p6"/>
          <p:cNvSpPr/>
          <p:nvPr/>
        </p:nvSpPr>
        <p:spPr>
          <a:xfrm>
            <a:off x="8988108" y="2350910"/>
            <a:ext cx="438109" cy="433143"/>
          </a:xfrm>
          <a:custGeom>
            <a:avLst/>
            <a:gdLst/>
            <a:ahLst/>
            <a:cxnLst/>
            <a:rect l="l" t="t" r="r" b="b"/>
            <a:pathLst>
              <a:path w="1555" h="1538" extrusionOk="0">
                <a:moveTo>
                  <a:pt x="1554" y="768"/>
                </a:moveTo>
                <a:lnTo>
                  <a:pt x="765" y="1537"/>
                </a:lnTo>
                <a:lnTo>
                  <a:pt x="650" y="1419"/>
                </a:lnTo>
                <a:lnTo>
                  <a:pt x="986" y="1093"/>
                </a:lnTo>
                <a:lnTo>
                  <a:pt x="0" y="1093"/>
                </a:lnTo>
                <a:lnTo>
                  <a:pt x="0" y="445"/>
                </a:lnTo>
                <a:lnTo>
                  <a:pt x="986" y="445"/>
                </a:lnTo>
                <a:lnTo>
                  <a:pt x="650" y="117"/>
                </a:lnTo>
                <a:lnTo>
                  <a:pt x="765" y="0"/>
                </a:lnTo>
                <a:lnTo>
                  <a:pt x="1554" y="768"/>
                </a:ln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12" name="Google Shape;912;p6"/>
          <p:cNvSpPr/>
          <p:nvPr/>
        </p:nvSpPr>
        <p:spPr>
          <a:xfrm>
            <a:off x="7113082" y="2350910"/>
            <a:ext cx="438109" cy="433143"/>
          </a:xfrm>
          <a:custGeom>
            <a:avLst/>
            <a:gdLst/>
            <a:ahLst/>
            <a:cxnLst/>
            <a:rect l="l" t="t" r="r" b="b"/>
            <a:pathLst>
              <a:path w="1556" h="1538" extrusionOk="0">
                <a:moveTo>
                  <a:pt x="1555" y="768"/>
                </a:moveTo>
                <a:lnTo>
                  <a:pt x="765" y="1537"/>
                </a:lnTo>
                <a:lnTo>
                  <a:pt x="651" y="1419"/>
                </a:lnTo>
                <a:lnTo>
                  <a:pt x="987" y="1093"/>
                </a:lnTo>
                <a:lnTo>
                  <a:pt x="0" y="1093"/>
                </a:lnTo>
                <a:lnTo>
                  <a:pt x="0" y="445"/>
                </a:lnTo>
                <a:lnTo>
                  <a:pt x="987" y="445"/>
                </a:lnTo>
                <a:lnTo>
                  <a:pt x="651" y="117"/>
                </a:lnTo>
                <a:lnTo>
                  <a:pt x="765" y="0"/>
                </a:lnTo>
                <a:lnTo>
                  <a:pt x="1555" y="768"/>
                </a:lnTo>
              </a:path>
            </a:pathLst>
          </a:custGeom>
          <a:solidFill>
            <a:srgbClr val="086D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13" name="Google Shape;913;p6"/>
          <p:cNvSpPr/>
          <p:nvPr/>
        </p:nvSpPr>
        <p:spPr>
          <a:xfrm>
            <a:off x="6175095" y="2350910"/>
            <a:ext cx="438109" cy="433143"/>
          </a:xfrm>
          <a:custGeom>
            <a:avLst/>
            <a:gdLst/>
            <a:ahLst/>
            <a:cxnLst/>
            <a:rect l="l" t="t" r="r" b="b"/>
            <a:pathLst>
              <a:path w="1555" h="1538" extrusionOk="0">
                <a:moveTo>
                  <a:pt x="1554" y="768"/>
                </a:moveTo>
                <a:lnTo>
                  <a:pt x="765" y="1537"/>
                </a:lnTo>
                <a:lnTo>
                  <a:pt x="650" y="1419"/>
                </a:lnTo>
                <a:lnTo>
                  <a:pt x="986" y="1093"/>
                </a:lnTo>
                <a:lnTo>
                  <a:pt x="0" y="1093"/>
                </a:lnTo>
                <a:lnTo>
                  <a:pt x="0" y="445"/>
                </a:lnTo>
                <a:lnTo>
                  <a:pt x="986" y="445"/>
                </a:lnTo>
                <a:lnTo>
                  <a:pt x="650" y="117"/>
                </a:lnTo>
                <a:lnTo>
                  <a:pt x="765" y="0"/>
                </a:lnTo>
                <a:lnTo>
                  <a:pt x="1554" y="768"/>
                </a:lnTo>
              </a:path>
            </a:pathLst>
          </a:custGeom>
          <a:solidFill>
            <a:srgbClr val="F2795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14" name="Google Shape;914;p6"/>
          <p:cNvSpPr/>
          <p:nvPr/>
        </p:nvSpPr>
        <p:spPr>
          <a:xfrm rot="10800000" flipH="1">
            <a:off x="3315099" y="4612193"/>
            <a:ext cx="1471555" cy="858841"/>
          </a:xfrm>
          <a:prstGeom prst="corner">
            <a:avLst>
              <a:gd name="adj1" fmla="val 17009"/>
              <a:gd name="adj2" fmla="val 16638"/>
            </a:avLst>
          </a:prstGeom>
          <a:solidFill>
            <a:srgbClr val="F2795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915" name="Google Shape;915;p6"/>
          <p:cNvSpPr/>
          <p:nvPr/>
        </p:nvSpPr>
        <p:spPr>
          <a:xfrm rot="10800000" flipH="1">
            <a:off x="4957636" y="4278801"/>
            <a:ext cx="1471555" cy="858841"/>
          </a:xfrm>
          <a:prstGeom prst="corner">
            <a:avLst>
              <a:gd name="adj1" fmla="val 17009"/>
              <a:gd name="adj2" fmla="val 16638"/>
            </a:avLst>
          </a:prstGeom>
          <a:solidFill>
            <a:srgbClr val="086D6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916" name="Google Shape;916;p6"/>
          <p:cNvSpPr/>
          <p:nvPr/>
        </p:nvSpPr>
        <p:spPr>
          <a:xfrm>
            <a:off x="9459048" y="3228368"/>
            <a:ext cx="212228" cy="210987"/>
          </a:xfrm>
          <a:custGeom>
            <a:avLst/>
            <a:gdLst/>
            <a:ahLst/>
            <a:cxnLst/>
            <a:rect l="l" t="t" r="r" b="b"/>
            <a:pathLst>
              <a:path w="753" h="751" extrusionOk="0">
                <a:moveTo>
                  <a:pt x="0" y="750"/>
                </a:moveTo>
                <a:lnTo>
                  <a:pt x="752" y="750"/>
                </a:lnTo>
                <a:lnTo>
                  <a:pt x="752" y="0"/>
                </a:lnTo>
                <a:lnTo>
                  <a:pt x="749" y="0"/>
                </a:lnTo>
                <a:lnTo>
                  <a:pt x="0" y="750"/>
                </a:ln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sp>
        <p:nvSpPr>
          <p:cNvPr id="917" name="Google Shape;917;p6"/>
          <p:cNvSpPr/>
          <p:nvPr/>
        </p:nvSpPr>
        <p:spPr>
          <a:xfrm rot="10800000" flipH="1">
            <a:off x="8203073" y="3553535"/>
            <a:ext cx="1471555" cy="858841"/>
          </a:xfrm>
          <a:prstGeom prst="corner">
            <a:avLst>
              <a:gd name="adj1" fmla="val 17009"/>
              <a:gd name="adj2" fmla="val 16638"/>
            </a:avLst>
          </a:prstGeom>
          <a:solidFill>
            <a:srgbClr val="81D1C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918" name="Google Shape;918;p6"/>
          <p:cNvSpPr/>
          <p:nvPr/>
        </p:nvSpPr>
        <p:spPr>
          <a:xfrm rot="10800000" flipH="1">
            <a:off x="9845610" y="3220143"/>
            <a:ext cx="1471555" cy="858841"/>
          </a:xfrm>
          <a:prstGeom prst="corner">
            <a:avLst>
              <a:gd name="adj1" fmla="val 17009"/>
              <a:gd name="adj2" fmla="val 16638"/>
            </a:avLst>
          </a:prstGeom>
          <a:solidFill>
            <a:srgbClr val="7952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919" name="Google Shape;919;p6"/>
          <p:cNvSpPr/>
          <p:nvPr/>
        </p:nvSpPr>
        <p:spPr>
          <a:xfrm rot="10800000" flipH="1">
            <a:off x="6588075" y="3935794"/>
            <a:ext cx="1471555" cy="858841"/>
          </a:xfrm>
          <a:prstGeom prst="corner">
            <a:avLst>
              <a:gd name="adj1" fmla="val 17009"/>
              <a:gd name="adj2" fmla="val 16638"/>
            </a:avLst>
          </a:prstGeom>
          <a:solidFill>
            <a:srgbClr val="68A7B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600">
              <a:solidFill>
                <a:schemeClr val="lt1"/>
              </a:solidFill>
              <a:latin typeface="Calibri"/>
              <a:ea typeface="Calibri"/>
              <a:cs typeface="Calibri"/>
              <a:sym typeface="Calibri"/>
            </a:endParaRPr>
          </a:p>
        </p:txBody>
      </p:sp>
      <p:sp>
        <p:nvSpPr>
          <p:cNvPr id="920" name="Google Shape;920;p6"/>
          <p:cNvSpPr txBox="1"/>
          <p:nvPr/>
        </p:nvSpPr>
        <p:spPr>
          <a:xfrm>
            <a:off x="3466275" y="4731500"/>
            <a:ext cx="1180800" cy="3693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1800" b="1">
                <a:solidFill>
                  <a:srgbClr val="595A59"/>
                </a:solidFill>
                <a:latin typeface="Calibri"/>
                <a:ea typeface="Calibri"/>
                <a:cs typeface="Calibri"/>
                <a:sym typeface="Calibri"/>
              </a:rPr>
              <a:t>Apathetic</a:t>
            </a:r>
            <a:endParaRPr/>
          </a:p>
        </p:txBody>
      </p:sp>
      <p:sp>
        <p:nvSpPr>
          <p:cNvPr id="921" name="Google Shape;921;p6"/>
          <p:cNvSpPr txBox="1"/>
          <p:nvPr/>
        </p:nvSpPr>
        <p:spPr>
          <a:xfrm>
            <a:off x="3517068" y="5137643"/>
            <a:ext cx="1266235" cy="957963"/>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Clr>
                <a:srgbClr val="595A59"/>
              </a:buClr>
              <a:buSzPts val="1500"/>
              <a:buFont typeface="Arial"/>
              <a:buNone/>
            </a:pPr>
            <a:r>
              <a:rPr lang="de-DE" sz="1500">
                <a:solidFill>
                  <a:srgbClr val="595A59"/>
                </a:solidFill>
                <a:latin typeface="Calibri"/>
                <a:ea typeface="Calibri"/>
                <a:cs typeface="Calibri"/>
                <a:sym typeface="Calibri"/>
              </a:rPr>
              <a:t>Who cares as long as we don’t have a problem</a:t>
            </a:r>
            <a:endParaRPr/>
          </a:p>
        </p:txBody>
      </p:sp>
      <p:sp>
        <p:nvSpPr>
          <p:cNvPr id="922" name="Google Shape;922;p6"/>
          <p:cNvSpPr txBox="1"/>
          <p:nvPr/>
        </p:nvSpPr>
        <p:spPr>
          <a:xfrm>
            <a:off x="5112150" y="4390950"/>
            <a:ext cx="1026900" cy="3693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1800" b="1">
                <a:solidFill>
                  <a:srgbClr val="595A59"/>
                </a:solidFill>
                <a:latin typeface="Calibri"/>
                <a:ea typeface="Calibri"/>
                <a:cs typeface="Calibri"/>
                <a:sym typeface="Calibri"/>
              </a:rPr>
              <a:t>Reactive</a:t>
            </a:r>
            <a:endParaRPr/>
          </a:p>
        </p:txBody>
      </p:sp>
      <p:sp>
        <p:nvSpPr>
          <p:cNvPr id="923" name="Google Shape;923;p6"/>
          <p:cNvSpPr txBox="1"/>
          <p:nvPr/>
        </p:nvSpPr>
        <p:spPr>
          <a:xfrm>
            <a:off x="5162950" y="4708225"/>
            <a:ext cx="1527900" cy="1188900"/>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Clr>
                <a:srgbClr val="595A59"/>
              </a:buClr>
              <a:buSzPts val="1500"/>
              <a:buFont typeface="Arial"/>
              <a:buNone/>
            </a:pPr>
            <a:r>
              <a:rPr lang="de-DE" sz="1500" dirty="0">
                <a:solidFill>
                  <a:srgbClr val="595A59"/>
                </a:solidFill>
                <a:latin typeface="Calibri"/>
                <a:ea typeface="Calibri"/>
                <a:cs typeface="Calibri"/>
                <a:sym typeface="Calibri"/>
              </a:rPr>
              <a:t>Crisis Management </a:t>
            </a:r>
            <a:r>
              <a:rPr lang="de-DE" sz="1500" dirty="0" err="1">
                <a:solidFill>
                  <a:srgbClr val="595A59"/>
                </a:solidFill>
                <a:latin typeface="Calibri"/>
                <a:ea typeface="Calibri"/>
                <a:cs typeface="Calibri"/>
                <a:sym typeface="Calibri"/>
              </a:rPr>
              <a:t>is</a:t>
            </a:r>
            <a:r>
              <a:rPr lang="de-DE" sz="1500" dirty="0">
                <a:solidFill>
                  <a:srgbClr val="595A59"/>
                </a:solidFill>
                <a:latin typeface="Calibri"/>
                <a:ea typeface="Calibri"/>
                <a:cs typeface="Calibri"/>
                <a:sym typeface="Calibri"/>
              </a:rPr>
              <a:t> </a:t>
            </a:r>
            <a:r>
              <a:rPr lang="de-DE" sz="1500" dirty="0" err="1">
                <a:solidFill>
                  <a:srgbClr val="595A59"/>
                </a:solidFill>
                <a:latin typeface="Calibri"/>
                <a:ea typeface="Calibri"/>
                <a:cs typeface="Calibri"/>
                <a:sym typeface="Calibri"/>
              </a:rPr>
              <a:t>important</a:t>
            </a:r>
            <a:r>
              <a:rPr lang="de-DE" sz="1500" dirty="0">
                <a:solidFill>
                  <a:srgbClr val="595A59"/>
                </a:solidFill>
                <a:latin typeface="Calibri"/>
                <a:ea typeface="Calibri"/>
                <a:cs typeface="Calibri"/>
                <a:sym typeface="Calibri"/>
              </a:rPr>
              <a:t>, </a:t>
            </a:r>
            <a:r>
              <a:rPr lang="de-DE" sz="1500" dirty="0" err="1">
                <a:solidFill>
                  <a:srgbClr val="595A59"/>
                </a:solidFill>
                <a:latin typeface="Calibri"/>
                <a:ea typeface="Calibri"/>
                <a:cs typeface="Calibri"/>
                <a:sym typeface="Calibri"/>
              </a:rPr>
              <a:t>lot</a:t>
            </a:r>
            <a:r>
              <a:rPr lang="de-DE" sz="1500" dirty="0">
                <a:solidFill>
                  <a:srgbClr val="595A59"/>
                </a:solidFill>
                <a:latin typeface="Calibri"/>
                <a:ea typeface="Calibri"/>
                <a:cs typeface="Calibri"/>
                <a:sym typeface="Calibri"/>
              </a:rPr>
              <a:t> of </a:t>
            </a:r>
            <a:r>
              <a:rPr lang="de-DE" sz="1500" dirty="0" err="1">
                <a:solidFill>
                  <a:srgbClr val="595A59"/>
                </a:solidFill>
                <a:latin typeface="Calibri"/>
                <a:ea typeface="Calibri"/>
                <a:cs typeface="Calibri"/>
                <a:sym typeface="Calibri"/>
              </a:rPr>
              <a:t>firefighting</a:t>
            </a:r>
            <a:r>
              <a:rPr lang="de-DE" sz="1500" dirty="0">
                <a:solidFill>
                  <a:srgbClr val="595A59"/>
                </a:solidFill>
                <a:latin typeface="Calibri"/>
                <a:ea typeface="Calibri"/>
                <a:cs typeface="Calibri"/>
                <a:sym typeface="Calibri"/>
              </a:rPr>
              <a:t> </a:t>
            </a:r>
            <a:r>
              <a:rPr lang="de-DE" sz="1500" dirty="0" err="1">
                <a:solidFill>
                  <a:srgbClr val="595A59"/>
                </a:solidFill>
                <a:latin typeface="Calibri"/>
                <a:ea typeface="Calibri"/>
                <a:cs typeface="Calibri"/>
                <a:sym typeface="Calibri"/>
              </a:rPr>
              <a:t>once</a:t>
            </a:r>
            <a:r>
              <a:rPr lang="de-DE" sz="1500" dirty="0">
                <a:solidFill>
                  <a:srgbClr val="595A59"/>
                </a:solidFill>
                <a:latin typeface="Calibri"/>
                <a:ea typeface="Calibri"/>
                <a:cs typeface="Calibri"/>
                <a:sym typeface="Calibri"/>
              </a:rPr>
              <a:t> the </a:t>
            </a:r>
            <a:r>
              <a:rPr lang="de-DE" sz="1500" dirty="0" err="1">
                <a:solidFill>
                  <a:srgbClr val="595A59"/>
                </a:solidFill>
                <a:latin typeface="Calibri"/>
                <a:ea typeface="Calibri"/>
                <a:cs typeface="Calibri"/>
                <a:sym typeface="Calibri"/>
              </a:rPr>
              <a:t>crisis</a:t>
            </a:r>
            <a:r>
              <a:rPr lang="de-DE" sz="1500" dirty="0">
                <a:solidFill>
                  <a:srgbClr val="595A59"/>
                </a:solidFill>
                <a:latin typeface="Calibri"/>
                <a:ea typeface="Calibri"/>
                <a:cs typeface="Calibri"/>
                <a:sym typeface="Calibri"/>
              </a:rPr>
              <a:t> </a:t>
            </a:r>
            <a:r>
              <a:rPr lang="de-DE" sz="1500" dirty="0" err="1">
                <a:solidFill>
                  <a:srgbClr val="595A59"/>
                </a:solidFill>
                <a:latin typeface="Calibri"/>
                <a:ea typeface="Calibri"/>
                <a:cs typeface="Calibri"/>
                <a:sym typeface="Calibri"/>
              </a:rPr>
              <a:t>emerges</a:t>
            </a:r>
            <a:endParaRPr dirty="0"/>
          </a:p>
        </p:txBody>
      </p:sp>
      <p:sp>
        <p:nvSpPr>
          <p:cNvPr id="924" name="Google Shape;924;p6"/>
          <p:cNvSpPr txBox="1"/>
          <p:nvPr/>
        </p:nvSpPr>
        <p:spPr>
          <a:xfrm>
            <a:off x="6733549" y="4048825"/>
            <a:ext cx="1266300" cy="3693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1800" b="1">
                <a:solidFill>
                  <a:srgbClr val="595A59"/>
                </a:solidFill>
                <a:latin typeface="Calibri"/>
                <a:ea typeface="Calibri"/>
                <a:cs typeface="Calibri"/>
                <a:sym typeface="Calibri"/>
              </a:rPr>
              <a:t>Calculative</a:t>
            </a:r>
            <a:endParaRPr sz="1800" b="1">
              <a:solidFill>
                <a:srgbClr val="595A59"/>
              </a:solidFill>
              <a:latin typeface="Calibri"/>
              <a:ea typeface="Calibri"/>
              <a:cs typeface="Calibri"/>
              <a:sym typeface="Calibri"/>
            </a:endParaRPr>
          </a:p>
        </p:txBody>
      </p:sp>
      <p:sp>
        <p:nvSpPr>
          <p:cNvPr id="925" name="Google Shape;925;p6"/>
          <p:cNvSpPr txBox="1"/>
          <p:nvPr/>
        </p:nvSpPr>
        <p:spPr>
          <a:xfrm>
            <a:off x="6784360" y="4356451"/>
            <a:ext cx="1266235" cy="957963"/>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Clr>
                <a:srgbClr val="595A59"/>
              </a:buClr>
              <a:buSzPts val="1500"/>
              <a:buFont typeface="Arial"/>
              <a:buNone/>
            </a:pPr>
            <a:r>
              <a:rPr lang="de-DE" sz="1500">
                <a:solidFill>
                  <a:srgbClr val="595A59"/>
                </a:solidFill>
                <a:latin typeface="Calibri"/>
                <a:ea typeface="Calibri"/>
                <a:cs typeface="Calibri"/>
                <a:sym typeface="Calibri"/>
              </a:rPr>
              <a:t>We have systems in place to manage a crisis </a:t>
            </a:r>
            <a:endParaRPr/>
          </a:p>
        </p:txBody>
      </p:sp>
      <p:sp>
        <p:nvSpPr>
          <p:cNvPr id="926" name="Google Shape;926;p6"/>
          <p:cNvSpPr txBox="1"/>
          <p:nvPr/>
        </p:nvSpPr>
        <p:spPr>
          <a:xfrm>
            <a:off x="8354251" y="3668200"/>
            <a:ext cx="1104900" cy="3693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1800" b="1">
                <a:solidFill>
                  <a:srgbClr val="595A59"/>
                </a:solidFill>
                <a:latin typeface="Calibri"/>
                <a:ea typeface="Calibri"/>
                <a:cs typeface="Calibri"/>
                <a:sym typeface="Calibri"/>
              </a:rPr>
              <a:t>Proactive</a:t>
            </a:r>
            <a:endParaRPr sz="1800" b="1">
              <a:solidFill>
                <a:srgbClr val="595A59"/>
              </a:solidFill>
              <a:latin typeface="Calibri"/>
              <a:ea typeface="Calibri"/>
              <a:cs typeface="Calibri"/>
              <a:sym typeface="Calibri"/>
            </a:endParaRPr>
          </a:p>
        </p:txBody>
      </p:sp>
      <p:sp>
        <p:nvSpPr>
          <p:cNvPr id="927" name="Google Shape;927;p6"/>
          <p:cNvSpPr txBox="1"/>
          <p:nvPr/>
        </p:nvSpPr>
        <p:spPr>
          <a:xfrm>
            <a:off x="8405042" y="3975810"/>
            <a:ext cx="1266235" cy="1188795"/>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Clr>
                <a:srgbClr val="595A59"/>
              </a:buClr>
              <a:buSzPts val="1500"/>
              <a:buFont typeface="Arial"/>
              <a:buNone/>
            </a:pPr>
            <a:r>
              <a:rPr lang="de-DE" sz="1500">
                <a:solidFill>
                  <a:srgbClr val="595A59"/>
                </a:solidFill>
                <a:latin typeface="Calibri"/>
                <a:ea typeface="Calibri"/>
                <a:cs typeface="Calibri"/>
                <a:sym typeface="Calibri"/>
              </a:rPr>
              <a:t>We constantly analyse and work on problems that we find</a:t>
            </a:r>
            <a:endParaRPr/>
          </a:p>
        </p:txBody>
      </p:sp>
      <p:sp>
        <p:nvSpPr>
          <p:cNvPr id="928" name="Google Shape;928;p6"/>
          <p:cNvSpPr txBox="1"/>
          <p:nvPr/>
        </p:nvSpPr>
        <p:spPr>
          <a:xfrm>
            <a:off x="10000124" y="3336100"/>
            <a:ext cx="1317000" cy="369300"/>
          </a:xfrm>
          <a:prstGeom prst="rect">
            <a:avLst/>
          </a:prstGeom>
          <a:noFill/>
          <a:ln>
            <a:noFill/>
          </a:ln>
        </p:spPr>
        <p:txBody>
          <a:bodyPr spcFirstLastPara="1" wrap="square" lIns="91425" tIns="45700" rIns="91425" bIns="45700" anchor="ctr" anchorCtr="0">
            <a:spAutoFit/>
          </a:bodyPr>
          <a:lstStyle/>
          <a:p>
            <a:pPr marL="0" marR="0" lvl="0" indent="0" algn="l" rtl="0">
              <a:spcBef>
                <a:spcPts val="0"/>
              </a:spcBef>
              <a:spcAft>
                <a:spcPts val="0"/>
              </a:spcAft>
              <a:buNone/>
            </a:pPr>
            <a:r>
              <a:rPr lang="de-DE" sz="1800" b="1">
                <a:solidFill>
                  <a:srgbClr val="595A59"/>
                </a:solidFill>
                <a:latin typeface="Calibri"/>
                <a:ea typeface="Calibri"/>
                <a:cs typeface="Calibri"/>
                <a:sym typeface="Calibri"/>
              </a:rPr>
              <a:t>Generative</a:t>
            </a:r>
            <a:endParaRPr sz="1800" b="1">
              <a:solidFill>
                <a:srgbClr val="595A59"/>
              </a:solidFill>
              <a:latin typeface="Calibri"/>
              <a:ea typeface="Calibri"/>
              <a:cs typeface="Calibri"/>
              <a:sym typeface="Calibri"/>
            </a:endParaRPr>
          </a:p>
        </p:txBody>
      </p:sp>
      <p:sp>
        <p:nvSpPr>
          <p:cNvPr id="929" name="Google Shape;929;p6"/>
          <p:cNvSpPr txBox="1"/>
          <p:nvPr/>
        </p:nvSpPr>
        <p:spPr>
          <a:xfrm>
            <a:off x="10050931" y="3643727"/>
            <a:ext cx="1266235" cy="727130"/>
          </a:xfrm>
          <a:prstGeom prst="rect">
            <a:avLst/>
          </a:prstGeom>
          <a:noFill/>
          <a:ln>
            <a:noFill/>
          </a:ln>
        </p:spPr>
        <p:txBody>
          <a:bodyPr spcFirstLastPara="1" wrap="square" lIns="34275" tIns="17125" rIns="34275" bIns="17125" anchor="t" anchorCtr="0">
            <a:spAutoFit/>
          </a:bodyPr>
          <a:lstStyle/>
          <a:p>
            <a:pPr marL="0" marR="0" lvl="0" indent="0" algn="l" rtl="0">
              <a:lnSpc>
                <a:spcPct val="100000"/>
              </a:lnSpc>
              <a:spcBef>
                <a:spcPts val="0"/>
              </a:spcBef>
              <a:spcAft>
                <a:spcPts val="0"/>
              </a:spcAft>
              <a:buClr>
                <a:srgbClr val="595A59"/>
              </a:buClr>
              <a:buSzPts val="1500"/>
              <a:buFont typeface="Arial"/>
              <a:buNone/>
            </a:pPr>
            <a:r>
              <a:rPr lang="de-DE" sz="1500">
                <a:solidFill>
                  <a:srgbClr val="595A59"/>
                </a:solidFill>
                <a:latin typeface="Calibri"/>
                <a:ea typeface="Calibri"/>
                <a:cs typeface="Calibri"/>
                <a:sym typeface="Calibri"/>
              </a:rPr>
              <a:t>We anticipate and prevent business crisis</a:t>
            </a:r>
            <a:endParaRPr/>
          </a:p>
        </p:txBody>
      </p:sp>
      <p:sp>
        <p:nvSpPr>
          <p:cNvPr id="930" name="Google Shape;930;p6"/>
          <p:cNvSpPr/>
          <p:nvPr/>
        </p:nvSpPr>
        <p:spPr>
          <a:xfrm>
            <a:off x="3787966" y="3086225"/>
            <a:ext cx="127834" cy="132797"/>
          </a:xfrm>
          <a:custGeom>
            <a:avLst/>
            <a:gdLst/>
            <a:ahLst/>
            <a:cxnLst/>
            <a:rect l="l" t="t" r="r" b="b"/>
            <a:pathLst>
              <a:path w="453" h="471" extrusionOk="0">
                <a:moveTo>
                  <a:pt x="248" y="462"/>
                </a:moveTo>
                <a:lnTo>
                  <a:pt x="248" y="462"/>
                </a:lnTo>
                <a:cubicBezTo>
                  <a:pt x="237" y="470"/>
                  <a:pt x="223" y="469"/>
                  <a:pt x="215" y="457"/>
                </a:cubicBezTo>
                <a:lnTo>
                  <a:pt x="9" y="188"/>
                </a:lnTo>
                <a:lnTo>
                  <a:pt x="9" y="188"/>
                </a:lnTo>
                <a:cubicBezTo>
                  <a:pt x="0" y="178"/>
                  <a:pt x="3" y="163"/>
                  <a:pt x="13" y="155"/>
                </a:cubicBezTo>
                <a:lnTo>
                  <a:pt x="204" y="9"/>
                </a:lnTo>
                <a:lnTo>
                  <a:pt x="204" y="9"/>
                </a:lnTo>
                <a:cubicBezTo>
                  <a:pt x="215" y="0"/>
                  <a:pt x="230" y="3"/>
                  <a:pt x="237" y="13"/>
                </a:cubicBezTo>
                <a:lnTo>
                  <a:pt x="443" y="282"/>
                </a:lnTo>
                <a:lnTo>
                  <a:pt x="443" y="282"/>
                </a:lnTo>
                <a:cubicBezTo>
                  <a:pt x="452" y="294"/>
                  <a:pt x="449" y="308"/>
                  <a:pt x="439" y="315"/>
                </a:cubicBezTo>
                <a:lnTo>
                  <a:pt x="248" y="462"/>
                </a:lnTo>
              </a:path>
            </a:pathLst>
          </a:custGeom>
          <a:solidFill>
            <a:srgbClr val="81D1C5"/>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600">
              <a:solidFill>
                <a:schemeClr val="dk1"/>
              </a:solidFill>
              <a:latin typeface="Calibri"/>
              <a:ea typeface="Calibri"/>
              <a:cs typeface="Calibri"/>
              <a:sym typeface="Calibri"/>
            </a:endParaRPr>
          </a:p>
        </p:txBody>
      </p:sp>
      <p:pic>
        <p:nvPicPr>
          <p:cNvPr id="931" name="Google Shape;931;p6"/>
          <p:cNvPicPr preferRelativeResize="0"/>
          <p:nvPr/>
        </p:nvPicPr>
        <p:blipFill rotWithShape="1">
          <a:blip r:embed="rId3">
            <a:alphaModFix/>
          </a:blip>
          <a:srcRect/>
          <a:stretch/>
        </p:blipFill>
        <p:spPr>
          <a:xfrm>
            <a:off x="10000846" y="2112945"/>
            <a:ext cx="1213209" cy="1042506"/>
          </a:xfrm>
          <a:prstGeom prst="rect">
            <a:avLst/>
          </a:prstGeom>
          <a:noFill/>
          <a:ln>
            <a:noFill/>
          </a:ln>
        </p:spPr>
      </p:pic>
      <p:cxnSp>
        <p:nvCxnSpPr>
          <p:cNvPr id="932" name="Google Shape;932;p6"/>
          <p:cNvCxnSpPr/>
          <p:nvPr/>
        </p:nvCxnSpPr>
        <p:spPr>
          <a:xfrm rot="10800000" flipH="1">
            <a:off x="3640372" y="4858008"/>
            <a:ext cx="7778661" cy="1704821"/>
          </a:xfrm>
          <a:prstGeom prst="straightConnector1">
            <a:avLst/>
          </a:prstGeom>
          <a:noFill/>
          <a:ln w="9525" cap="flat" cmpd="sng">
            <a:solidFill>
              <a:srgbClr val="79527B"/>
            </a:solidFill>
            <a:prstDash val="solid"/>
            <a:miter lim="800000"/>
            <a:headEnd type="none" w="sm" len="sm"/>
            <a:tailEnd type="triangle" w="med" len="med"/>
          </a:ln>
        </p:spPr>
      </p:cxnSp>
      <p:sp>
        <p:nvSpPr>
          <p:cNvPr id="933" name="Google Shape;933;p6"/>
          <p:cNvSpPr txBox="1"/>
          <p:nvPr/>
        </p:nvSpPr>
        <p:spPr>
          <a:xfrm rot="-748379">
            <a:off x="5081241" y="5561236"/>
            <a:ext cx="711566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b="1">
                <a:solidFill>
                  <a:srgbClr val="79527B"/>
                </a:solidFill>
                <a:latin typeface="Calibri"/>
                <a:ea typeface="Calibri"/>
                <a:cs typeface="Calibri"/>
                <a:sym typeface="Calibri"/>
              </a:rPr>
              <a:t>Increasingly crisis resilient &amp; increasingly vigilant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7"/>
        <p:cNvGrpSpPr/>
        <p:nvPr/>
      </p:nvGrpSpPr>
      <p:grpSpPr>
        <a:xfrm>
          <a:off x="0" y="0"/>
          <a:ext cx="0" cy="0"/>
          <a:chOff x="0" y="0"/>
          <a:chExt cx="0" cy="0"/>
        </a:xfrm>
      </p:grpSpPr>
      <p:grpSp>
        <p:nvGrpSpPr>
          <p:cNvPr id="938" name="Google Shape;938;p7"/>
          <p:cNvGrpSpPr/>
          <p:nvPr/>
        </p:nvGrpSpPr>
        <p:grpSpPr>
          <a:xfrm>
            <a:off x="529348" y="1858384"/>
            <a:ext cx="8007350" cy="3969761"/>
            <a:chOff x="0" y="0"/>
            <a:chExt cx="8007350" cy="3969761"/>
          </a:xfrm>
        </p:grpSpPr>
        <p:cxnSp>
          <p:nvCxnSpPr>
            <p:cNvPr id="939" name="Google Shape;939;p7"/>
            <p:cNvCxnSpPr/>
            <p:nvPr/>
          </p:nvCxnSpPr>
          <p:spPr>
            <a:xfrm>
              <a:off x="0" y="0"/>
              <a:ext cx="8007350" cy="0"/>
            </a:xfrm>
            <a:prstGeom prst="straightConnector1">
              <a:avLst/>
            </a:prstGeom>
            <a:solidFill>
              <a:srgbClr val="056C6E"/>
            </a:solidFill>
            <a:ln w="12700" cap="flat" cmpd="sng">
              <a:solidFill>
                <a:srgbClr val="056C6E"/>
              </a:solidFill>
              <a:prstDash val="solid"/>
              <a:miter lim="800000"/>
              <a:headEnd type="none" w="sm" len="sm"/>
              <a:tailEnd type="none" w="sm" len="sm"/>
            </a:ln>
          </p:spPr>
        </p:cxnSp>
        <p:sp>
          <p:nvSpPr>
            <p:cNvPr id="940" name="Google Shape;940;p7"/>
            <p:cNvSpPr/>
            <p:nvPr/>
          </p:nvSpPr>
          <p:spPr>
            <a:xfrm>
              <a:off x="0" y="0"/>
              <a:ext cx="1601470" cy="396976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7"/>
            <p:cNvSpPr txBox="1"/>
            <p:nvPr/>
          </p:nvSpPr>
          <p:spPr>
            <a:xfrm>
              <a:off x="0" y="0"/>
              <a:ext cx="1601470" cy="3969761"/>
            </a:xfrm>
            <a:prstGeom prst="rect">
              <a:avLst/>
            </a:prstGeom>
            <a:noFill/>
            <a:ln>
              <a:noFill/>
            </a:ln>
          </p:spPr>
          <p:txBody>
            <a:bodyPr spcFirstLastPara="1" wrap="square" lIns="247650" tIns="247650" rIns="247650" bIns="247650" anchor="t" anchorCtr="0">
              <a:noAutofit/>
            </a:bodyPr>
            <a:lstStyle/>
            <a:p>
              <a:pPr marL="0" marR="0" lvl="0" indent="0" algn="l" rtl="0">
                <a:lnSpc>
                  <a:spcPct val="90000"/>
                </a:lnSpc>
                <a:spcBef>
                  <a:spcPts val="0"/>
                </a:spcBef>
                <a:spcAft>
                  <a:spcPts val="0"/>
                </a:spcAft>
                <a:buClr>
                  <a:schemeClr val="dk1"/>
                </a:buClr>
                <a:buSzPts val="6500"/>
                <a:buFont typeface="Calibri"/>
                <a:buNone/>
              </a:pPr>
              <a:endParaRPr sz="6500">
                <a:solidFill>
                  <a:schemeClr val="dk1"/>
                </a:solidFill>
                <a:latin typeface="Calibri"/>
                <a:ea typeface="Calibri"/>
                <a:cs typeface="Calibri"/>
                <a:sym typeface="Calibri"/>
              </a:endParaRPr>
            </a:p>
          </p:txBody>
        </p:sp>
        <p:sp>
          <p:nvSpPr>
            <p:cNvPr id="942" name="Google Shape;942;p7"/>
            <p:cNvSpPr/>
            <p:nvPr/>
          </p:nvSpPr>
          <p:spPr>
            <a:xfrm>
              <a:off x="1721580" y="62027"/>
              <a:ext cx="6285769" cy="1240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7"/>
            <p:cNvSpPr txBox="1"/>
            <p:nvPr/>
          </p:nvSpPr>
          <p:spPr>
            <a:xfrm>
              <a:off x="1721580" y="62027"/>
              <a:ext cx="6285769" cy="1240550"/>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595A59"/>
                </a:buClr>
                <a:buSzPts val="2000"/>
                <a:buFont typeface="Courier New"/>
                <a:buNone/>
              </a:pPr>
              <a:r>
                <a:rPr lang="de-DE" sz="2000" dirty="0">
                  <a:solidFill>
                    <a:srgbClr val="595A59"/>
                  </a:solidFill>
                  <a:latin typeface="Calibri"/>
                  <a:ea typeface="Calibri"/>
                  <a:cs typeface="Calibri"/>
                  <a:sym typeface="Calibri"/>
                </a:rPr>
                <a:t>… </a:t>
              </a:r>
              <a:r>
                <a:rPr lang="de-DE" sz="2000" dirty="0" err="1">
                  <a:solidFill>
                    <a:srgbClr val="595A59"/>
                  </a:solidFill>
                  <a:latin typeface="Calibri"/>
                  <a:ea typeface="Calibri"/>
                  <a:cs typeface="Calibri"/>
                  <a:sym typeface="Calibri"/>
                </a:rPr>
                <a:t>recognize</a:t>
              </a:r>
              <a:r>
                <a:rPr lang="de-DE" sz="2000" dirty="0">
                  <a:solidFill>
                    <a:srgbClr val="595A59"/>
                  </a:solidFill>
                  <a:latin typeface="Calibri"/>
                  <a:ea typeface="Calibri"/>
                  <a:cs typeface="Calibri"/>
                  <a:sym typeface="Calibri"/>
                </a:rPr>
                <a:t>, </a:t>
              </a:r>
              <a:r>
                <a:rPr lang="de-DE" sz="2000" dirty="0" err="1">
                  <a:solidFill>
                    <a:srgbClr val="595A59"/>
                  </a:solidFill>
                  <a:latin typeface="Calibri"/>
                  <a:ea typeface="Calibri"/>
                  <a:cs typeface="Calibri"/>
                  <a:sym typeface="Calibri"/>
                </a:rPr>
                <a:t>perceive</a:t>
              </a:r>
              <a:r>
                <a:rPr lang="de-DE" sz="2000" dirty="0">
                  <a:solidFill>
                    <a:srgbClr val="595A59"/>
                  </a:solidFill>
                  <a:latin typeface="Calibri"/>
                  <a:ea typeface="Calibri"/>
                  <a:cs typeface="Calibri"/>
                  <a:sym typeface="Calibri"/>
                </a:rPr>
                <a:t> and </a:t>
              </a:r>
              <a:r>
                <a:rPr lang="de-DE" sz="2000" dirty="0" err="1">
                  <a:solidFill>
                    <a:srgbClr val="595A59"/>
                  </a:solidFill>
                  <a:latin typeface="Calibri"/>
                  <a:ea typeface="Calibri"/>
                  <a:cs typeface="Calibri"/>
                  <a:sym typeface="Calibri"/>
                </a:rPr>
                <a:t>prepare</a:t>
              </a:r>
              <a:r>
                <a:rPr lang="de-DE" sz="2000" dirty="0">
                  <a:solidFill>
                    <a:srgbClr val="595A59"/>
                  </a:solidFill>
                  <a:latin typeface="Calibri"/>
                  <a:ea typeface="Calibri"/>
                  <a:cs typeface="Calibri"/>
                  <a:sym typeface="Calibri"/>
                </a:rPr>
                <a:t> </a:t>
              </a:r>
              <a:r>
                <a:rPr lang="de-DE" sz="2000" dirty="0" err="1">
                  <a:solidFill>
                    <a:srgbClr val="595A59"/>
                  </a:solidFill>
                  <a:latin typeface="Calibri"/>
                  <a:ea typeface="Calibri"/>
                  <a:cs typeface="Calibri"/>
                  <a:sym typeface="Calibri"/>
                </a:rPr>
                <a:t>for</a:t>
              </a:r>
              <a:r>
                <a:rPr lang="de-DE" sz="2000" dirty="0">
                  <a:solidFill>
                    <a:srgbClr val="595A59"/>
                  </a:solidFill>
                  <a:latin typeface="Calibri"/>
                  <a:ea typeface="Calibri"/>
                  <a:cs typeface="Calibri"/>
                  <a:sym typeface="Calibri"/>
                </a:rPr>
                <a:t> </a:t>
              </a:r>
              <a:r>
                <a:rPr lang="de-DE" sz="2000" dirty="0" err="1">
                  <a:solidFill>
                    <a:srgbClr val="595A59"/>
                  </a:solidFill>
                  <a:latin typeface="Calibri"/>
                  <a:ea typeface="Calibri"/>
                  <a:cs typeface="Calibri"/>
                  <a:sym typeface="Calibri"/>
                </a:rPr>
                <a:t>market</a:t>
              </a:r>
              <a:r>
                <a:rPr lang="de-DE" sz="2000" dirty="0">
                  <a:solidFill>
                    <a:srgbClr val="595A59"/>
                  </a:solidFill>
                  <a:latin typeface="Calibri"/>
                  <a:ea typeface="Calibri"/>
                  <a:cs typeface="Calibri"/>
                  <a:sym typeface="Calibri"/>
                </a:rPr>
                <a:t> </a:t>
              </a:r>
              <a:r>
                <a:rPr lang="de-DE" sz="2000" dirty="0" err="1">
                  <a:solidFill>
                    <a:srgbClr val="595A59"/>
                  </a:solidFill>
                  <a:latin typeface="Calibri"/>
                  <a:ea typeface="Calibri"/>
                  <a:cs typeface="Calibri"/>
                  <a:sym typeface="Calibri"/>
                </a:rPr>
                <a:t>or</a:t>
              </a:r>
              <a:r>
                <a:rPr lang="de-DE" sz="2000" dirty="0">
                  <a:solidFill>
                    <a:srgbClr val="595A59"/>
                  </a:solidFill>
                  <a:latin typeface="Calibri"/>
                  <a:ea typeface="Calibri"/>
                  <a:cs typeface="Calibri"/>
                  <a:sym typeface="Calibri"/>
                </a:rPr>
                <a:t> environmental </a:t>
              </a:r>
              <a:r>
                <a:rPr lang="de-DE" sz="2000" dirty="0" err="1">
                  <a:solidFill>
                    <a:srgbClr val="595A59"/>
                  </a:solidFill>
                  <a:latin typeface="Calibri"/>
                  <a:ea typeface="Calibri"/>
                  <a:cs typeface="Calibri"/>
                  <a:sym typeface="Calibri"/>
                </a:rPr>
                <a:t>developments</a:t>
              </a:r>
              <a:r>
                <a:rPr lang="de-DE" sz="2000" dirty="0">
                  <a:solidFill>
                    <a:srgbClr val="595A59"/>
                  </a:solidFill>
                  <a:latin typeface="Calibri"/>
                  <a:ea typeface="Calibri"/>
                  <a:cs typeface="Calibri"/>
                  <a:sym typeface="Calibri"/>
                </a:rPr>
                <a:t> </a:t>
              </a:r>
              <a:r>
                <a:rPr lang="de-DE" sz="2000" dirty="0" err="1">
                  <a:solidFill>
                    <a:srgbClr val="595A59"/>
                  </a:solidFill>
                  <a:latin typeface="Calibri"/>
                  <a:ea typeface="Calibri"/>
                  <a:cs typeface="Calibri"/>
                  <a:sym typeface="Calibri"/>
                </a:rPr>
                <a:t>that</a:t>
              </a:r>
              <a:r>
                <a:rPr lang="de-DE" sz="2000" dirty="0">
                  <a:solidFill>
                    <a:srgbClr val="595A59"/>
                  </a:solidFill>
                  <a:latin typeface="Calibri"/>
                  <a:ea typeface="Calibri"/>
                  <a:cs typeface="Calibri"/>
                  <a:sym typeface="Calibri"/>
                </a:rPr>
                <a:t> </a:t>
              </a:r>
              <a:r>
                <a:rPr lang="de-DE" sz="2000" dirty="0" err="1">
                  <a:solidFill>
                    <a:srgbClr val="595A59"/>
                  </a:solidFill>
                  <a:latin typeface="Calibri"/>
                  <a:ea typeface="Calibri"/>
                  <a:cs typeface="Calibri"/>
                  <a:sym typeface="Calibri"/>
                </a:rPr>
                <a:t>threaten</a:t>
              </a:r>
              <a:r>
                <a:rPr lang="de-DE" sz="2000" dirty="0">
                  <a:solidFill>
                    <a:srgbClr val="595A59"/>
                  </a:solidFill>
                  <a:latin typeface="Calibri"/>
                  <a:ea typeface="Calibri"/>
                  <a:cs typeface="Calibri"/>
                  <a:sym typeface="Calibri"/>
                </a:rPr>
                <a:t> the </a:t>
              </a:r>
              <a:r>
                <a:rPr lang="de-DE" sz="2000" dirty="0" err="1">
                  <a:solidFill>
                    <a:srgbClr val="595A59"/>
                  </a:solidFill>
                  <a:latin typeface="Calibri"/>
                  <a:ea typeface="Calibri"/>
                  <a:cs typeface="Calibri"/>
                  <a:sym typeface="Calibri"/>
                </a:rPr>
                <a:t>company</a:t>
              </a:r>
              <a:r>
                <a:rPr lang="de-DE" sz="2000" dirty="0">
                  <a:solidFill>
                    <a:srgbClr val="595A59"/>
                  </a:solidFill>
                  <a:latin typeface="Calibri"/>
                  <a:ea typeface="Calibri"/>
                  <a:cs typeface="Calibri"/>
                  <a:sym typeface="Calibri"/>
                </a:rPr>
                <a:t> in a </a:t>
              </a:r>
              <a:r>
                <a:rPr lang="de-DE" sz="2000" dirty="0" err="1">
                  <a:solidFill>
                    <a:srgbClr val="595A59"/>
                  </a:solidFill>
                  <a:latin typeface="Calibri"/>
                  <a:ea typeface="Calibri"/>
                  <a:cs typeface="Calibri"/>
                  <a:sym typeface="Calibri"/>
                </a:rPr>
                <a:t>changing</a:t>
              </a:r>
              <a:r>
                <a:rPr lang="de-DE" sz="2000" dirty="0">
                  <a:solidFill>
                    <a:srgbClr val="595A59"/>
                  </a:solidFill>
                  <a:latin typeface="Calibri"/>
                  <a:ea typeface="Calibri"/>
                  <a:cs typeface="Calibri"/>
                  <a:sym typeface="Calibri"/>
                </a:rPr>
                <a:t> </a:t>
              </a:r>
              <a:r>
                <a:rPr lang="de-DE" sz="2000" dirty="0" err="1">
                  <a:solidFill>
                    <a:srgbClr val="595A59"/>
                  </a:solidFill>
                  <a:latin typeface="Calibri"/>
                  <a:ea typeface="Calibri"/>
                  <a:cs typeface="Calibri"/>
                  <a:sym typeface="Calibri"/>
                </a:rPr>
                <a:t>environment</a:t>
              </a:r>
              <a:r>
                <a:rPr lang="de-DE" sz="2000" dirty="0">
                  <a:solidFill>
                    <a:srgbClr val="595A59"/>
                  </a:solidFill>
                  <a:latin typeface="Calibri"/>
                  <a:ea typeface="Calibri"/>
                  <a:cs typeface="Calibri"/>
                  <a:sym typeface="Calibri"/>
                </a:rPr>
                <a:t> in </a:t>
              </a:r>
              <a:r>
                <a:rPr lang="de-DE" sz="2000" dirty="0" err="1">
                  <a:solidFill>
                    <a:srgbClr val="595A59"/>
                  </a:solidFill>
                  <a:latin typeface="Calibri"/>
                  <a:ea typeface="Calibri"/>
                  <a:cs typeface="Calibri"/>
                  <a:sym typeface="Calibri"/>
                </a:rPr>
                <a:t>good</a:t>
              </a:r>
              <a:r>
                <a:rPr lang="de-DE" sz="2000" dirty="0">
                  <a:solidFill>
                    <a:srgbClr val="595A59"/>
                  </a:solidFill>
                  <a:latin typeface="Calibri"/>
                  <a:ea typeface="Calibri"/>
                  <a:cs typeface="Calibri"/>
                  <a:sym typeface="Calibri"/>
                </a:rPr>
                <a:t> time.</a:t>
              </a:r>
              <a:endParaRPr sz="2000" dirty="0">
                <a:solidFill>
                  <a:srgbClr val="595A59"/>
                </a:solidFill>
                <a:latin typeface="Calibri"/>
                <a:ea typeface="Calibri"/>
                <a:cs typeface="Calibri"/>
                <a:sym typeface="Calibri"/>
              </a:endParaRPr>
            </a:p>
          </p:txBody>
        </p:sp>
        <p:cxnSp>
          <p:nvCxnSpPr>
            <p:cNvPr id="944" name="Google Shape;944;p7"/>
            <p:cNvCxnSpPr/>
            <p:nvPr/>
          </p:nvCxnSpPr>
          <p:spPr>
            <a:xfrm>
              <a:off x="1601470" y="1302577"/>
              <a:ext cx="6405880" cy="0"/>
            </a:xfrm>
            <a:prstGeom prst="straightConnector1">
              <a:avLst/>
            </a:prstGeom>
            <a:solidFill>
              <a:srgbClr val="056C6E"/>
            </a:solidFill>
            <a:ln w="12700" cap="flat" cmpd="sng">
              <a:solidFill>
                <a:srgbClr val="BAC7C7"/>
              </a:solidFill>
              <a:prstDash val="solid"/>
              <a:miter lim="800000"/>
              <a:headEnd type="none" w="sm" len="sm"/>
              <a:tailEnd type="none" w="sm" len="sm"/>
            </a:ln>
          </p:spPr>
        </p:cxnSp>
        <p:sp>
          <p:nvSpPr>
            <p:cNvPr id="945" name="Google Shape;945;p7"/>
            <p:cNvSpPr/>
            <p:nvPr/>
          </p:nvSpPr>
          <p:spPr>
            <a:xfrm>
              <a:off x="1721580" y="1364605"/>
              <a:ext cx="6285769" cy="1240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7"/>
            <p:cNvSpPr txBox="1"/>
            <p:nvPr/>
          </p:nvSpPr>
          <p:spPr>
            <a:xfrm>
              <a:off x="1721580" y="1364605"/>
              <a:ext cx="6285769" cy="1240550"/>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595A59"/>
                </a:buClr>
                <a:buSzPts val="2000"/>
                <a:buFont typeface="Calibri"/>
                <a:buNone/>
              </a:pPr>
              <a:r>
                <a:rPr lang="de-DE" sz="2000" dirty="0">
                  <a:solidFill>
                    <a:srgbClr val="595A59"/>
                  </a:solidFill>
                  <a:latin typeface="Calibri"/>
                  <a:ea typeface="Calibri"/>
                  <a:cs typeface="Calibri"/>
                  <a:sym typeface="Calibri"/>
                </a:rPr>
                <a:t>… </a:t>
              </a:r>
              <a:r>
                <a:rPr lang="de-DE" sz="2000" dirty="0" err="1">
                  <a:solidFill>
                    <a:srgbClr val="595A59"/>
                  </a:solidFill>
                  <a:latin typeface="Calibri"/>
                  <a:ea typeface="Calibri"/>
                  <a:cs typeface="Calibri"/>
                  <a:sym typeface="Calibri"/>
                </a:rPr>
                <a:t>survive</a:t>
              </a:r>
              <a:r>
                <a:rPr lang="de-DE" sz="2000" dirty="0">
                  <a:solidFill>
                    <a:srgbClr val="595A59"/>
                  </a:solidFill>
                  <a:latin typeface="Calibri"/>
                  <a:ea typeface="Calibri"/>
                  <a:cs typeface="Calibri"/>
                  <a:sym typeface="Calibri"/>
                </a:rPr>
                <a:t> disruptive </a:t>
              </a:r>
              <a:r>
                <a:rPr lang="de-DE" sz="2000" dirty="0" err="1">
                  <a:solidFill>
                    <a:srgbClr val="595A59"/>
                  </a:solidFill>
                  <a:latin typeface="Calibri"/>
                  <a:ea typeface="Calibri"/>
                  <a:cs typeface="Calibri"/>
                  <a:sym typeface="Calibri"/>
                </a:rPr>
                <a:t>events</a:t>
              </a:r>
              <a:r>
                <a:rPr lang="de-DE" sz="2000" dirty="0">
                  <a:solidFill>
                    <a:srgbClr val="595A59"/>
                  </a:solidFill>
                  <a:latin typeface="Calibri"/>
                  <a:ea typeface="Calibri"/>
                  <a:cs typeface="Calibri"/>
                  <a:sym typeface="Calibri"/>
                </a:rPr>
                <a:t> and </a:t>
              </a:r>
              <a:r>
                <a:rPr lang="de-DE" sz="2000" dirty="0" err="1">
                  <a:solidFill>
                    <a:srgbClr val="595A59"/>
                  </a:solidFill>
                  <a:latin typeface="Calibri"/>
                  <a:ea typeface="Calibri"/>
                  <a:cs typeface="Calibri"/>
                  <a:sym typeface="Calibri"/>
                </a:rPr>
                <a:t>stabilize</a:t>
              </a:r>
              <a:r>
                <a:rPr lang="de-DE" sz="2000" dirty="0">
                  <a:solidFill>
                    <a:srgbClr val="595A59"/>
                  </a:solidFill>
                  <a:latin typeface="Calibri"/>
                  <a:ea typeface="Calibri"/>
                  <a:cs typeface="Calibri"/>
                  <a:sym typeface="Calibri"/>
                </a:rPr>
                <a:t> the </a:t>
              </a:r>
              <a:r>
                <a:rPr lang="de-DE" sz="2000" dirty="0" err="1">
                  <a:solidFill>
                    <a:srgbClr val="595A59"/>
                  </a:solidFill>
                  <a:latin typeface="Calibri"/>
                  <a:ea typeface="Calibri"/>
                  <a:cs typeface="Calibri"/>
                  <a:sym typeface="Calibri"/>
                </a:rPr>
                <a:t>company</a:t>
              </a:r>
              <a:r>
                <a:rPr lang="de-DE" sz="2000" dirty="0">
                  <a:solidFill>
                    <a:srgbClr val="595A59"/>
                  </a:solidFill>
                  <a:latin typeface="Calibri"/>
                  <a:ea typeface="Calibri"/>
                  <a:cs typeface="Calibri"/>
                  <a:sym typeface="Calibri"/>
                </a:rPr>
                <a:t> after a </a:t>
              </a:r>
              <a:r>
                <a:rPr lang="de-DE" sz="2000" dirty="0" err="1">
                  <a:solidFill>
                    <a:srgbClr val="595A59"/>
                  </a:solidFill>
                  <a:latin typeface="Calibri"/>
                  <a:ea typeface="Calibri"/>
                  <a:cs typeface="Calibri"/>
                  <a:sym typeface="Calibri"/>
                </a:rPr>
                <a:t>period</a:t>
              </a:r>
              <a:r>
                <a:rPr lang="de-DE" sz="2000" dirty="0">
                  <a:solidFill>
                    <a:srgbClr val="595A59"/>
                  </a:solidFill>
                  <a:latin typeface="Calibri"/>
                  <a:ea typeface="Calibri"/>
                  <a:cs typeface="Calibri"/>
                  <a:sym typeface="Calibri"/>
                </a:rPr>
                <a:t> of stress.²</a:t>
              </a:r>
              <a:endParaRPr sz="2000" dirty="0">
                <a:solidFill>
                  <a:srgbClr val="595A59"/>
                </a:solidFill>
                <a:latin typeface="Calibri"/>
                <a:ea typeface="Calibri"/>
                <a:cs typeface="Calibri"/>
                <a:sym typeface="Calibri"/>
              </a:endParaRPr>
            </a:p>
          </p:txBody>
        </p:sp>
        <p:cxnSp>
          <p:nvCxnSpPr>
            <p:cNvPr id="947" name="Google Shape;947;p7"/>
            <p:cNvCxnSpPr/>
            <p:nvPr/>
          </p:nvCxnSpPr>
          <p:spPr>
            <a:xfrm>
              <a:off x="1601470" y="2605155"/>
              <a:ext cx="6405880" cy="0"/>
            </a:xfrm>
            <a:prstGeom prst="straightConnector1">
              <a:avLst/>
            </a:prstGeom>
            <a:solidFill>
              <a:srgbClr val="056C6E"/>
            </a:solidFill>
            <a:ln w="12700" cap="flat" cmpd="sng">
              <a:solidFill>
                <a:srgbClr val="BAC7C7"/>
              </a:solidFill>
              <a:prstDash val="solid"/>
              <a:miter lim="800000"/>
              <a:headEnd type="none" w="sm" len="sm"/>
              <a:tailEnd type="none" w="sm" len="sm"/>
            </a:ln>
          </p:spPr>
        </p:cxnSp>
        <p:sp>
          <p:nvSpPr>
            <p:cNvPr id="948" name="Google Shape;948;p7"/>
            <p:cNvSpPr/>
            <p:nvPr/>
          </p:nvSpPr>
          <p:spPr>
            <a:xfrm>
              <a:off x="1721580" y="2667183"/>
              <a:ext cx="6285769" cy="124055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7"/>
            <p:cNvSpPr txBox="1"/>
            <p:nvPr/>
          </p:nvSpPr>
          <p:spPr>
            <a:xfrm>
              <a:off x="1721580" y="2667183"/>
              <a:ext cx="6285769" cy="1240550"/>
            </a:xfrm>
            <a:prstGeom prst="rect">
              <a:avLst/>
            </a:prstGeom>
            <a:noFill/>
            <a:ln>
              <a:noFill/>
            </a:ln>
          </p:spPr>
          <p:txBody>
            <a:bodyPr spcFirstLastPara="1" wrap="square" lIns="76200" tIns="76200" rIns="76200" bIns="76200" anchor="t" anchorCtr="0">
              <a:noAutofit/>
            </a:bodyPr>
            <a:lstStyle/>
            <a:p>
              <a:pPr marL="0" marR="0" lvl="0" indent="0" algn="l" rtl="0">
                <a:lnSpc>
                  <a:spcPct val="90000"/>
                </a:lnSpc>
                <a:spcBef>
                  <a:spcPts val="0"/>
                </a:spcBef>
                <a:spcAft>
                  <a:spcPts val="0"/>
                </a:spcAft>
                <a:buClr>
                  <a:srgbClr val="595A59"/>
                </a:buClr>
                <a:buSzPts val="2000"/>
                <a:buFont typeface="Calibri"/>
                <a:buNone/>
              </a:pPr>
              <a:r>
                <a:rPr lang="de-DE" sz="2000" dirty="0">
                  <a:solidFill>
                    <a:srgbClr val="595A59"/>
                  </a:solidFill>
                  <a:latin typeface="Calibri"/>
                  <a:ea typeface="Calibri"/>
                  <a:cs typeface="Calibri"/>
                  <a:sym typeface="Calibri"/>
                </a:rPr>
                <a:t>… </a:t>
              </a:r>
              <a:r>
                <a:rPr lang="de-DE" sz="2000" dirty="0" err="1">
                  <a:solidFill>
                    <a:srgbClr val="595A59"/>
                  </a:solidFill>
                  <a:latin typeface="Calibri"/>
                  <a:ea typeface="Calibri"/>
                  <a:cs typeface="Calibri"/>
                  <a:sym typeface="Calibri"/>
                </a:rPr>
                <a:t>respond</a:t>
              </a:r>
              <a:r>
                <a:rPr lang="de-DE" sz="2000" dirty="0">
                  <a:solidFill>
                    <a:srgbClr val="595A59"/>
                  </a:solidFill>
                  <a:latin typeface="Calibri"/>
                  <a:ea typeface="Calibri"/>
                  <a:cs typeface="Calibri"/>
                  <a:sym typeface="Calibri"/>
                </a:rPr>
                <a:t> </a:t>
              </a:r>
              <a:r>
                <a:rPr lang="de-DE" sz="2000" dirty="0" err="1">
                  <a:solidFill>
                    <a:srgbClr val="595A59"/>
                  </a:solidFill>
                  <a:latin typeface="Calibri"/>
                  <a:ea typeface="Calibri"/>
                  <a:cs typeface="Calibri"/>
                  <a:sym typeface="Calibri"/>
                </a:rPr>
                <a:t>to</a:t>
              </a:r>
              <a:r>
                <a:rPr lang="de-DE" sz="2000" dirty="0">
                  <a:solidFill>
                    <a:srgbClr val="595A59"/>
                  </a:solidFill>
                  <a:latin typeface="Calibri"/>
                  <a:ea typeface="Calibri"/>
                  <a:cs typeface="Calibri"/>
                  <a:sym typeface="Calibri"/>
                </a:rPr>
                <a:t> </a:t>
              </a:r>
              <a:r>
                <a:rPr lang="de-DE" sz="2000" dirty="0" err="1">
                  <a:solidFill>
                    <a:srgbClr val="595A59"/>
                  </a:solidFill>
                  <a:latin typeface="Calibri"/>
                  <a:ea typeface="Calibri"/>
                  <a:cs typeface="Calibri"/>
                  <a:sym typeface="Calibri"/>
                </a:rPr>
                <a:t>unforeseen</a:t>
              </a:r>
              <a:r>
                <a:rPr lang="de-DE" sz="2000" dirty="0">
                  <a:solidFill>
                    <a:srgbClr val="595A59"/>
                  </a:solidFill>
                  <a:latin typeface="Calibri"/>
                  <a:ea typeface="Calibri"/>
                  <a:cs typeface="Calibri"/>
                  <a:sym typeface="Calibri"/>
                </a:rPr>
                <a:t> </a:t>
              </a:r>
              <a:r>
                <a:rPr lang="de-DE" sz="2000" dirty="0" err="1">
                  <a:solidFill>
                    <a:srgbClr val="595A59"/>
                  </a:solidFill>
                  <a:latin typeface="Calibri"/>
                  <a:ea typeface="Calibri"/>
                  <a:cs typeface="Calibri"/>
                  <a:sym typeface="Calibri"/>
                </a:rPr>
                <a:t>events</a:t>
              </a:r>
              <a:r>
                <a:rPr lang="de-DE" sz="2000" dirty="0">
                  <a:solidFill>
                    <a:srgbClr val="595A59"/>
                  </a:solidFill>
                  <a:latin typeface="Calibri"/>
                  <a:ea typeface="Calibri"/>
                  <a:cs typeface="Calibri"/>
                  <a:sym typeface="Calibri"/>
                </a:rPr>
                <a:t> and manage </a:t>
              </a:r>
              <a:r>
                <a:rPr lang="de-DE" sz="2000" dirty="0" err="1">
                  <a:solidFill>
                    <a:srgbClr val="595A59"/>
                  </a:solidFill>
                  <a:latin typeface="Calibri"/>
                  <a:ea typeface="Calibri"/>
                  <a:cs typeface="Calibri"/>
                  <a:sym typeface="Calibri"/>
                </a:rPr>
                <a:t>lasting</a:t>
              </a:r>
              <a:r>
                <a:rPr lang="de-DE" sz="2000" dirty="0">
                  <a:solidFill>
                    <a:srgbClr val="595A59"/>
                  </a:solidFill>
                  <a:latin typeface="Calibri"/>
                  <a:ea typeface="Calibri"/>
                  <a:cs typeface="Calibri"/>
                  <a:sym typeface="Calibri"/>
                </a:rPr>
                <a:t> change.³</a:t>
              </a:r>
              <a:endParaRPr sz="2000" dirty="0">
                <a:solidFill>
                  <a:srgbClr val="595A59"/>
                </a:solidFill>
                <a:latin typeface="Calibri"/>
                <a:ea typeface="Calibri"/>
                <a:cs typeface="Calibri"/>
                <a:sym typeface="Calibri"/>
              </a:endParaRPr>
            </a:p>
          </p:txBody>
        </p:sp>
        <p:cxnSp>
          <p:nvCxnSpPr>
            <p:cNvPr id="950" name="Google Shape;950;p7"/>
            <p:cNvCxnSpPr/>
            <p:nvPr/>
          </p:nvCxnSpPr>
          <p:spPr>
            <a:xfrm>
              <a:off x="1601470" y="3907733"/>
              <a:ext cx="6405880" cy="0"/>
            </a:xfrm>
            <a:prstGeom prst="straightConnector1">
              <a:avLst/>
            </a:prstGeom>
            <a:solidFill>
              <a:srgbClr val="056C6E"/>
            </a:solidFill>
            <a:ln w="12700" cap="flat" cmpd="sng">
              <a:solidFill>
                <a:srgbClr val="BAC7C7"/>
              </a:solidFill>
              <a:prstDash val="solid"/>
              <a:miter lim="800000"/>
              <a:headEnd type="none" w="sm" len="sm"/>
              <a:tailEnd type="none" w="sm" len="sm"/>
            </a:ln>
          </p:spPr>
        </p:cxnSp>
      </p:grpSp>
      <p:sp>
        <p:nvSpPr>
          <p:cNvPr id="951" name="Google Shape;951;p7"/>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a:t>Resilience is about change, recovery and adaptation.</a:t>
            </a:r>
            <a:endParaRPr/>
          </a:p>
        </p:txBody>
      </p:sp>
      <p:sp>
        <p:nvSpPr>
          <p:cNvPr id="952" name="Google Shape;952;p7"/>
          <p:cNvSpPr txBox="1">
            <a:spLocks noGrp="1"/>
          </p:cNvSpPr>
          <p:nvPr>
            <p:ph type="body" idx="4"/>
          </p:nvPr>
        </p:nvSpPr>
        <p:spPr>
          <a:xfrm>
            <a:off x="392884" y="1228298"/>
            <a:ext cx="11489369" cy="26048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9527B"/>
              </a:buClr>
              <a:buSzPct val="100000"/>
              <a:buNone/>
            </a:pPr>
            <a:r>
              <a:rPr lang="de-DE" sz="1500" dirty="0" err="1"/>
              <a:t>What</a:t>
            </a:r>
            <a:r>
              <a:rPr lang="de-DE" sz="1500" dirty="0"/>
              <a:t> </a:t>
            </a:r>
            <a:r>
              <a:rPr lang="de-DE" sz="1500" dirty="0" err="1"/>
              <a:t>is</a:t>
            </a:r>
            <a:r>
              <a:rPr lang="de-DE" sz="1500" dirty="0"/>
              <a:t> organisational </a:t>
            </a:r>
            <a:r>
              <a:rPr lang="de-DE" sz="1500" dirty="0" err="1"/>
              <a:t>resilience</a:t>
            </a:r>
            <a:r>
              <a:rPr lang="de-DE" sz="1500" dirty="0"/>
              <a:t>?</a:t>
            </a:r>
            <a:endParaRPr sz="1500" dirty="0"/>
          </a:p>
        </p:txBody>
      </p:sp>
      <p:sp>
        <p:nvSpPr>
          <p:cNvPr id="953" name="Google Shape;953;p7"/>
          <p:cNvSpPr txBox="1"/>
          <p:nvPr/>
        </p:nvSpPr>
        <p:spPr>
          <a:xfrm>
            <a:off x="425389" y="1998220"/>
            <a:ext cx="1689463"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2000">
                <a:solidFill>
                  <a:srgbClr val="79527B"/>
                </a:solidFill>
                <a:latin typeface="Calibri"/>
                <a:ea typeface="Calibri"/>
                <a:cs typeface="Calibri"/>
                <a:sym typeface="Calibri"/>
              </a:rPr>
              <a:t>Ability of a company to…</a:t>
            </a:r>
            <a:endParaRPr/>
          </a:p>
        </p:txBody>
      </p:sp>
      <p:pic>
        <p:nvPicPr>
          <p:cNvPr id="954" name="Google Shape;954;p7"/>
          <p:cNvPicPr preferRelativeResize="0">
            <a:picLocks noGrp="1"/>
          </p:cNvPicPr>
          <p:nvPr>
            <p:ph type="body" idx="2"/>
          </p:nvPr>
        </p:nvPicPr>
        <p:blipFill rotWithShape="1">
          <a:blip r:embed="rId3">
            <a:alphaModFix/>
          </a:blip>
          <a:srcRect/>
          <a:stretch/>
        </p:blipFill>
        <p:spPr>
          <a:xfrm>
            <a:off x="9002712" y="1636713"/>
            <a:ext cx="3189288" cy="3289545"/>
          </a:xfrm>
          <a:prstGeom prst="rect">
            <a:avLst/>
          </a:prstGeom>
          <a:noFill/>
          <a:ln>
            <a:noFill/>
          </a:ln>
        </p:spPr>
      </p:pic>
      <p:sp>
        <p:nvSpPr>
          <p:cNvPr id="955" name="Google Shape;955;p7"/>
          <p:cNvSpPr txBox="1"/>
          <p:nvPr/>
        </p:nvSpPr>
        <p:spPr>
          <a:xfrm>
            <a:off x="6409189" y="2448610"/>
            <a:ext cx="453012" cy="2461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1000">
                <a:solidFill>
                  <a:srgbClr val="595A59"/>
                </a:solidFill>
                <a:latin typeface="Calibri"/>
                <a:ea typeface="Calibri"/>
                <a:cs typeface="Calibri"/>
                <a:sym typeface="Calibri"/>
              </a:rPr>
              <a:t>1</a:t>
            </a:r>
            <a:endParaRPr sz="1000"/>
          </a:p>
        </p:txBody>
      </p:sp>
      <p:sp>
        <p:nvSpPr>
          <p:cNvPr id="958" name="Google Shape;958;p7"/>
          <p:cNvSpPr txBox="1"/>
          <p:nvPr/>
        </p:nvSpPr>
        <p:spPr>
          <a:xfrm>
            <a:off x="4135180" y="5976941"/>
            <a:ext cx="8118760" cy="8617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de-DE" sz="900" i="1" dirty="0">
                <a:solidFill>
                  <a:srgbClr val="595A59"/>
                </a:solidFill>
                <a:latin typeface="Calibri"/>
                <a:ea typeface="Calibri"/>
                <a:cs typeface="Calibri"/>
                <a:sym typeface="Calibri"/>
              </a:rPr>
              <a:t>1 - International </a:t>
            </a:r>
            <a:r>
              <a:rPr lang="de-DE" sz="900" i="1" dirty="0" err="1">
                <a:solidFill>
                  <a:srgbClr val="595A59"/>
                </a:solidFill>
                <a:latin typeface="Calibri"/>
                <a:ea typeface="Calibri"/>
                <a:cs typeface="Calibri"/>
                <a:sym typeface="Calibri"/>
              </a:rPr>
              <a:t>Organization</a:t>
            </a:r>
            <a:r>
              <a:rPr lang="de-DE" sz="900" i="1" dirty="0">
                <a:solidFill>
                  <a:srgbClr val="595A59"/>
                </a:solidFill>
                <a:latin typeface="Calibri"/>
                <a:ea typeface="Calibri"/>
                <a:cs typeface="Calibri"/>
                <a:sym typeface="Calibri"/>
              </a:rPr>
              <a:t> </a:t>
            </a:r>
            <a:r>
              <a:rPr lang="de-DE" sz="900" i="1" dirty="0" err="1">
                <a:solidFill>
                  <a:srgbClr val="595A59"/>
                </a:solidFill>
                <a:latin typeface="Calibri"/>
                <a:ea typeface="Calibri"/>
                <a:cs typeface="Calibri"/>
                <a:sym typeface="Calibri"/>
              </a:rPr>
              <a:t>for</a:t>
            </a:r>
            <a:r>
              <a:rPr lang="de-DE" sz="900" i="1" dirty="0">
                <a:solidFill>
                  <a:srgbClr val="595A59"/>
                </a:solidFill>
                <a:latin typeface="Calibri"/>
                <a:ea typeface="Calibri"/>
                <a:cs typeface="Calibri"/>
                <a:sym typeface="Calibri"/>
              </a:rPr>
              <a:t> </a:t>
            </a:r>
            <a:r>
              <a:rPr lang="de-DE" sz="900" i="1" dirty="0" err="1">
                <a:solidFill>
                  <a:srgbClr val="595A59"/>
                </a:solidFill>
                <a:latin typeface="Calibri"/>
                <a:ea typeface="Calibri"/>
                <a:cs typeface="Calibri"/>
                <a:sym typeface="Calibri"/>
              </a:rPr>
              <a:t>Standardization</a:t>
            </a:r>
            <a:r>
              <a:rPr lang="de-DE" sz="900" i="1" dirty="0">
                <a:solidFill>
                  <a:srgbClr val="595A59"/>
                </a:solidFill>
                <a:latin typeface="Calibri"/>
                <a:ea typeface="Calibri"/>
                <a:cs typeface="Calibri"/>
                <a:sym typeface="Calibri"/>
              </a:rPr>
              <a:t> (Hrsg.) (2017): Security and </a:t>
            </a:r>
            <a:r>
              <a:rPr lang="de-DE" sz="900" i="1" dirty="0" err="1">
                <a:solidFill>
                  <a:srgbClr val="595A59"/>
                </a:solidFill>
                <a:latin typeface="Calibri"/>
                <a:ea typeface="Calibri"/>
                <a:cs typeface="Calibri"/>
                <a:sym typeface="Calibri"/>
              </a:rPr>
              <a:t>resilience</a:t>
            </a:r>
            <a:r>
              <a:rPr lang="de-DE" sz="900" i="1" dirty="0">
                <a:solidFill>
                  <a:srgbClr val="595A59"/>
                </a:solidFill>
                <a:latin typeface="Calibri"/>
                <a:ea typeface="Calibri"/>
                <a:cs typeface="Calibri"/>
                <a:sym typeface="Calibri"/>
              </a:rPr>
              <a:t> – Organizational </a:t>
            </a:r>
            <a:r>
              <a:rPr lang="de-DE" sz="900" i="1" dirty="0" err="1">
                <a:solidFill>
                  <a:srgbClr val="595A59"/>
                </a:solidFill>
                <a:latin typeface="Calibri"/>
                <a:ea typeface="Calibri"/>
                <a:cs typeface="Calibri"/>
                <a:sym typeface="Calibri"/>
              </a:rPr>
              <a:t>resilience</a:t>
            </a:r>
            <a:r>
              <a:rPr lang="de-DE" sz="900" i="1" dirty="0">
                <a:solidFill>
                  <a:srgbClr val="595A59"/>
                </a:solidFill>
                <a:latin typeface="Calibri"/>
                <a:ea typeface="Calibri"/>
                <a:cs typeface="Calibri"/>
                <a:sym typeface="Calibri"/>
              </a:rPr>
              <a:t> - </a:t>
            </a:r>
            <a:r>
              <a:rPr lang="de-DE" sz="900" i="1" dirty="0" err="1">
                <a:solidFill>
                  <a:srgbClr val="595A59"/>
                </a:solidFill>
                <a:latin typeface="Calibri"/>
                <a:ea typeface="Calibri"/>
                <a:cs typeface="Calibri"/>
                <a:sym typeface="Calibri"/>
              </a:rPr>
              <a:t>Principles</a:t>
            </a:r>
            <a:r>
              <a:rPr lang="de-DE" sz="900" i="1" dirty="0">
                <a:solidFill>
                  <a:srgbClr val="595A59"/>
                </a:solidFill>
                <a:latin typeface="Calibri"/>
                <a:ea typeface="Calibri"/>
                <a:cs typeface="Calibri"/>
                <a:sym typeface="Calibri"/>
              </a:rPr>
              <a:t> and </a:t>
            </a:r>
            <a:r>
              <a:rPr lang="de-DE" sz="900" i="1" dirty="0" err="1">
                <a:solidFill>
                  <a:srgbClr val="595A59"/>
                </a:solidFill>
                <a:latin typeface="Calibri"/>
                <a:ea typeface="Calibri"/>
                <a:cs typeface="Calibri"/>
                <a:sym typeface="Calibri"/>
              </a:rPr>
              <a:t>attributes</a:t>
            </a:r>
            <a:r>
              <a:rPr lang="de-DE" sz="900" i="1" dirty="0">
                <a:solidFill>
                  <a:srgbClr val="595A59"/>
                </a:solidFill>
                <a:latin typeface="Calibri"/>
                <a:ea typeface="Calibri"/>
                <a:cs typeface="Calibri"/>
                <a:sym typeface="Calibri"/>
              </a:rPr>
              <a:t>. ISO 22316. Genf: International </a:t>
            </a:r>
            <a:r>
              <a:rPr lang="de-DE" sz="900" i="1" dirty="0" err="1">
                <a:solidFill>
                  <a:srgbClr val="595A59"/>
                </a:solidFill>
                <a:latin typeface="Calibri"/>
                <a:ea typeface="Calibri"/>
                <a:cs typeface="Calibri"/>
                <a:sym typeface="Calibri"/>
              </a:rPr>
              <a:t>Organization</a:t>
            </a:r>
            <a:r>
              <a:rPr lang="de-DE" sz="900" i="1" dirty="0">
                <a:solidFill>
                  <a:srgbClr val="595A59"/>
                </a:solidFill>
                <a:latin typeface="Calibri"/>
                <a:ea typeface="Calibri"/>
                <a:cs typeface="Calibri"/>
                <a:sym typeface="Calibri"/>
              </a:rPr>
              <a:t> </a:t>
            </a:r>
            <a:r>
              <a:rPr lang="de-DE" sz="900" i="1" dirty="0" err="1">
                <a:solidFill>
                  <a:srgbClr val="595A59"/>
                </a:solidFill>
                <a:latin typeface="Calibri"/>
                <a:ea typeface="Calibri"/>
                <a:cs typeface="Calibri"/>
                <a:sym typeface="Calibri"/>
              </a:rPr>
              <a:t>for</a:t>
            </a:r>
            <a:r>
              <a:rPr lang="de-DE" sz="900" i="1" dirty="0">
                <a:solidFill>
                  <a:srgbClr val="595A59"/>
                </a:solidFill>
                <a:latin typeface="Calibri"/>
                <a:ea typeface="Calibri"/>
                <a:cs typeface="Calibri"/>
                <a:sym typeface="Calibri"/>
              </a:rPr>
              <a:t> </a:t>
            </a:r>
            <a:r>
              <a:rPr lang="de-DE" sz="900" i="1" dirty="0" err="1">
                <a:solidFill>
                  <a:srgbClr val="595A59"/>
                </a:solidFill>
                <a:latin typeface="Calibri"/>
                <a:ea typeface="Calibri"/>
                <a:cs typeface="Calibri"/>
                <a:sym typeface="Calibri"/>
              </a:rPr>
              <a:t>Standardization</a:t>
            </a:r>
            <a:r>
              <a:rPr lang="de-DE" sz="900" i="1" dirty="0">
                <a:solidFill>
                  <a:srgbClr val="595A59"/>
                </a:solidFill>
                <a:latin typeface="Calibri"/>
                <a:ea typeface="Calibri"/>
                <a:cs typeface="Calibri"/>
                <a:sym typeface="Calibri"/>
              </a:rPr>
              <a:t>. </a:t>
            </a:r>
            <a:endParaRPr dirty="0"/>
          </a:p>
          <a:p>
            <a:pPr marL="0" marR="0" lvl="0" indent="0" algn="l" rtl="0">
              <a:spcBef>
                <a:spcPts val="300"/>
              </a:spcBef>
              <a:spcAft>
                <a:spcPts val="0"/>
              </a:spcAft>
              <a:buNone/>
            </a:pPr>
            <a:r>
              <a:rPr lang="de-DE" sz="900" i="1" dirty="0">
                <a:solidFill>
                  <a:srgbClr val="595A59"/>
                </a:solidFill>
                <a:latin typeface="Calibri"/>
                <a:ea typeface="Calibri"/>
                <a:cs typeface="Calibri"/>
                <a:sym typeface="Calibri"/>
              </a:rPr>
              <a:t>2 - Bishop, T. J. F.; </a:t>
            </a:r>
            <a:r>
              <a:rPr lang="de-DE" sz="900" i="1" dirty="0" err="1">
                <a:solidFill>
                  <a:srgbClr val="595A59"/>
                </a:solidFill>
                <a:latin typeface="Calibri"/>
                <a:ea typeface="Calibri"/>
                <a:cs typeface="Calibri"/>
                <a:sym typeface="Calibri"/>
              </a:rPr>
              <a:t>Hydoski</a:t>
            </a:r>
            <a:r>
              <a:rPr lang="de-DE" sz="900" i="1" dirty="0">
                <a:solidFill>
                  <a:srgbClr val="595A59"/>
                </a:solidFill>
                <a:latin typeface="Calibri"/>
                <a:ea typeface="Calibri"/>
                <a:cs typeface="Calibri"/>
                <a:sym typeface="Calibri"/>
              </a:rPr>
              <a:t>, F. E. (2009): Corporate </a:t>
            </a:r>
            <a:r>
              <a:rPr lang="de-DE" sz="900" i="1" dirty="0" err="1">
                <a:solidFill>
                  <a:srgbClr val="595A59"/>
                </a:solidFill>
                <a:latin typeface="Calibri"/>
                <a:ea typeface="Calibri"/>
                <a:cs typeface="Calibri"/>
                <a:sym typeface="Calibri"/>
              </a:rPr>
              <a:t>Resiliency</a:t>
            </a:r>
            <a:r>
              <a:rPr lang="de-DE" sz="900" i="1" dirty="0">
                <a:solidFill>
                  <a:srgbClr val="595A59"/>
                </a:solidFill>
                <a:latin typeface="Calibri"/>
                <a:ea typeface="Calibri"/>
                <a:cs typeface="Calibri"/>
                <a:sym typeface="Calibri"/>
              </a:rPr>
              <a:t>. Managing the </a:t>
            </a:r>
            <a:r>
              <a:rPr lang="de-DE" sz="900" i="1" dirty="0" err="1">
                <a:solidFill>
                  <a:srgbClr val="595A59"/>
                </a:solidFill>
                <a:latin typeface="Calibri"/>
                <a:ea typeface="Calibri"/>
                <a:cs typeface="Calibri"/>
                <a:sym typeface="Calibri"/>
              </a:rPr>
              <a:t>Growing</a:t>
            </a:r>
            <a:r>
              <a:rPr lang="de-DE" sz="900" i="1" dirty="0">
                <a:solidFill>
                  <a:srgbClr val="595A59"/>
                </a:solidFill>
                <a:latin typeface="Calibri"/>
                <a:ea typeface="Calibri"/>
                <a:cs typeface="Calibri"/>
                <a:sym typeface="Calibri"/>
              </a:rPr>
              <a:t> Risk of Fraud and </a:t>
            </a:r>
            <a:r>
              <a:rPr lang="de-DE" sz="900" i="1" dirty="0" err="1">
                <a:solidFill>
                  <a:srgbClr val="595A59"/>
                </a:solidFill>
                <a:latin typeface="Calibri"/>
                <a:ea typeface="Calibri"/>
                <a:cs typeface="Calibri"/>
                <a:sym typeface="Calibri"/>
              </a:rPr>
              <a:t>Corruption</a:t>
            </a:r>
            <a:r>
              <a:rPr lang="de-DE" sz="900" i="1" dirty="0">
                <a:solidFill>
                  <a:srgbClr val="595A59"/>
                </a:solidFill>
                <a:latin typeface="Calibri"/>
                <a:ea typeface="Calibri"/>
                <a:cs typeface="Calibri"/>
                <a:sym typeface="Calibri"/>
              </a:rPr>
              <a:t>. Hoboken, NJ: Wiley &amp; </a:t>
            </a:r>
            <a:r>
              <a:rPr lang="de-DE" sz="900" i="1" dirty="0" err="1">
                <a:solidFill>
                  <a:srgbClr val="595A59"/>
                </a:solidFill>
                <a:latin typeface="Calibri"/>
                <a:ea typeface="Calibri"/>
                <a:cs typeface="Calibri"/>
                <a:sym typeface="Calibri"/>
              </a:rPr>
              <a:t>Sons</a:t>
            </a:r>
            <a:r>
              <a:rPr lang="de-DE" sz="900" i="1" dirty="0">
                <a:solidFill>
                  <a:srgbClr val="595A59"/>
                </a:solidFill>
                <a:latin typeface="Calibri"/>
                <a:ea typeface="Calibri"/>
                <a:cs typeface="Calibri"/>
                <a:sym typeface="Calibri"/>
              </a:rPr>
              <a:t>.</a:t>
            </a:r>
            <a:endParaRPr dirty="0"/>
          </a:p>
          <a:p>
            <a:pPr marL="0" marR="0" lvl="0" indent="0" algn="l" rtl="0">
              <a:spcBef>
                <a:spcPts val="300"/>
              </a:spcBef>
              <a:spcAft>
                <a:spcPts val="0"/>
              </a:spcAft>
              <a:buNone/>
            </a:pPr>
            <a:r>
              <a:rPr lang="de-DE" sz="900" i="1" dirty="0">
                <a:solidFill>
                  <a:srgbClr val="595A59"/>
                </a:solidFill>
                <a:latin typeface="Calibri"/>
                <a:ea typeface="Calibri"/>
                <a:cs typeface="Calibri"/>
                <a:sym typeface="Calibri"/>
              </a:rPr>
              <a:t>3 - Becker, B.; </a:t>
            </a:r>
            <a:r>
              <a:rPr lang="de-DE" sz="900" i="1" dirty="0" err="1">
                <a:solidFill>
                  <a:srgbClr val="595A59"/>
                </a:solidFill>
                <a:latin typeface="Calibri"/>
                <a:ea typeface="Calibri"/>
                <a:cs typeface="Calibri"/>
                <a:sym typeface="Calibri"/>
              </a:rPr>
              <a:t>Braumandl</a:t>
            </a:r>
            <a:r>
              <a:rPr lang="de-DE" sz="900" i="1" dirty="0">
                <a:solidFill>
                  <a:srgbClr val="595A59"/>
                </a:solidFill>
                <a:latin typeface="Calibri"/>
                <a:ea typeface="Calibri"/>
                <a:cs typeface="Calibri"/>
                <a:sym typeface="Calibri"/>
              </a:rPr>
              <a:t>, S. &amp; </a:t>
            </a:r>
            <a:r>
              <a:rPr lang="de-DE" sz="900" i="1" dirty="0" err="1">
                <a:solidFill>
                  <a:srgbClr val="595A59"/>
                </a:solidFill>
                <a:latin typeface="Calibri"/>
                <a:ea typeface="Calibri"/>
                <a:cs typeface="Calibri"/>
                <a:sym typeface="Calibri"/>
              </a:rPr>
              <a:t>Schoemakers</a:t>
            </a:r>
            <a:r>
              <a:rPr lang="de-DE" sz="900" i="1" dirty="0">
                <a:solidFill>
                  <a:srgbClr val="595A59"/>
                </a:solidFill>
                <a:latin typeface="Calibri"/>
                <a:ea typeface="Calibri"/>
                <a:cs typeface="Calibri"/>
                <a:sym typeface="Calibri"/>
              </a:rPr>
              <a:t>, J. (2019): Digitale Transformation: Resilienz als neue Schlüsselressource. Überleben im permanenten Veränderungsdruck. In: ZCG, 14(2), S. 19–22.</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963" name="Google Shape;963;p8"/>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err="1"/>
              <a:t>Based</a:t>
            </a:r>
            <a:r>
              <a:rPr lang="de-DE" dirty="0"/>
              <a:t> on </a:t>
            </a:r>
            <a:r>
              <a:rPr lang="de-DE" dirty="0" err="1"/>
              <a:t>research</a:t>
            </a:r>
            <a:r>
              <a:rPr lang="de-DE" dirty="0"/>
              <a:t> and </a:t>
            </a:r>
            <a:r>
              <a:rPr lang="de-DE" dirty="0" err="1"/>
              <a:t>practical</a:t>
            </a:r>
            <a:r>
              <a:rPr lang="de-DE" dirty="0"/>
              <a:t> </a:t>
            </a:r>
            <a:r>
              <a:rPr lang="de-DE" dirty="0" err="1"/>
              <a:t>cases</a:t>
            </a:r>
            <a:r>
              <a:rPr lang="de-DE" dirty="0"/>
              <a:t>, a </a:t>
            </a:r>
            <a:r>
              <a:rPr lang="de-DE" dirty="0" err="1"/>
              <a:t>panel</a:t>
            </a:r>
            <a:r>
              <a:rPr lang="de-DE" dirty="0"/>
              <a:t> of </a:t>
            </a:r>
            <a:r>
              <a:rPr lang="de-DE" dirty="0" err="1"/>
              <a:t>experts</a:t>
            </a:r>
            <a:r>
              <a:rPr lang="de-DE" dirty="0"/>
              <a:t> </a:t>
            </a:r>
            <a:r>
              <a:rPr lang="de-DE" dirty="0" err="1"/>
              <a:t>developed</a:t>
            </a:r>
            <a:r>
              <a:rPr lang="de-DE" dirty="0"/>
              <a:t> </a:t>
            </a:r>
            <a:r>
              <a:rPr lang="de-DE" dirty="0" err="1"/>
              <a:t>concrete</a:t>
            </a:r>
            <a:r>
              <a:rPr lang="de-DE" dirty="0"/>
              <a:t> </a:t>
            </a:r>
            <a:r>
              <a:rPr lang="de-DE" dirty="0" err="1"/>
              <a:t>recommendations</a:t>
            </a:r>
            <a:r>
              <a:rPr lang="de-DE" dirty="0"/>
              <a:t> </a:t>
            </a:r>
            <a:r>
              <a:rPr lang="de-DE" dirty="0" err="1"/>
              <a:t>for</a:t>
            </a:r>
            <a:r>
              <a:rPr lang="de-DE" dirty="0"/>
              <a:t> the International Organisation </a:t>
            </a:r>
            <a:r>
              <a:rPr lang="de-DE" dirty="0" err="1"/>
              <a:t>for</a:t>
            </a:r>
            <a:r>
              <a:rPr lang="de-DE" dirty="0"/>
              <a:t> Standardisation (ISO) </a:t>
            </a:r>
            <a:r>
              <a:rPr lang="de-DE" dirty="0" err="1"/>
              <a:t>standard</a:t>
            </a:r>
            <a:r>
              <a:rPr lang="de-DE" dirty="0"/>
              <a:t> 22316 on organisational </a:t>
            </a:r>
            <a:r>
              <a:rPr lang="de-DE" dirty="0" err="1"/>
              <a:t>resilience</a:t>
            </a:r>
            <a:r>
              <a:rPr lang="de-DE" dirty="0"/>
              <a:t>.</a:t>
            </a:r>
            <a:endParaRPr dirty="0"/>
          </a:p>
          <a:p>
            <a:pPr marL="0" lvl="0" indent="0" algn="l" rtl="0">
              <a:lnSpc>
                <a:spcPct val="100000"/>
              </a:lnSpc>
              <a:spcBef>
                <a:spcPts val="600"/>
              </a:spcBef>
              <a:spcAft>
                <a:spcPts val="0"/>
              </a:spcAft>
              <a:buClr>
                <a:srgbClr val="595A59"/>
              </a:buClr>
              <a:buSzPts val="1800"/>
              <a:buNone/>
            </a:pPr>
            <a:r>
              <a:rPr lang="de-DE" dirty="0" err="1"/>
              <a:t>Organisations</a:t>
            </a:r>
            <a:r>
              <a:rPr lang="de-DE" dirty="0"/>
              <a:t> </a:t>
            </a:r>
            <a:r>
              <a:rPr lang="de-DE" dirty="0" err="1"/>
              <a:t>can</a:t>
            </a:r>
            <a:r>
              <a:rPr lang="de-DE" dirty="0"/>
              <a:t> </a:t>
            </a:r>
            <a:r>
              <a:rPr lang="de-DE" dirty="0" err="1"/>
              <a:t>take</a:t>
            </a:r>
            <a:r>
              <a:rPr lang="de-DE" dirty="0"/>
              <a:t> </a:t>
            </a:r>
            <a:r>
              <a:rPr lang="de-DE" dirty="0" err="1"/>
              <a:t>action</a:t>
            </a:r>
            <a:r>
              <a:rPr lang="de-DE" dirty="0"/>
              <a:t> in </a:t>
            </a:r>
            <a:r>
              <a:rPr lang="de-DE" dirty="0" err="1"/>
              <a:t>nine</a:t>
            </a:r>
            <a:r>
              <a:rPr lang="de-DE" dirty="0"/>
              <a:t> </a:t>
            </a:r>
            <a:r>
              <a:rPr lang="de-DE" dirty="0" err="1"/>
              <a:t>key</a:t>
            </a:r>
            <a:r>
              <a:rPr lang="de-DE" dirty="0"/>
              <a:t> </a:t>
            </a:r>
            <a:r>
              <a:rPr lang="de-DE" dirty="0" err="1"/>
              <a:t>areas</a:t>
            </a:r>
            <a:r>
              <a:rPr lang="de-DE" dirty="0"/>
              <a:t> </a:t>
            </a:r>
            <a:r>
              <a:rPr lang="de-DE" dirty="0" err="1"/>
              <a:t>to</a:t>
            </a:r>
            <a:r>
              <a:rPr lang="de-DE" dirty="0"/>
              <a:t> </a:t>
            </a:r>
            <a:r>
              <a:rPr lang="de-DE" dirty="0" err="1"/>
              <a:t>increase</a:t>
            </a:r>
            <a:r>
              <a:rPr lang="de-DE" dirty="0"/>
              <a:t> </a:t>
            </a:r>
            <a:r>
              <a:rPr lang="de-DE" dirty="0" err="1"/>
              <a:t>their</a:t>
            </a:r>
            <a:r>
              <a:rPr lang="de-DE" dirty="0"/>
              <a:t> </a:t>
            </a:r>
            <a:r>
              <a:rPr lang="de-DE" dirty="0" err="1"/>
              <a:t>resilience</a:t>
            </a:r>
            <a:r>
              <a:rPr lang="de-DE" dirty="0"/>
              <a:t>:</a:t>
            </a:r>
            <a:endParaRPr dirty="0"/>
          </a:p>
        </p:txBody>
      </p:sp>
      <p:sp>
        <p:nvSpPr>
          <p:cNvPr id="964" name="Google Shape;964;p8"/>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The ISO </a:t>
            </a:r>
            <a:r>
              <a:rPr lang="de-DE" dirty="0" err="1"/>
              <a:t>standard</a:t>
            </a:r>
            <a:r>
              <a:rPr lang="de-DE" dirty="0"/>
              <a:t> </a:t>
            </a:r>
            <a:r>
              <a:rPr lang="de-DE" dirty="0" err="1"/>
              <a:t>is</a:t>
            </a:r>
            <a:r>
              <a:rPr lang="de-DE" dirty="0"/>
              <a:t> a </a:t>
            </a:r>
            <a:r>
              <a:rPr lang="de-DE" dirty="0" err="1"/>
              <a:t>good</a:t>
            </a:r>
            <a:r>
              <a:rPr lang="de-DE" dirty="0"/>
              <a:t> </a:t>
            </a:r>
            <a:r>
              <a:rPr lang="de-DE" dirty="0" err="1"/>
              <a:t>guideline</a:t>
            </a:r>
            <a:r>
              <a:rPr lang="de-DE" dirty="0"/>
              <a:t> </a:t>
            </a:r>
            <a:r>
              <a:rPr lang="de-DE" dirty="0" err="1"/>
              <a:t>for</a:t>
            </a:r>
            <a:r>
              <a:rPr lang="de-DE" dirty="0"/>
              <a:t> the different </a:t>
            </a:r>
            <a:r>
              <a:rPr lang="de-DE" dirty="0" err="1"/>
              <a:t>approaches</a:t>
            </a:r>
            <a:r>
              <a:rPr lang="de-DE" dirty="0"/>
              <a:t> </a:t>
            </a:r>
            <a:r>
              <a:rPr lang="de-DE" dirty="0" err="1"/>
              <a:t>to</a:t>
            </a:r>
            <a:r>
              <a:rPr lang="de-DE" dirty="0"/>
              <a:t> </a:t>
            </a:r>
            <a:r>
              <a:rPr lang="de-DE" dirty="0" err="1"/>
              <a:t>make</a:t>
            </a:r>
            <a:r>
              <a:rPr lang="de-DE" dirty="0"/>
              <a:t> </a:t>
            </a:r>
            <a:r>
              <a:rPr lang="de-DE" dirty="0" err="1"/>
              <a:t>tourism</a:t>
            </a:r>
            <a:r>
              <a:rPr lang="de-DE" dirty="0"/>
              <a:t> SME </a:t>
            </a:r>
            <a:r>
              <a:rPr lang="de-DE" dirty="0" err="1"/>
              <a:t>more</a:t>
            </a:r>
            <a:r>
              <a:rPr lang="de-DE" dirty="0"/>
              <a:t> resilient.</a:t>
            </a:r>
            <a:endParaRPr dirty="0"/>
          </a:p>
        </p:txBody>
      </p:sp>
      <p:sp>
        <p:nvSpPr>
          <p:cNvPr id="965" name="Google Shape;965;p8"/>
          <p:cNvSpPr txBox="1">
            <a:spLocks noGrp="1"/>
          </p:cNvSpPr>
          <p:nvPr>
            <p:ph type="body" idx="4"/>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p>
            <a:pPr marL="0" lvl="0" indent="0" algn="l" rtl="0">
              <a:lnSpc>
                <a:spcPct val="90000"/>
              </a:lnSpc>
              <a:spcBef>
                <a:spcPts val="0"/>
              </a:spcBef>
              <a:spcAft>
                <a:spcPts val="0"/>
              </a:spcAft>
              <a:buClr>
                <a:srgbClr val="79527B"/>
              </a:buClr>
              <a:buSzPct val="100000"/>
              <a:buNone/>
            </a:pPr>
            <a:r>
              <a:rPr lang="de-DE" dirty="0"/>
              <a:t>The </a:t>
            </a:r>
            <a:r>
              <a:rPr lang="de-DE" dirty="0" err="1"/>
              <a:t>nine</a:t>
            </a:r>
            <a:r>
              <a:rPr lang="de-DE" dirty="0"/>
              <a:t> </a:t>
            </a:r>
            <a:r>
              <a:rPr lang="de-DE" dirty="0" err="1"/>
              <a:t>factors</a:t>
            </a:r>
            <a:r>
              <a:rPr lang="de-DE" dirty="0"/>
              <a:t> of organisational </a:t>
            </a:r>
            <a:r>
              <a:rPr lang="de-DE" dirty="0" err="1"/>
              <a:t>resilience</a:t>
            </a:r>
            <a:r>
              <a:rPr lang="de-DE" dirty="0"/>
              <a:t> I/III</a:t>
            </a:r>
            <a:endParaRPr dirty="0"/>
          </a:p>
        </p:txBody>
      </p:sp>
      <p:sp>
        <p:nvSpPr>
          <p:cNvPr id="966" name="Google Shape;966;p8"/>
          <p:cNvSpPr/>
          <p:nvPr/>
        </p:nvSpPr>
        <p:spPr>
          <a:xfrm>
            <a:off x="4249782" y="1994261"/>
            <a:ext cx="2333898" cy="4249783"/>
          </a:xfrm>
          <a:prstGeom prst="rect">
            <a:avLst/>
          </a:prstGeom>
          <a:noFill/>
          <a:ln w="1905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2000" b="1">
                <a:solidFill>
                  <a:srgbClr val="086D6E"/>
                </a:solidFill>
                <a:latin typeface="Calibri"/>
                <a:ea typeface="Calibri"/>
                <a:cs typeface="Calibri"/>
                <a:sym typeface="Calibri"/>
              </a:rPr>
              <a:t>1. Shared vision and clarity of purpose</a:t>
            </a:r>
            <a:endParaRPr/>
          </a:p>
          <a:p>
            <a:pPr marL="0" marR="0" lvl="0" indent="0" algn="l" rtl="0">
              <a:spcBef>
                <a:spcPts val="600"/>
              </a:spcBef>
              <a:spcAft>
                <a:spcPts val="0"/>
              </a:spcAft>
              <a:buNone/>
            </a:pPr>
            <a:r>
              <a:rPr lang="de-DE" sz="1600">
                <a:solidFill>
                  <a:srgbClr val="595A59"/>
                </a:solidFill>
                <a:latin typeface="Calibri"/>
                <a:ea typeface="Calibri"/>
                <a:cs typeface="Calibri"/>
                <a:sym typeface="Calibri"/>
              </a:rPr>
              <a:t>Vision, purpose and core values should be unambiguous and communicated to all interested parties regularly reflected upon and adapted as needed.</a:t>
            </a:r>
            <a:endParaRPr/>
          </a:p>
          <a:p>
            <a:pPr marL="0" marR="0" lvl="0" indent="0" algn="l" rtl="0">
              <a:spcBef>
                <a:spcPts val="600"/>
              </a:spcBef>
              <a:spcAft>
                <a:spcPts val="0"/>
              </a:spcAft>
              <a:buNone/>
            </a:pPr>
            <a:endParaRPr sz="1600">
              <a:solidFill>
                <a:srgbClr val="595A59"/>
              </a:solidFill>
              <a:latin typeface="Calibri"/>
              <a:ea typeface="Calibri"/>
              <a:cs typeface="Calibri"/>
              <a:sym typeface="Calibri"/>
            </a:endParaRPr>
          </a:p>
          <a:p>
            <a:pPr marL="0" marR="0" lvl="0" indent="0" algn="l" rtl="0">
              <a:spcBef>
                <a:spcPts val="600"/>
              </a:spcBef>
              <a:spcAft>
                <a:spcPts val="0"/>
              </a:spcAft>
              <a:buNone/>
            </a:pPr>
            <a:endParaRPr sz="1600">
              <a:solidFill>
                <a:srgbClr val="595A59"/>
              </a:solidFill>
              <a:latin typeface="Calibri"/>
              <a:ea typeface="Calibri"/>
              <a:cs typeface="Calibri"/>
              <a:sym typeface="Calibri"/>
            </a:endParaRPr>
          </a:p>
          <a:p>
            <a:pPr marL="0" marR="0" lvl="0" indent="0" algn="l" rtl="0">
              <a:spcBef>
                <a:spcPts val="600"/>
              </a:spcBef>
              <a:spcAft>
                <a:spcPts val="0"/>
              </a:spcAft>
              <a:buNone/>
            </a:pPr>
            <a:endParaRPr sz="1600">
              <a:solidFill>
                <a:srgbClr val="595A59"/>
              </a:solidFill>
              <a:latin typeface="Calibri"/>
              <a:ea typeface="Calibri"/>
              <a:cs typeface="Calibri"/>
              <a:sym typeface="Calibri"/>
            </a:endParaRPr>
          </a:p>
          <a:p>
            <a:pPr marL="0" marR="0" lvl="0" indent="0" algn="l" rtl="0">
              <a:spcBef>
                <a:spcPts val="600"/>
              </a:spcBef>
              <a:spcAft>
                <a:spcPts val="0"/>
              </a:spcAft>
              <a:buNone/>
            </a:pPr>
            <a:endParaRPr sz="1600">
              <a:solidFill>
                <a:srgbClr val="595A59"/>
              </a:solidFill>
              <a:latin typeface="Calibri"/>
              <a:ea typeface="Calibri"/>
              <a:cs typeface="Calibri"/>
              <a:sym typeface="Calibri"/>
            </a:endParaRPr>
          </a:p>
        </p:txBody>
      </p:sp>
      <p:sp>
        <p:nvSpPr>
          <p:cNvPr id="967" name="Google Shape;967;p8"/>
          <p:cNvSpPr/>
          <p:nvPr/>
        </p:nvSpPr>
        <p:spPr>
          <a:xfrm>
            <a:off x="6858959" y="1994260"/>
            <a:ext cx="2333898" cy="4249783"/>
          </a:xfrm>
          <a:prstGeom prst="rect">
            <a:avLst/>
          </a:prstGeom>
          <a:noFill/>
          <a:ln w="1905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2000" b="1" dirty="0">
                <a:solidFill>
                  <a:srgbClr val="086D6E"/>
                </a:solidFill>
                <a:latin typeface="Calibri"/>
                <a:ea typeface="Calibri"/>
                <a:cs typeface="Calibri"/>
                <a:sym typeface="Calibri"/>
              </a:rPr>
              <a:t>2. Understanding and </a:t>
            </a:r>
            <a:r>
              <a:rPr lang="de-DE" sz="2000" b="1" dirty="0" err="1">
                <a:solidFill>
                  <a:srgbClr val="086D6E"/>
                </a:solidFill>
                <a:latin typeface="Calibri"/>
                <a:ea typeface="Calibri"/>
                <a:cs typeface="Calibri"/>
                <a:sym typeface="Calibri"/>
              </a:rPr>
              <a:t>influencing</a:t>
            </a:r>
            <a:r>
              <a:rPr lang="de-DE" sz="2000" b="1" dirty="0">
                <a:solidFill>
                  <a:srgbClr val="086D6E"/>
                </a:solidFill>
                <a:latin typeface="Calibri"/>
                <a:ea typeface="Calibri"/>
                <a:cs typeface="Calibri"/>
                <a:sym typeface="Calibri"/>
              </a:rPr>
              <a:t> </a:t>
            </a:r>
            <a:r>
              <a:rPr lang="de-DE" sz="2000" b="1" dirty="0" err="1">
                <a:solidFill>
                  <a:srgbClr val="086D6E"/>
                </a:solidFill>
                <a:latin typeface="Calibri"/>
                <a:ea typeface="Calibri"/>
                <a:cs typeface="Calibri"/>
                <a:sym typeface="Calibri"/>
              </a:rPr>
              <a:t>context</a:t>
            </a:r>
            <a:endParaRPr dirty="0"/>
          </a:p>
          <a:p>
            <a:pPr marL="0" marR="0" lvl="0" indent="0" algn="l" rtl="0">
              <a:spcBef>
                <a:spcPts val="600"/>
              </a:spcBef>
              <a:spcAft>
                <a:spcPts val="0"/>
              </a:spcAft>
              <a:buNone/>
            </a:pPr>
            <a:r>
              <a:rPr lang="de-DE" sz="1600" dirty="0">
                <a:solidFill>
                  <a:srgbClr val="595A59"/>
                </a:solidFill>
                <a:latin typeface="Calibri"/>
                <a:ea typeface="Calibri"/>
                <a:cs typeface="Calibri"/>
                <a:sym typeface="Calibri"/>
              </a:rPr>
              <a:t>Customer </a:t>
            </a:r>
            <a:r>
              <a:rPr lang="de-DE" sz="1600" dirty="0" err="1">
                <a:solidFill>
                  <a:srgbClr val="595A59"/>
                </a:solidFill>
                <a:latin typeface="Calibri"/>
                <a:ea typeface="Calibri"/>
                <a:cs typeface="Calibri"/>
                <a:sym typeface="Calibri"/>
              </a:rPr>
              <a:t>relationships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are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cultivated</a:t>
            </a:r>
            <a:r>
              <a:rPr lang="de-DE" sz="1600" dirty="0">
                <a:solidFill>
                  <a:srgbClr val="595A59"/>
                </a:solidFill>
                <a:latin typeface="Calibri"/>
                <a:ea typeface="Calibri"/>
                <a:cs typeface="Calibri"/>
                <a:sym typeface="Calibri"/>
              </a:rPr>
              <a:t>, the </a:t>
            </a:r>
            <a:r>
              <a:rPr lang="de-DE" sz="1600" dirty="0" err="1">
                <a:solidFill>
                  <a:srgbClr val="595A59"/>
                </a:solidFill>
                <a:latin typeface="Calibri"/>
                <a:ea typeface="Calibri"/>
                <a:cs typeface="Calibri"/>
                <a:sym typeface="Calibri"/>
              </a:rPr>
              <a:t>actions</a:t>
            </a:r>
            <a:r>
              <a:rPr lang="de-DE" sz="1600" dirty="0">
                <a:solidFill>
                  <a:srgbClr val="595A59"/>
                </a:solidFill>
                <a:latin typeface="Calibri"/>
                <a:ea typeface="Calibri"/>
                <a:cs typeface="Calibri"/>
                <a:sym typeface="Calibri"/>
              </a:rPr>
              <a:t> of the </a:t>
            </a:r>
            <a:r>
              <a:rPr lang="de-DE" sz="1600" dirty="0" err="1">
                <a:solidFill>
                  <a:srgbClr val="595A59"/>
                </a:solidFill>
                <a:latin typeface="Calibri"/>
                <a:ea typeface="Calibri"/>
                <a:cs typeface="Calibri"/>
                <a:sym typeface="Calibri"/>
              </a:rPr>
              <a:t>competition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are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analysed</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market</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developments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are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recorded</a:t>
            </a:r>
            <a:r>
              <a:rPr lang="de-DE" sz="1600" dirty="0">
                <a:solidFill>
                  <a:srgbClr val="595A59"/>
                </a:solidFill>
                <a:latin typeface="Calibri"/>
                <a:ea typeface="Calibri"/>
                <a:cs typeface="Calibri"/>
                <a:sym typeface="Calibri"/>
              </a:rPr>
              <a:t> and </a:t>
            </a:r>
            <a:r>
              <a:rPr lang="de-DE" sz="1600" dirty="0" err="1">
                <a:solidFill>
                  <a:srgbClr val="595A59"/>
                </a:solidFill>
                <a:latin typeface="Calibri"/>
                <a:ea typeface="Calibri"/>
                <a:cs typeface="Calibri"/>
                <a:sym typeface="Calibri"/>
              </a:rPr>
              <a:t>strategic</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measures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are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aligned</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accordingly</a:t>
            </a:r>
            <a:r>
              <a:rPr lang="de-DE" sz="1600" dirty="0">
                <a:solidFill>
                  <a:srgbClr val="595A59"/>
                </a:solidFill>
                <a:latin typeface="Calibri"/>
                <a:ea typeface="Calibri"/>
                <a:cs typeface="Calibri"/>
                <a:sym typeface="Calibri"/>
              </a:rPr>
              <a:t>. This </a:t>
            </a:r>
            <a:r>
              <a:rPr lang="de-DE" sz="1600" dirty="0" err="1">
                <a:solidFill>
                  <a:srgbClr val="595A59"/>
                </a:solidFill>
                <a:latin typeface="Calibri"/>
                <a:ea typeface="Calibri"/>
                <a:cs typeface="Calibri"/>
                <a:sym typeface="Calibri"/>
              </a:rPr>
              <a:t>increases</a:t>
            </a:r>
            <a:r>
              <a:rPr lang="de-DE" sz="1600" dirty="0">
                <a:solidFill>
                  <a:srgbClr val="595A59"/>
                </a:solidFill>
                <a:latin typeface="Calibri"/>
                <a:ea typeface="Calibri"/>
                <a:cs typeface="Calibri"/>
                <a:sym typeface="Calibri"/>
              </a:rPr>
              <a:t> the </a:t>
            </a:r>
            <a:r>
              <a:rPr lang="de-DE" sz="1600" dirty="0" err="1">
                <a:solidFill>
                  <a:srgbClr val="595A59"/>
                </a:solidFill>
                <a:latin typeface="Calibri"/>
                <a:ea typeface="Calibri"/>
                <a:cs typeface="Calibri"/>
                <a:sym typeface="Calibri"/>
              </a:rPr>
              <a:t>scope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for</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action</a:t>
            </a:r>
            <a:r>
              <a:rPr lang="de-DE" sz="1600" dirty="0">
                <a:solidFill>
                  <a:srgbClr val="595A59"/>
                </a:solidFill>
                <a:latin typeface="Calibri"/>
                <a:ea typeface="Calibri"/>
                <a:cs typeface="Calibri"/>
                <a:sym typeface="Calibri"/>
              </a:rPr>
              <a:t> and </a:t>
            </a:r>
            <a:r>
              <a:rPr lang="de-DE" sz="1600" dirty="0" err="1">
                <a:solidFill>
                  <a:srgbClr val="595A59"/>
                </a:solidFill>
                <a:latin typeface="Calibri"/>
                <a:ea typeface="Calibri"/>
                <a:cs typeface="Calibri"/>
                <a:sym typeface="Calibri"/>
              </a:rPr>
              <a:t>opportunities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to</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exert</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influence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are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used</a:t>
            </a:r>
            <a:r>
              <a:rPr lang="de-DE" sz="1600" dirty="0">
                <a:solidFill>
                  <a:srgbClr val="595A59"/>
                </a:solidFill>
                <a:latin typeface="Calibri"/>
                <a:ea typeface="Calibri"/>
                <a:cs typeface="Calibri"/>
                <a:sym typeface="Calibri"/>
              </a:rPr>
              <a:t>.</a:t>
            </a:r>
            <a:endParaRPr sz="1600" dirty="0">
              <a:solidFill>
                <a:srgbClr val="595A59"/>
              </a:solidFill>
              <a:latin typeface="Calibri"/>
              <a:ea typeface="Calibri"/>
              <a:cs typeface="Calibri"/>
              <a:sym typeface="Calibri"/>
            </a:endParaRPr>
          </a:p>
        </p:txBody>
      </p:sp>
      <p:sp>
        <p:nvSpPr>
          <p:cNvPr id="968" name="Google Shape;968;p8"/>
          <p:cNvSpPr/>
          <p:nvPr/>
        </p:nvSpPr>
        <p:spPr>
          <a:xfrm>
            <a:off x="9468137" y="1994261"/>
            <a:ext cx="2333898" cy="4249783"/>
          </a:xfrm>
          <a:prstGeom prst="rect">
            <a:avLst/>
          </a:prstGeom>
          <a:noFill/>
          <a:ln w="1905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2000" b="1" dirty="0">
                <a:solidFill>
                  <a:srgbClr val="086D6E"/>
                </a:solidFill>
                <a:latin typeface="Calibri"/>
                <a:ea typeface="Calibri"/>
                <a:cs typeface="Calibri"/>
                <a:sym typeface="Calibri"/>
              </a:rPr>
              <a:t>3. </a:t>
            </a:r>
            <a:r>
              <a:rPr lang="de-DE" sz="2000" b="1" dirty="0" err="1">
                <a:solidFill>
                  <a:srgbClr val="086D6E"/>
                </a:solidFill>
                <a:latin typeface="Calibri"/>
                <a:ea typeface="Calibri"/>
                <a:cs typeface="Calibri"/>
                <a:sym typeface="Calibri"/>
              </a:rPr>
              <a:t>Effective</a:t>
            </a:r>
            <a:r>
              <a:rPr lang="de-DE" sz="2000" b="1" dirty="0">
                <a:solidFill>
                  <a:srgbClr val="086D6E"/>
                </a:solidFill>
                <a:latin typeface="Calibri"/>
                <a:ea typeface="Calibri"/>
                <a:cs typeface="Calibri"/>
                <a:sym typeface="Calibri"/>
              </a:rPr>
              <a:t> and </a:t>
            </a:r>
            <a:r>
              <a:rPr lang="de-DE" sz="2000" b="1" dirty="0" err="1">
                <a:solidFill>
                  <a:srgbClr val="086D6E"/>
                </a:solidFill>
                <a:latin typeface="Calibri"/>
                <a:ea typeface="Calibri"/>
                <a:cs typeface="Calibri"/>
                <a:sym typeface="Calibri"/>
              </a:rPr>
              <a:t>empowered</a:t>
            </a:r>
            <a:r>
              <a:rPr lang="de-DE" sz="2000" b="1" dirty="0">
                <a:solidFill>
                  <a:srgbClr val="086D6E"/>
                </a:solidFill>
                <a:latin typeface="Calibri"/>
                <a:ea typeface="Calibri"/>
                <a:cs typeface="Calibri"/>
                <a:sym typeface="Calibri"/>
              </a:rPr>
              <a:t> </a:t>
            </a:r>
            <a:r>
              <a:rPr lang="de-DE" sz="2000" b="1" dirty="0" err="1">
                <a:solidFill>
                  <a:srgbClr val="086D6E"/>
                </a:solidFill>
                <a:latin typeface="Calibri"/>
                <a:ea typeface="Calibri"/>
                <a:cs typeface="Calibri"/>
                <a:sym typeface="Calibri"/>
              </a:rPr>
              <a:t>leadership</a:t>
            </a:r>
            <a:endParaRPr dirty="0"/>
          </a:p>
          <a:p>
            <a:pPr marL="0" marR="0" lvl="0" indent="0" algn="l" rtl="0">
              <a:spcBef>
                <a:spcPts val="600"/>
              </a:spcBef>
              <a:spcAft>
                <a:spcPts val="0"/>
              </a:spcAft>
              <a:buNone/>
            </a:pPr>
            <a:r>
              <a:rPr lang="de-DE" sz="1600" dirty="0">
                <a:solidFill>
                  <a:srgbClr val="595A59"/>
                </a:solidFill>
                <a:latin typeface="Calibri"/>
                <a:ea typeface="Calibri"/>
                <a:cs typeface="Calibri"/>
                <a:sym typeface="Calibri"/>
              </a:rPr>
              <a:t>Leadership </a:t>
            </a:r>
            <a:r>
              <a:rPr lang="de-DE" sz="1600" dirty="0" err="1">
                <a:solidFill>
                  <a:srgbClr val="595A59"/>
                </a:solidFill>
                <a:latin typeface="Calibri"/>
                <a:ea typeface="Calibri"/>
                <a:cs typeface="Calibri"/>
                <a:sym typeface="Calibri"/>
              </a:rPr>
              <a:t>is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based</a:t>
            </a:r>
            <a:r>
              <a:rPr lang="de-DE" sz="1600" dirty="0">
                <a:solidFill>
                  <a:srgbClr val="595A59"/>
                </a:solidFill>
                <a:latin typeface="Calibri"/>
                <a:ea typeface="Calibri"/>
                <a:cs typeface="Calibri"/>
                <a:sym typeface="Calibri"/>
              </a:rPr>
              <a:t> on </a:t>
            </a:r>
            <a:r>
              <a:rPr lang="de-DE" sz="1600" dirty="0" err="1">
                <a:solidFill>
                  <a:srgbClr val="595A59"/>
                </a:solidFill>
                <a:latin typeface="Calibri"/>
                <a:ea typeface="Calibri"/>
                <a:cs typeface="Calibri"/>
                <a:sym typeface="Calibri"/>
              </a:rPr>
              <a:t>trust</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integrity</a:t>
            </a:r>
            <a:r>
              <a:rPr lang="de-DE" sz="1600" dirty="0">
                <a:solidFill>
                  <a:srgbClr val="595A59"/>
                </a:solidFill>
                <a:latin typeface="Calibri"/>
                <a:ea typeface="Calibri"/>
                <a:cs typeface="Calibri"/>
                <a:sym typeface="Calibri"/>
              </a:rPr>
              <a:t> and </a:t>
            </a:r>
            <a:r>
              <a:rPr lang="de-DE" sz="1600" dirty="0" err="1">
                <a:solidFill>
                  <a:srgbClr val="595A59"/>
                </a:solidFill>
                <a:latin typeface="Calibri"/>
                <a:ea typeface="Calibri"/>
                <a:cs typeface="Calibri"/>
                <a:sym typeface="Calibri"/>
              </a:rPr>
              <a:t>effectiveness</a:t>
            </a:r>
            <a:r>
              <a:rPr lang="de-DE" sz="1600" dirty="0">
                <a:solidFill>
                  <a:srgbClr val="595A59"/>
                </a:solidFill>
                <a:latin typeface="Calibri"/>
                <a:ea typeface="Calibri"/>
                <a:cs typeface="Calibri"/>
                <a:sym typeface="Calibri"/>
              </a:rPr>
              <a:t>. Leaders </a:t>
            </a:r>
            <a:r>
              <a:rPr lang="de-DE" sz="1600" dirty="0" err="1">
                <a:solidFill>
                  <a:srgbClr val="595A59"/>
                </a:solidFill>
                <a:latin typeface="Calibri"/>
                <a:ea typeface="Calibri"/>
                <a:cs typeface="Calibri"/>
                <a:sym typeface="Calibri"/>
              </a:rPr>
              <a:t>offer</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orientation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even</a:t>
            </a:r>
            <a:r>
              <a:rPr lang="de-DE" sz="1600" dirty="0">
                <a:solidFill>
                  <a:srgbClr val="595A59"/>
                </a:solidFill>
                <a:latin typeface="Calibri"/>
                <a:ea typeface="Calibri"/>
                <a:cs typeface="Calibri"/>
                <a:sym typeface="Calibri"/>
              </a:rPr>
              <a:t> in </a:t>
            </a:r>
            <a:r>
              <a:rPr lang="de-DE" sz="1600" dirty="0" err="1">
                <a:solidFill>
                  <a:srgbClr val="595A59"/>
                </a:solidFill>
                <a:latin typeface="Calibri"/>
                <a:ea typeface="Calibri"/>
                <a:cs typeface="Calibri"/>
                <a:sym typeface="Calibri"/>
              </a:rPr>
              <a:t>uncertain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times</a:t>
            </a:r>
            <a:r>
              <a:rPr lang="de-DE" sz="1600" dirty="0">
                <a:solidFill>
                  <a:srgbClr val="595A59"/>
                </a:solidFill>
                <a:latin typeface="Calibri"/>
                <a:ea typeface="Calibri"/>
                <a:cs typeface="Calibri"/>
                <a:sym typeface="Calibri"/>
              </a:rPr>
              <a:t> and </a:t>
            </a:r>
            <a:r>
              <a:rPr lang="de-DE" sz="1600" dirty="0" err="1">
                <a:solidFill>
                  <a:srgbClr val="595A59"/>
                </a:solidFill>
                <a:latin typeface="Calibri"/>
                <a:ea typeface="Calibri"/>
                <a:cs typeface="Calibri"/>
                <a:sym typeface="Calibri"/>
              </a:rPr>
              <a:t>remain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capable</a:t>
            </a:r>
            <a:r>
              <a:rPr lang="de-DE" sz="1600" dirty="0">
                <a:solidFill>
                  <a:srgbClr val="595A59"/>
                </a:solidFill>
                <a:latin typeface="Calibri"/>
                <a:ea typeface="Calibri"/>
                <a:cs typeface="Calibri"/>
                <a:sym typeface="Calibri"/>
              </a:rPr>
              <a:t> of </a:t>
            </a:r>
            <a:r>
              <a:rPr lang="de-DE" sz="1600" dirty="0" err="1">
                <a:solidFill>
                  <a:srgbClr val="595A59"/>
                </a:solidFill>
                <a:latin typeface="Calibri"/>
                <a:ea typeface="Calibri"/>
                <a:cs typeface="Calibri"/>
                <a:sym typeface="Calibri"/>
              </a:rPr>
              <a:t>acting</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while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employees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take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responsibility</a:t>
            </a:r>
            <a:r>
              <a:rPr lang="de-DE" sz="1600" dirty="0">
                <a:solidFill>
                  <a:srgbClr val="595A59"/>
                </a:solidFill>
                <a:latin typeface="Calibri"/>
                <a:ea typeface="Calibri"/>
                <a:cs typeface="Calibri"/>
                <a:sym typeface="Calibri"/>
              </a:rPr>
              <a:t> and </a:t>
            </a:r>
            <a:r>
              <a:rPr lang="de-DE" sz="1600" dirty="0" err="1">
                <a:solidFill>
                  <a:srgbClr val="595A59"/>
                </a:solidFill>
                <a:latin typeface="Calibri"/>
                <a:ea typeface="Calibri"/>
                <a:cs typeface="Calibri"/>
                <a:sym typeface="Calibri"/>
              </a:rPr>
              <a:t>actively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participate</a:t>
            </a:r>
            <a:r>
              <a:rPr lang="de-DE" sz="1600" dirty="0">
                <a:solidFill>
                  <a:srgbClr val="595A59"/>
                </a:solidFill>
                <a:latin typeface="Calibri"/>
                <a:ea typeface="Calibri"/>
                <a:cs typeface="Calibri"/>
                <a:sym typeface="Calibri"/>
              </a:rPr>
              <a:t> in the </a:t>
            </a:r>
            <a:r>
              <a:rPr lang="de-DE" sz="1600" dirty="0" err="1">
                <a:solidFill>
                  <a:srgbClr val="595A59"/>
                </a:solidFill>
                <a:latin typeface="Calibri"/>
                <a:ea typeface="Calibri"/>
                <a:cs typeface="Calibri"/>
                <a:sym typeface="Calibri"/>
              </a:rPr>
              <a:t>decision-making</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process</a:t>
            </a:r>
            <a:r>
              <a:rPr lang="de-DE" sz="1600" dirty="0">
                <a:solidFill>
                  <a:srgbClr val="595A59"/>
                </a:solidFill>
                <a:latin typeface="Calibri"/>
                <a:ea typeface="Calibri"/>
                <a:cs typeface="Calibri"/>
                <a:sym typeface="Calibri"/>
              </a:rPr>
              <a:t>.</a:t>
            </a:r>
            <a:endParaRPr dirty="0"/>
          </a:p>
          <a:p>
            <a:pPr marL="0" marR="0" lvl="0" indent="0" algn="l" rtl="0">
              <a:spcBef>
                <a:spcPts val="600"/>
              </a:spcBef>
              <a:spcAft>
                <a:spcPts val="0"/>
              </a:spcAft>
              <a:buNone/>
            </a:pPr>
            <a:endParaRPr sz="1600" dirty="0">
              <a:solidFill>
                <a:srgbClr val="595A59"/>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9"/>
          <p:cNvSpPr txBox="1">
            <a:spLocks noGrp="1"/>
          </p:cNvSpPr>
          <p:nvPr>
            <p:ph type="body" idx="2"/>
          </p:nvPr>
        </p:nvSpPr>
        <p:spPr>
          <a:xfrm>
            <a:off x="389965" y="1637401"/>
            <a:ext cx="3189996" cy="4606643"/>
          </a:xfrm>
          <a:prstGeom prst="rect">
            <a:avLst/>
          </a:prstGeom>
          <a:noFill/>
          <a:ln>
            <a:noFill/>
          </a:ln>
        </p:spPr>
        <p:txBody>
          <a:bodyPr spcFirstLastPara="1" wrap="square" lIns="91425" tIns="45700" rIns="91425" bIns="45700" anchor="ctr" anchorCtr="0">
            <a:normAutofit/>
          </a:bodyPr>
          <a:lstStyle/>
          <a:p>
            <a:pPr marL="0" lvl="0" indent="0" algn="l" rtl="0">
              <a:lnSpc>
                <a:spcPct val="100000"/>
              </a:lnSpc>
              <a:spcBef>
                <a:spcPts val="0"/>
              </a:spcBef>
              <a:spcAft>
                <a:spcPts val="0"/>
              </a:spcAft>
              <a:buClr>
                <a:srgbClr val="595A59"/>
              </a:buClr>
              <a:buSzPts val="1800"/>
              <a:buNone/>
            </a:pPr>
            <a:r>
              <a:rPr lang="de-DE" dirty="0"/>
              <a:t>These </a:t>
            </a:r>
            <a:r>
              <a:rPr lang="de-DE" dirty="0" err="1"/>
              <a:t>fields</a:t>
            </a:r>
            <a:r>
              <a:rPr lang="de-DE" dirty="0"/>
              <a:t> of </a:t>
            </a:r>
            <a:r>
              <a:rPr lang="de-DE" dirty="0" err="1"/>
              <a:t>action</a:t>
            </a:r>
            <a:r>
              <a:rPr lang="de-DE" dirty="0"/>
              <a:t> </a:t>
            </a:r>
            <a:r>
              <a:rPr lang="de-DE" dirty="0" err="1"/>
              <a:t>result</a:t>
            </a:r>
            <a:r>
              <a:rPr lang="de-DE" dirty="0"/>
              <a:t> in </a:t>
            </a:r>
            <a:r>
              <a:rPr lang="de-DE" dirty="0" err="1"/>
              <a:t>various</a:t>
            </a:r>
            <a:r>
              <a:rPr lang="de-DE" dirty="0"/>
              <a:t> possible </a:t>
            </a:r>
            <a:r>
              <a:rPr lang="de-DE" dirty="0" err="1"/>
              <a:t>approaches</a:t>
            </a:r>
            <a:r>
              <a:rPr lang="de-DE" dirty="0"/>
              <a:t> </a:t>
            </a:r>
            <a:r>
              <a:rPr lang="de-DE" dirty="0" err="1"/>
              <a:t>to</a:t>
            </a:r>
            <a:r>
              <a:rPr lang="de-DE" dirty="0"/>
              <a:t> support the </a:t>
            </a:r>
            <a:r>
              <a:rPr lang="de-DE" dirty="0" err="1"/>
              <a:t>company</a:t>
            </a:r>
            <a:r>
              <a:rPr lang="de-DE" dirty="0"/>
              <a:t> in </a:t>
            </a:r>
            <a:r>
              <a:rPr lang="de-DE" dirty="0" err="1"/>
              <a:t>navigating</a:t>
            </a:r>
            <a:r>
              <a:rPr lang="de-DE" dirty="0"/>
              <a:t> </a:t>
            </a:r>
            <a:r>
              <a:rPr lang="de-DE" dirty="0" err="1"/>
              <a:t>between</a:t>
            </a:r>
            <a:r>
              <a:rPr lang="de-DE" dirty="0"/>
              <a:t> </a:t>
            </a:r>
            <a:r>
              <a:rPr lang="de-DE" dirty="0" err="1"/>
              <a:t>flexibility</a:t>
            </a:r>
            <a:r>
              <a:rPr lang="de-DE" dirty="0"/>
              <a:t> and </a:t>
            </a:r>
            <a:r>
              <a:rPr lang="de-DE" dirty="0" err="1"/>
              <a:t>security</a:t>
            </a:r>
            <a:r>
              <a:rPr lang="de-DE" dirty="0"/>
              <a:t>. </a:t>
            </a:r>
            <a:endParaRPr dirty="0"/>
          </a:p>
          <a:p>
            <a:pPr marL="0" lvl="0" indent="0" algn="l" rtl="0">
              <a:lnSpc>
                <a:spcPct val="100000"/>
              </a:lnSpc>
              <a:spcBef>
                <a:spcPts val="600"/>
              </a:spcBef>
              <a:spcAft>
                <a:spcPts val="0"/>
              </a:spcAft>
              <a:buClr>
                <a:srgbClr val="595A59"/>
              </a:buClr>
              <a:buSzPts val="1800"/>
              <a:buNone/>
            </a:pPr>
            <a:r>
              <a:rPr lang="de-DE" dirty="0"/>
              <a:t>The </a:t>
            </a:r>
            <a:r>
              <a:rPr lang="de-DE" dirty="0" err="1"/>
              <a:t>security</a:t>
            </a:r>
            <a:r>
              <a:rPr lang="de-DE" dirty="0"/>
              <a:t> </a:t>
            </a:r>
            <a:r>
              <a:rPr lang="de-DE" dirty="0" err="1"/>
              <a:t>systems</a:t>
            </a:r>
            <a:r>
              <a:rPr lang="de-DE" dirty="0"/>
              <a:t> </a:t>
            </a:r>
            <a:r>
              <a:rPr lang="de-DE" dirty="0" err="1"/>
              <a:t>must</a:t>
            </a:r>
            <a:r>
              <a:rPr lang="de-DE" dirty="0"/>
              <a:t> </a:t>
            </a:r>
            <a:r>
              <a:rPr lang="de-DE" dirty="0" err="1"/>
              <a:t>be</a:t>
            </a:r>
            <a:r>
              <a:rPr lang="de-DE" dirty="0"/>
              <a:t> strong </a:t>
            </a:r>
            <a:r>
              <a:rPr lang="de-DE" dirty="0" err="1"/>
              <a:t>enough</a:t>
            </a:r>
            <a:r>
              <a:rPr lang="de-DE" dirty="0"/>
              <a:t> </a:t>
            </a:r>
            <a:r>
              <a:rPr lang="de-DE" dirty="0" err="1"/>
              <a:t>to</a:t>
            </a:r>
            <a:r>
              <a:rPr lang="de-DE" dirty="0"/>
              <a:t> </a:t>
            </a:r>
            <a:r>
              <a:rPr lang="de-DE" dirty="0" err="1"/>
              <a:t>withstand</a:t>
            </a:r>
            <a:r>
              <a:rPr lang="de-DE" dirty="0"/>
              <a:t> </a:t>
            </a:r>
            <a:r>
              <a:rPr lang="de-DE" dirty="0" err="1"/>
              <a:t>disturbances</a:t>
            </a:r>
            <a:r>
              <a:rPr lang="de-DE" dirty="0"/>
              <a:t>.</a:t>
            </a:r>
            <a:endParaRPr dirty="0"/>
          </a:p>
          <a:p>
            <a:pPr marL="0" lvl="0" indent="0" algn="l" rtl="0">
              <a:lnSpc>
                <a:spcPct val="100000"/>
              </a:lnSpc>
              <a:spcBef>
                <a:spcPts val="600"/>
              </a:spcBef>
              <a:spcAft>
                <a:spcPts val="0"/>
              </a:spcAft>
              <a:buClr>
                <a:srgbClr val="595A59"/>
              </a:buClr>
              <a:buSzPts val="1800"/>
              <a:buNone/>
            </a:pPr>
            <a:r>
              <a:rPr lang="de-DE" dirty="0"/>
              <a:t>At the same time, </a:t>
            </a:r>
            <a:r>
              <a:rPr lang="de-DE" dirty="0" err="1"/>
              <a:t>companies</a:t>
            </a:r>
            <a:r>
              <a:rPr lang="de-DE" dirty="0"/>
              <a:t> </a:t>
            </a:r>
            <a:r>
              <a:rPr lang="de-DE" dirty="0" err="1"/>
              <a:t>need</a:t>
            </a:r>
            <a:r>
              <a:rPr lang="de-DE" dirty="0"/>
              <a:t> a high </a:t>
            </a:r>
            <a:r>
              <a:rPr lang="de-DE" dirty="0" err="1"/>
              <a:t>degree</a:t>
            </a:r>
            <a:r>
              <a:rPr lang="de-DE" dirty="0"/>
              <a:t> of </a:t>
            </a:r>
            <a:r>
              <a:rPr lang="de-DE" dirty="0" err="1"/>
              <a:t>flexibility</a:t>
            </a:r>
            <a:r>
              <a:rPr lang="de-DE" dirty="0"/>
              <a:t> </a:t>
            </a:r>
            <a:r>
              <a:rPr lang="de-DE" dirty="0" err="1"/>
              <a:t>to</a:t>
            </a:r>
            <a:r>
              <a:rPr lang="de-DE" dirty="0"/>
              <a:t> </a:t>
            </a:r>
            <a:r>
              <a:rPr lang="de-DE" dirty="0" err="1"/>
              <a:t>be</a:t>
            </a:r>
            <a:r>
              <a:rPr lang="de-DE" dirty="0"/>
              <a:t> </a:t>
            </a:r>
            <a:r>
              <a:rPr lang="de-DE" dirty="0" err="1"/>
              <a:t>able</a:t>
            </a:r>
            <a:r>
              <a:rPr lang="de-DE" dirty="0"/>
              <a:t> </a:t>
            </a:r>
            <a:r>
              <a:rPr lang="de-DE" dirty="0" err="1"/>
              <a:t>to</a:t>
            </a:r>
            <a:r>
              <a:rPr lang="de-DE" dirty="0"/>
              <a:t> </a:t>
            </a:r>
            <a:r>
              <a:rPr lang="de-DE" dirty="0" err="1"/>
              <a:t>react</a:t>
            </a:r>
            <a:r>
              <a:rPr lang="de-DE" dirty="0"/>
              <a:t> </a:t>
            </a:r>
            <a:r>
              <a:rPr lang="de-DE" dirty="0" err="1"/>
              <a:t>quickly</a:t>
            </a:r>
            <a:r>
              <a:rPr lang="de-DE" dirty="0"/>
              <a:t> and </a:t>
            </a:r>
            <a:r>
              <a:rPr lang="de-DE" dirty="0" err="1"/>
              <a:t>efficiently</a:t>
            </a:r>
            <a:r>
              <a:rPr lang="de-DE" dirty="0"/>
              <a:t> </a:t>
            </a:r>
            <a:r>
              <a:rPr lang="de-DE" dirty="0" err="1"/>
              <a:t>to</a:t>
            </a:r>
            <a:r>
              <a:rPr lang="de-DE" dirty="0"/>
              <a:t> </a:t>
            </a:r>
            <a:r>
              <a:rPr lang="de-DE" dirty="0" err="1"/>
              <a:t>stresses</a:t>
            </a:r>
            <a:r>
              <a:rPr lang="de-DE" dirty="0"/>
              <a:t> and </a:t>
            </a:r>
            <a:r>
              <a:rPr lang="de-DE" dirty="0" err="1"/>
              <a:t>disturbances</a:t>
            </a:r>
            <a:r>
              <a:rPr lang="de-DE" dirty="0"/>
              <a:t>.</a:t>
            </a:r>
            <a:endParaRPr dirty="0"/>
          </a:p>
        </p:txBody>
      </p:sp>
      <p:sp>
        <p:nvSpPr>
          <p:cNvPr id="974" name="Google Shape;974;p9"/>
          <p:cNvSpPr txBox="1">
            <a:spLocks noGrp="1"/>
          </p:cNvSpPr>
          <p:nvPr>
            <p:ph type="body" idx="3"/>
          </p:nvPr>
        </p:nvSpPr>
        <p:spPr>
          <a:xfrm>
            <a:off x="389965" y="577971"/>
            <a:ext cx="11470341" cy="582221"/>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9527B"/>
              </a:buClr>
              <a:buSzPts val="2000"/>
              <a:buNone/>
            </a:pPr>
            <a:r>
              <a:rPr lang="de-DE" dirty="0"/>
              <a:t>The ISO </a:t>
            </a:r>
            <a:r>
              <a:rPr lang="de-DE" dirty="0" err="1"/>
              <a:t>standard</a:t>
            </a:r>
            <a:r>
              <a:rPr lang="de-DE" dirty="0"/>
              <a:t> </a:t>
            </a:r>
            <a:r>
              <a:rPr lang="de-DE" dirty="0" err="1"/>
              <a:t>is</a:t>
            </a:r>
            <a:r>
              <a:rPr lang="de-DE" dirty="0"/>
              <a:t> a </a:t>
            </a:r>
            <a:r>
              <a:rPr lang="de-DE" dirty="0" err="1"/>
              <a:t>good</a:t>
            </a:r>
            <a:r>
              <a:rPr lang="de-DE" dirty="0"/>
              <a:t> </a:t>
            </a:r>
            <a:r>
              <a:rPr lang="de-DE" dirty="0" err="1"/>
              <a:t>guideline</a:t>
            </a:r>
            <a:r>
              <a:rPr lang="de-DE" dirty="0"/>
              <a:t> </a:t>
            </a:r>
            <a:r>
              <a:rPr lang="de-DE" dirty="0" err="1"/>
              <a:t>for</a:t>
            </a:r>
            <a:r>
              <a:rPr lang="de-DE" dirty="0"/>
              <a:t> the different </a:t>
            </a:r>
            <a:r>
              <a:rPr lang="de-DE" dirty="0" err="1"/>
              <a:t>approaches</a:t>
            </a:r>
            <a:r>
              <a:rPr lang="de-DE" dirty="0"/>
              <a:t> </a:t>
            </a:r>
            <a:r>
              <a:rPr lang="de-DE" dirty="0" err="1"/>
              <a:t>to</a:t>
            </a:r>
            <a:r>
              <a:rPr lang="de-DE" dirty="0"/>
              <a:t> </a:t>
            </a:r>
            <a:r>
              <a:rPr lang="de-DE" dirty="0" err="1"/>
              <a:t>make</a:t>
            </a:r>
            <a:r>
              <a:rPr lang="de-DE" dirty="0"/>
              <a:t> </a:t>
            </a:r>
            <a:r>
              <a:rPr lang="de-DE" dirty="0" err="1"/>
              <a:t>tourism</a:t>
            </a:r>
            <a:r>
              <a:rPr lang="de-DE" dirty="0"/>
              <a:t> SME </a:t>
            </a:r>
            <a:r>
              <a:rPr lang="de-DE" dirty="0" err="1"/>
              <a:t>more</a:t>
            </a:r>
            <a:r>
              <a:rPr lang="de-DE" dirty="0"/>
              <a:t> resilient.</a:t>
            </a:r>
            <a:endParaRPr dirty="0"/>
          </a:p>
        </p:txBody>
      </p:sp>
      <p:sp>
        <p:nvSpPr>
          <p:cNvPr id="976" name="Google Shape;976;p9"/>
          <p:cNvSpPr/>
          <p:nvPr/>
        </p:nvSpPr>
        <p:spPr>
          <a:xfrm>
            <a:off x="4249782" y="1994261"/>
            <a:ext cx="2333898" cy="4249783"/>
          </a:xfrm>
          <a:prstGeom prst="rect">
            <a:avLst/>
          </a:prstGeom>
          <a:noFill/>
          <a:ln w="1905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2000" b="1" dirty="0">
                <a:solidFill>
                  <a:srgbClr val="086D6E"/>
                </a:solidFill>
                <a:latin typeface="Calibri"/>
                <a:ea typeface="Calibri"/>
                <a:cs typeface="Calibri"/>
                <a:sym typeface="Calibri"/>
              </a:rPr>
              <a:t>4. A </a:t>
            </a:r>
            <a:r>
              <a:rPr lang="de-DE" sz="2000" b="1" dirty="0" err="1">
                <a:solidFill>
                  <a:srgbClr val="086D6E"/>
                </a:solidFill>
                <a:latin typeface="Calibri"/>
                <a:ea typeface="Calibri"/>
                <a:cs typeface="Calibri"/>
                <a:sym typeface="Calibri"/>
              </a:rPr>
              <a:t>culture</a:t>
            </a:r>
            <a:r>
              <a:rPr lang="de-DE" sz="2000" b="1" dirty="0">
                <a:solidFill>
                  <a:srgbClr val="086D6E"/>
                </a:solidFill>
                <a:latin typeface="Calibri"/>
                <a:ea typeface="Calibri"/>
                <a:cs typeface="Calibri"/>
                <a:sym typeface="Calibri"/>
              </a:rPr>
              <a:t> supportive of organisational </a:t>
            </a:r>
            <a:r>
              <a:rPr lang="de-DE" sz="2000" b="1" dirty="0" err="1">
                <a:solidFill>
                  <a:srgbClr val="086D6E"/>
                </a:solidFill>
                <a:latin typeface="Calibri"/>
                <a:ea typeface="Calibri"/>
                <a:cs typeface="Calibri"/>
                <a:sym typeface="Calibri"/>
              </a:rPr>
              <a:t>resilience</a:t>
            </a:r>
            <a:endParaRPr dirty="0"/>
          </a:p>
          <a:p>
            <a:pPr marL="0" marR="0" lvl="0" indent="0" algn="l" rtl="0">
              <a:spcBef>
                <a:spcPts val="600"/>
              </a:spcBef>
              <a:spcAft>
                <a:spcPts val="0"/>
              </a:spcAft>
              <a:buNone/>
            </a:pPr>
            <a:r>
              <a:rPr lang="de-DE" sz="1600" dirty="0">
                <a:solidFill>
                  <a:srgbClr val="595A59"/>
                </a:solidFill>
                <a:latin typeface="Calibri"/>
                <a:ea typeface="Calibri"/>
                <a:cs typeface="Calibri"/>
                <a:sym typeface="Calibri"/>
              </a:rPr>
              <a:t>Fundamental </a:t>
            </a:r>
            <a:r>
              <a:rPr lang="de-DE" sz="1600" dirty="0" err="1">
                <a:solidFill>
                  <a:srgbClr val="595A59"/>
                </a:solidFill>
                <a:latin typeface="Calibri"/>
                <a:ea typeface="Calibri"/>
                <a:cs typeface="Calibri"/>
                <a:sym typeface="Calibri"/>
              </a:rPr>
              <a:t>values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are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known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shared</a:t>
            </a:r>
            <a:r>
              <a:rPr lang="de-DE" sz="1600" dirty="0">
                <a:solidFill>
                  <a:srgbClr val="595A59"/>
                </a:solidFill>
                <a:latin typeface="Calibri"/>
                <a:ea typeface="Calibri"/>
                <a:cs typeface="Calibri"/>
                <a:sym typeface="Calibri"/>
              </a:rPr>
              <a:t> and </a:t>
            </a:r>
            <a:r>
              <a:rPr lang="de-DE" sz="1600" dirty="0" err="1">
                <a:solidFill>
                  <a:srgbClr val="595A59"/>
                </a:solidFill>
                <a:latin typeface="Calibri"/>
                <a:ea typeface="Calibri"/>
                <a:cs typeface="Calibri"/>
                <a:sym typeface="Calibri"/>
              </a:rPr>
              <a:t>embedded</a:t>
            </a:r>
            <a:r>
              <a:rPr lang="de-DE" sz="1600" dirty="0">
                <a:solidFill>
                  <a:srgbClr val="595A59"/>
                </a:solidFill>
                <a:latin typeface="Calibri"/>
                <a:ea typeface="Calibri"/>
                <a:cs typeface="Calibri"/>
                <a:sym typeface="Calibri"/>
              </a:rPr>
              <a:t> in </a:t>
            </a:r>
            <a:r>
              <a:rPr lang="de-DE" sz="1600" dirty="0" err="1">
                <a:solidFill>
                  <a:srgbClr val="595A59"/>
                </a:solidFill>
                <a:latin typeface="Calibri"/>
                <a:ea typeface="Calibri"/>
                <a:cs typeface="Calibri"/>
                <a:sym typeface="Calibri"/>
              </a:rPr>
              <a:t>everyone</a:t>
            </a:r>
            <a:r>
              <a:rPr lang="de-DE" sz="1600" dirty="0">
                <a:solidFill>
                  <a:srgbClr val="595A59"/>
                </a:solidFill>
                <a:latin typeface="Calibri"/>
                <a:ea typeface="Calibri"/>
                <a:cs typeface="Calibri"/>
                <a:sym typeface="Calibri"/>
              </a:rPr>
              <a:t> in the </a:t>
            </a:r>
            <a:r>
              <a:rPr lang="de-DE" sz="1600" dirty="0" err="1">
                <a:solidFill>
                  <a:srgbClr val="595A59"/>
                </a:solidFill>
                <a:latin typeface="Calibri"/>
                <a:ea typeface="Calibri"/>
                <a:cs typeface="Calibri"/>
                <a:sym typeface="Calibri"/>
              </a:rPr>
              <a:t>organisation</a:t>
            </a:r>
            <a:r>
              <a:rPr lang="de-DE" sz="1600" dirty="0">
                <a:solidFill>
                  <a:srgbClr val="595A59"/>
                </a:solidFill>
                <a:latin typeface="Calibri"/>
                <a:ea typeface="Calibri"/>
                <a:cs typeface="Calibri"/>
                <a:sym typeface="Calibri"/>
              </a:rPr>
              <a:t>. Mutual support, open </a:t>
            </a:r>
            <a:r>
              <a:rPr lang="de-DE" sz="1600" dirty="0" err="1">
                <a:solidFill>
                  <a:srgbClr val="595A59"/>
                </a:solidFill>
                <a:latin typeface="Calibri"/>
                <a:ea typeface="Calibri"/>
                <a:cs typeface="Calibri"/>
                <a:sym typeface="Calibri"/>
              </a:rPr>
              <a:t>error</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culture</a:t>
            </a:r>
            <a:r>
              <a:rPr lang="de-DE" sz="1600" dirty="0">
                <a:solidFill>
                  <a:srgbClr val="595A59"/>
                </a:solidFill>
                <a:latin typeface="Calibri"/>
                <a:ea typeface="Calibri"/>
                <a:cs typeface="Calibri"/>
                <a:sym typeface="Calibri"/>
              </a:rPr>
              <a:t> and </a:t>
            </a:r>
            <a:r>
              <a:rPr lang="de-DE" sz="1600" dirty="0" err="1">
                <a:solidFill>
                  <a:srgbClr val="595A59"/>
                </a:solidFill>
                <a:latin typeface="Calibri"/>
                <a:ea typeface="Calibri"/>
                <a:cs typeface="Calibri"/>
                <a:sym typeface="Calibri"/>
              </a:rPr>
              <a:t>commitment</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to</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shared</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values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foster</a:t>
            </a:r>
            <a:r>
              <a:rPr lang="de-DE" sz="1600" dirty="0">
                <a:solidFill>
                  <a:srgbClr val="595A59"/>
                </a:solidFill>
                <a:latin typeface="Calibri"/>
                <a:ea typeface="Calibri"/>
                <a:cs typeface="Calibri"/>
                <a:sym typeface="Calibri"/>
              </a:rPr>
              <a:t> open </a:t>
            </a:r>
            <a:r>
              <a:rPr lang="de-DE" sz="1600" dirty="0" err="1">
                <a:solidFill>
                  <a:srgbClr val="595A59"/>
                </a:solidFill>
                <a:latin typeface="Calibri"/>
                <a:ea typeface="Calibri"/>
                <a:cs typeface="Calibri"/>
                <a:sym typeface="Calibri"/>
              </a:rPr>
              <a:t>communication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innovation</a:t>
            </a:r>
            <a:r>
              <a:rPr lang="de-DE" sz="1600" dirty="0">
                <a:solidFill>
                  <a:srgbClr val="595A59"/>
                </a:solidFill>
                <a:latin typeface="Calibri"/>
                <a:ea typeface="Calibri"/>
                <a:cs typeface="Calibri"/>
                <a:sym typeface="Calibri"/>
              </a:rPr>
              <a:t> and </a:t>
            </a:r>
            <a:r>
              <a:rPr lang="de-DE" sz="1600" dirty="0" err="1">
                <a:solidFill>
                  <a:srgbClr val="595A59"/>
                </a:solidFill>
                <a:latin typeface="Calibri"/>
                <a:ea typeface="Calibri"/>
                <a:cs typeface="Calibri"/>
                <a:sym typeface="Calibri"/>
              </a:rPr>
              <a:t>creativity</a:t>
            </a:r>
            <a:r>
              <a:rPr lang="de-DE" sz="1600" dirty="0">
                <a:solidFill>
                  <a:srgbClr val="595A59"/>
                </a:solidFill>
                <a:latin typeface="Calibri"/>
                <a:ea typeface="Calibri"/>
                <a:cs typeface="Calibri"/>
                <a:sym typeface="Calibri"/>
              </a:rPr>
              <a:t>.</a:t>
            </a:r>
            <a:endParaRPr dirty="0"/>
          </a:p>
          <a:p>
            <a:pPr marL="0" marR="0" lvl="0" indent="0" algn="l" rtl="0">
              <a:spcBef>
                <a:spcPts val="600"/>
              </a:spcBef>
              <a:spcAft>
                <a:spcPts val="0"/>
              </a:spcAft>
              <a:buNone/>
            </a:pPr>
            <a:endParaRPr sz="1600" dirty="0">
              <a:solidFill>
                <a:srgbClr val="595A59"/>
              </a:solidFill>
              <a:latin typeface="Calibri"/>
              <a:ea typeface="Calibri"/>
              <a:cs typeface="Calibri"/>
              <a:sym typeface="Calibri"/>
            </a:endParaRPr>
          </a:p>
        </p:txBody>
      </p:sp>
      <p:sp>
        <p:nvSpPr>
          <p:cNvPr id="977" name="Google Shape;977;p9"/>
          <p:cNvSpPr/>
          <p:nvPr/>
        </p:nvSpPr>
        <p:spPr>
          <a:xfrm>
            <a:off x="6858959" y="1994260"/>
            <a:ext cx="2333898" cy="4249783"/>
          </a:xfrm>
          <a:prstGeom prst="rect">
            <a:avLst/>
          </a:prstGeom>
          <a:noFill/>
          <a:ln w="1905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2000" b="1" dirty="0">
                <a:solidFill>
                  <a:srgbClr val="086D6E"/>
                </a:solidFill>
                <a:latin typeface="Calibri"/>
                <a:ea typeface="Calibri"/>
                <a:cs typeface="Calibri"/>
                <a:sym typeface="Calibri"/>
              </a:rPr>
              <a:t>5. </a:t>
            </a:r>
            <a:r>
              <a:rPr lang="de-DE" sz="2000" b="1" dirty="0" err="1">
                <a:solidFill>
                  <a:srgbClr val="086D6E"/>
                </a:solidFill>
                <a:latin typeface="Calibri"/>
                <a:ea typeface="Calibri"/>
                <a:cs typeface="Calibri"/>
                <a:sym typeface="Calibri"/>
              </a:rPr>
              <a:t>Shared</a:t>
            </a:r>
            <a:r>
              <a:rPr lang="de-DE" sz="2000" b="1" dirty="0">
                <a:solidFill>
                  <a:srgbClr val="086D6E"/>
                </a:solidFill>
                <a:latin typeface="Calibri"/>
                <a:ea typeface="Calibri"/>
                <a:cs typeface="Calibri"/>
                <a:sym typeface="Calibri"/>
              </a:rPr>
              <a:t> </a:t>
            </a:r>
            <a:r>
              <a:rPr lang="de-DE" sz="2000" b="1" dirty="0" err="1">
                <a:solidFill>
                  <a:srgbClr val="086D6E"/>
                </a:solidFill>
                <a:latin typeface="Calibri"/>
                <a:ea typeface="Calibri"/>
                <a:cs typeface="Calibri"/>
                <a:sym typeface="Calibri"/>
              </a:rPr>
              <a:t>information</a:t>
            </a:r>
            <a:r>
              <a:rPr lang="de-DE" sz="2000" b="1" dirty="0">
                <a:solidFill>
                  <a:srgbClr val="086D6E"/>
                </a:solidFill>
                <a:latin typeface="Calibri"/>
                <a:ea typeface="Calibri"/>
                <a:cs typeface="Calibri"/>
                <a:sym typeface="Calibri"/>
              </a:rPr>
              <a:t> and </a:t>
            </a:r>
            <a:r>
              <a:rPr lang="de-DE" sz="2000" b="1" dirty="0" err="1">
                <a:solidFill>
                  <a:srgbClr val="086D6E"/>
                </a:solidFill>
                <a:latin typeface="Calibri"/>
                <a:ea typeface="Calibri"/>
                <a:cs typeface="Calibri"/>
                <a:sym typeface="Calibri"/>
              </a:rPr>
              <a:t>knowledge</a:t>
            </a:r>
            <a:endParaRPr dirty="0"/>
          </a:p>
          <a:p>
            <a:pPr marL="0" marR="0" lvl="0" indent="0" algn="l" rtl="0">
              <a:spcBef>
                <a:spcPts val="600"/>
              </a:spcBef>
              <a:spcAft>
                <a:spcPts val="0"/>
              </a:spcAft>
              <a:buNone/>
            </a:pPr>
            <a:r>
              <a:rPr lang="de-DE" sz="1600" dirty="0">
                <a:solidFill>
                  <a:srgbClr val="595A59"/>
                </a:solidFill>
                <a:latin typeface="Calibri"/>
                <a:ea typeface="Calibri"/>
                <a:cs typeface="Calibri"/>
                <a:sym typeface="Calibri"/>
              </a:rPr>
              <a:t>Knowledge </a:t>
            </a:r>
            <a:r>
              <a:rPr lang="de-DE" sz="1600" dirty="0" err="1">
                <a:solidFill>
                  <a:srgbClr val="595A59"/>
                </a:solidFill>
                <a:latin typeface="Calibri"/>
                <a:ea typeface="Calibri"/>
                <a:cs typeface="Calibri"/>
                <a:sym typeface="Calibri"/>
              </a:rPr>
              <a:t>is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recognised</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as</a:t>
            </a:r>
            <a:r>
              <a:rPr lang="de-DE" sz="1600" dirty="0">
                <a:solidFill>
                  <a:srgbClr val="595A59"/>
                </a:solidFill>
                <a:latin typeface="Calibri"/>
                <a:ea typeface="Calibri"/>
                <a:cs typeface="Calibri"/>
                <a:sym typeface="Calibri"/>
              </a:rPr>
              <a:t> a </a:t>
            </a:r>
            <a:r>
              <a:rPr lang="de-DE" sz="1600" dirty="0" err="1">
                <a:solidFill>
                  <a:srgbClr val="595A59"/>
                </a:solidFill>
                <a:latin typeface="Calibri"/>
                <a:ea typeface="Calibri"/>
                <a:cs typeface="Calibri"/>
                <a:sym typeface="Calibri"/>
              </a:rPr>
              <a:t>significant</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resource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that</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is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created</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preserved</a:t>
            </a:r>
            <a:r>
              <a:rPr lang="de-DE" sz="1600" dirty="0">
                <a:solidFill>
                  <a:srgbClr val="595A59"/>
                </a:solidFill>
                <a:latin typeface="Calibri"/>
                <a:ea typeface="Calibri"/>
                <a:cs typeface="Calibri"/>
                <a:sym typeface="Calibri"/>
              </a:rPr>
              <a:t> and </a:t>
            </a:r>
            <a:r>
              <a:rPr lang="de-DE" sz="1600" dirty="0" err="1">
                <a:solidFill>
                  <a:srgbClr val="595A59"/>
                </a:solidFill>
                <a:latin typeface="Calibri"/>
                <a:ea typeface="Calibri"/>
                <a:cs typeface="Calibri"/>
                <a:sym typeface="Calibri"/>
              </a:rPr>
              <a:t>used</a:t>
            </a:r>
            <a:r>
              <a:rPr lang="de-DE" sz="1600" dirty="0">
                <a:solidFill>
                  <a:srgbClr val="595A59"/>
                </a:solidFill>
                <a:latin typeface="Calibri"/>
                <a:ea typeface="Calibri"/>
                <a:cs typeface="Calibri"/>
                <a:sym typeface="Calibri"/>
              </a:rPr>
              <a:t>. Knowledge, </a:t>
            </a:r>
            <a:r>
              <a:rPr lang="de-DE" sz="1600" dirty="0" err="1">
                <a:solidFill>
                  <a:srgbClr val="595A59"/>
                </a:solidFill>
                <a:latin typeface="Calibri"/>
                <a:ea typeface="Calibri"/>
                <a:cs typeface="Calibri"/>
                <a:sym typeface="Calibri"/>
              </a:rPr>
              <a:t>experience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skills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should</a:t>
            </a:r>
            <a:r>
              <a:rPr lang="de-DE" sz="1600" dirty="0">
                <a:solidFill>
                  <a:srgbClr val="595A59"/>
                </a:solidFill>
                <a:latin typeface="Calibri"/>
                <a:ea typeface="Calibri"/>
                <a:cs typeface="Calibri"/>
                <a:sym typeface="Calibri"/>
              </a:rPr>
              <a:t> not </a:t>
            </a:r>
            <a:r>
              <a:rPr lang="de-DE" sz="1600" dirty="0" err="1">
                <a:solidFill>
                  <a:srgbClr val="595A59"/>
                </a:solidFill>
                <a:latin typeface="Calibri"/>
                <a:ea typeface="Calibri"/>
                <a:cs typeface="Calibri"/>
                <a:sym typeface="Calibri"/>
              </a:rPr>
              <a:t>be</a:t>
            </a:r>
            <a:r>
              <a:rPr lang="de-DE" sz="1600" dirty="0">
                <a:solidFill>
                  <a:srgbClr val="595A59"/>
                </a:solidFill>
                <a:latin typeface="Calibri"/>
                <a:ea typeface="Calibri"/>
                <a:cs typeface="Calibri"/>
                <a:sym typeface="Calibri"/>
              </a:rPr>
              <a:t> lost </a:t>
            </a:r>
            <a:r>
              <a:rPr lang="de-DE" sz="1600" dirty="0" err="1">
                <a:solidFill>
                  <a:srgbClr val="595A59"/>
                </a:solidFill>
                <a:latin typeface="Calibri"/>
                <a:ea typeface="Calibri"/>
                <a:cs typeface="Calibri"/>
                <a:sym typeface="Calibri"/>
              </a:rPr>
              <a:t>or</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only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used</a:t>
            </a:r>
            <a:r>
              <a:rPr lang="de-DE" sz="1600" dirty="0">
                <a:solidFill>
                  <a:srgbClr val="595A59"/>
                </a:solidFill>
                <a:latin typeface="Calibri"/>
                <a:ea typeface="Calibri"/>
                <a:cs typeface="Calibri"/>
                <a:sym typeface="Calibri"/>
              </a:rPr>
              <a:t> in individual </a:t>
            </a:r>
            <a:r>
              <a:rPr lang="de-DE" sz="1600" dirty="0" err="1">
                <a:solidFill>
                  <a:srgbClr val="595A59"/>
                </a:solidFill>
                <a:latin typeface="Calibri"/>
                <a:ea typeface="Calibri"/>
                <a:cs typeface="Calibri"/>
                <a:sym typeface="Calibri"/>
              </a:rPr>
              <a:t>areas</a:t>
            </a:r>
            <a:r>
              <a:rPr lang="de-DE" sz="1600" dirty="0">
                <a:solidFill>
                  <a:srgbClr val="595A59"/>
                </a:solidFill>
                <a:latin typeface="Calibri"/>
                <a:ea typeface="Calibri"/>
                <a:cs typeface="Calibri"/>
                <a:sym typeface="Calibri"/>
              </a:rPr>
              <a:t> – </a:t>
            </a:r>
            <a:r>
              <a:rPr lang="de-DE" sz="1600" dirty="0" err="1">
                <a:solidFill>
                  <a:srgbClr val="595A59"/>
                </a:solidFill>
                <a:latin typeface="Calibri"/>
                <a:ea typeface="Calibri"/>
                <a:cs typeface="Calibri"/>
                <a:sym typeface="Calibri"/>
              </a:rPr>
              <a:t>they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are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shared</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effectively</a:t>
            </a:r>
            <a:r>
              <a:rPr lang="de-DE" sz="1600" dirty="0">
                <a:solidFill>
                  <a:srgbClr val="595A59"/>
                </a:solidFill>
                <a:latin typeface="Calibri"/>
                <a:ea typeface="Calibri"/>
                <a:cs typeface="Calibri"/>
                <a:sym typeface="Calibri"/>
              </a:rPr>
              <a:t> and </a:t>
            </a:r>
            <a:r>
              <a:rPr lang="de-DE" sz="1600" dirty="0" err="1">
                <a:solidFill>
                  <a:srgbClr val="595A59"/>
                </a:solidFill>
                <a:latin typeface="Calibri"/>
                <a:ea typeface="Calibri"/>
                <a:cs typeface="Calibri"/>
                <a:sym typeface="Calibri"/>
              </a:rPr>
              <a:t>systematically</a:t>
            </a:r>
            <a:r>
              <a:rPr lang="de-DE" sz="1600" dirty="0">
                <a:solidFill>
                  <a:srgbClr val="595A59"/>
                </a:solidFill>
                <a:latin typeface="Calibri"/>
                <a:ea typeface="Calibri"/>
                <a:cs typeface="Calibri"/>
                <a:sym typeface="Calibri"/>
              </a:rPr>
              <a:t> so </a:t>
            </a:r>
            <a:r>
              <a:rPr lang="de-DE" sz="1600" dirty="0" err="1">
                <a:solidFill>
                  <a:srgbClr val="595A59"/>
                </a:solidFill>
                <a:latin typeface="Calibri"/>
                <a:ea typeface="Calibri"/>
                <a:cs typeface="Calibri"/>
                <a:sym typeface="Calibri"/>
              </a:rPr>
              <a:t>that</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everyone</a:t>
            </a:r>
            <a:r>
              <a:rPr lang="de-DE" sz="1600" dirty="0">
                <a:solidFill>
                  <a:srgbClr val="595A59"/>
                </a:solidFill>
                <a:latin typeface="Calibri"/>
                <a:ea typeface="Calibri"/>
                <a:cs typeface="Calibri"/>
                <a:sym typeface="Calibri"/>
              </a:rPr>
              <a:t> in the </a:t>
            </a:r>
            <a:r>
              <a:rPr lang="de-DE" sz="1600" dirty="0" err="1">
                <a:solidFill>
                  <a:srgbClr val="595A59"/>
                </a:solidFill>
                <a:latin typeface="Calibri"/>
                <a:ea typeface="Calibri"/>
                <a:cs typeface="Calibri"/>
                <a:sym typeface="Calibri"/>
              </a:rPr>
              <a:t>organisation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benefits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from</a:t>
            </a:r>
            <a:r>
              <a:rPr lang="de-DE" sz="1600" dirty="0">
                <a:solidFill>
                  <a:srgbClr val="595A59"/>
                </a:solidFill>
                <a:latin typeface="Calibri"/>
                <a:ea typeface="Calibri"/>
                <a:cs typeface="Calibri"/>
                <a:sym typeface="Calibri"/>
              </a:rPr>
              <a:t> it.</a:t>
            </a:r>
            <a:endParaRPr sz="1600" dirty="0">
              <a:solidFill>
                <a:srgbClr val="595A59"/>
              </a:solidFill>
              <a:latin typeface="Calibri"/>
              <a:ea typeface="Calibri"/>
              <a:cs typeface="Calibri"/>
              <a:sym typeface="Calibri"/>
            </a:endParaRPr>
          </a:p>
        </p:txBody>
      </p:sp>
      <p:sp>
        <p:nvSpPr>
          <p:cNvPr id="978" name="Google Shape;978;p9"/>
          <p:cNvSpPr/>
          <p:nvPr/>
        </p:nvSpPr>
        <p:spPr>
          <a:xfrm>
            <a:off x="9468137" y="1994261"/>
            <a:ext cx="2333898" cy="4249783"/>
          </a:xfrm>
          <a:prstGeom prst="rect">
            <a:avLst/>
          </a:prstGeom>
          <a:noFill/>
          <a:ln w="1905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de-DE" sz="2000" b="1" dirty="0">
                <a:solidFill>
                  <a:srgbClr val="086D6E"/>
                </a:solidFill>
                <a:latin typeface="Calibri"/>
                <a:ea typeface="Calibri"/>
                <a:cs typeface="Calibri"/>
                <a:sym typeface="Calibri"/>
              </a:rPr>
              <a:t>6. </a:t>
            </a:r>
            <a:r>
              <a:rPr lang="de-DE" sz="2000" b="1" dirty="0" err="1">
                <a:solidFill>
                  <a:srgbClr val="086D6E"/>
                </a:solidFill>
                <a:latin typeface="Calibri"/>
                <a:ea typeface="Calibri"/>
                <a:cs typeface="Calibri"/>
                <a:sym typeface="Calibri"/>
              </a:rPr>
              <a:t>Availability</a:t>
            </a:r>
            <a:r>
              <a:rPr lang="de-DE" sz="2000" b="1" dirty="0">
                <a:solidFill>
                  <a:srgbClr val="086D6E"/>
                </a:solidFill>
                <a:latin typeface="Calibri"/>
                <a:ea typeface="Calibri"/>
                <a:cs typeface="Calibri"/>
                <a:sym typeface="Calibri"/>
              </a:rPr>
              <a:t> of </a:t>
            </a:r>
            <a:r>
              <a:rPr lang="de-DE" sz="2000" b="1" dirty="0" err="1">
                <a:solidFill>
                  <a:srgbClr val="086D6E"/>
                </a:solidFill>
                <a:latin typeface="Calibri"/>
                <a:ea typeface="Calibri"/>
                <a:cs typeface="Calibri"/>
                <a:sym typeface="Calibri"/>
              </a:rPr>
              <a:t>resources</a:t>
            </a:r>
            <a:endParaRPr dirty="0"/>
          </a:p>
          <a:p>
            <a:pPr marL="0" marR="0" lvl="0" indent="0" algn="l" rtl="0">
              <a:spcBef>
                <a:spcPts val="600"/>
              </a:spcBef>
              <a:spcAft>
                <a:spcPts val="0"/>
              </a:spcAft>
              <a:buNone/>
            </a:pPr>
            <a:r>
              <a:rPr lang="de-DE" sz="1600" dirty="0">
                <a:solidFill>
                  <a:srgbClr val="595A59"/>
                </a:solidFill>
                <a:latin typeface="Calibri"/>
                <a:ea typeface="Calibri"/>
                <a:cs typeface="Calibri"/>
                <a:sym typeface="Calibri"/>
              </a:rPr>
              <a:t>Resources </a:t>
            </a:r>
            <a:r>
              <a:rPr lang="de-DE" sz="1600" dirty="0" err="1">
                <a:solidFill>
                  <a:srgbClr val="595A59"/>
                </a:solidFill>
                <a:latin typeface="Calibri"/>
                <a:ea typeface="Calibri"/>
                <a:cs typeface="Calibri"/>
                <a:sym typeface="Calibri"/>
              </a:rPr>
              <a:t>are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routinely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reviewed</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continuously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expanded</a:t>
            </a:r>
            <a:r>
              <a:rPr lang="de-DE" sz="1600" dirty="0">
                <a:solidFill>
                  <a:srgbClr val="595A59"/>
                </a:solidFill>
                <a:latin typeface="Calibri"/>
                <a:ea typeface="Calibri"/>
                <a:cs typeface="Calibri"/>
                <a:sym typeface="Calibri"/>
              </a:rPr>
              <a:t> and </a:t>
            </a:r>
            <a:r>
              <a:rPr lang="de-DE" sz="1600" dirty="0" err="1">
                <a:solidFill>
                  <a:srgbClr val="595A59"/>
                </a:solidFill>
                <a:latin typeface="Calibri"/>
                <a:ea typeface="Calibri"/>
                <a:cs typeface="Calibri"/>
                <a:sym typeface="Calibri"/>
              </a:rPr>
              <a:t>profitably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utilised</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Employees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are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supported</a:t>
            </a:r>
            <a:r>
              <a:rPr lang="de-DE" sz="1600" dirty="0">
                <a:solidFill>
                  <a:srgbClr val="595A59"/>
                </a:solidFill>
                <a:latin typeface="Calibri"/>
                <a:ea typeface="Calibri"/>
                <a:cs typeface="Calibri"/>
                <a:sym typeface="Calibri"/>
              </a:rPr>
              <a:t> in </a:t>
            </a:r>
            <a:r>
              <a:rPr lang="de-DE" sz="1600" dirty="0" err="1">
                <a:solidFill>
                  <a:srgbClr val="595A59"/>
                </a:solidFill>
                <a:latin typeface="Calibri"/>
                <a:ea typeface="Calibri"/>
                <a:cs typeface="Calibri"/>
                <a:sym typeface="Calibri"/>
              </a:rPr>
              <a:t>their</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development</a:t>
            </a:r>
            <a:r>
              <a:rPr lang="de-DE" sz="1600" dirty="0">
                <a:solidFill>
                  <a:srgbClr val="595A59"/>
                </a:solidFill>
                <a:latin typeface="Calibri"/>
                <a:ea typeface="Calibri"/>
                <a:cs typeface="Calibri"/>
                <a:sym typeface="Calibri"/>
              </a:rPr>
              <a:t>. Technologies </a:t>
            </a:r>
            <a:r>
              <a:rPr lang="de-DE" sz="1600" dirty="0" err="1">
                <a:solidFill>
                  <a:srgbClr val="595A59"/>
                </a:solidFill>
                <a:latin typeface="Calibri"/>
                <a:ea typeface="Calibri"/>
                <a:cs typeface="Calibri"/>
                <a:sym typeface="Calibri"/>
              </a:rPr>
              <a:t>are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used</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to</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improve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work</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processes</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eliminate</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weaknesses</a:t>
            </a:r>
            <a:r>
              <a:rPr lang="de-DE" sz="1600" dirty="0">
                <a:solidFill>
                  <a:srgbClr val="595A59"/>
                </a:solidFill>
                <a:latin typeface="Calibri"/>
                <a:ea typeface="Calibri"/>
                <a:cs typeface="Calibri"/>
                <a:sym typeface="Calibri"/>
              </a:rPr>
              <a:t> and </a:t>
            </a:r>
            <a:r>
              <a:rPr lang="de-DE" sz="1600" dirty="0" err="1">
                <a:solidFill>
                  <a:srgbClr val="595A59"/>
                </a:solidFill>
                <a:latin typeface="Calibri"/>
                <a:ea typeface="Calibri"/>
                <a:cs typeface="Calibri"/>
                <a:sym typeface="Calibri"/>
              </a:rPr>
              <a:t>ensure</a:t>
            </a:r>
            <a:r>
              <a:rPr lang="de-DE" sz="1600" dirty="0">
                <a:solidFill>
                  <a:srgbClr val="595A59"/>
                </a:solidFill>
                <a:latin typeface="Calibri"/>
                <a:ea typeface="Calibri"/>
                <a:cs typeface="Calibri"/>
                <a:sym typeface="Calibri"/>
              </a:rPr>
              <a:t> the </a:t>
            </a:r>
            <a:r>
              <a:rPr lang="de-DE" sz="1600" dirty="0" err="1">
                <a:solidFill>
                  <a:srgbClr val="595A59"/>
                </a:solidFill>
                <a:latin typeface="Calibri"/>
                <a:ea typeface="Calibri"/>
                <a:cs typeface="Calibri"/>
                <a:sym typeface="Calibri"/>
              </a:rPr>
              <a:t>ability</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to</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act</a:t>
            </a:r>
            <a:r>
              <a:rPr lang="de-DE" sz="1600" dirty="0">
                <a:solidFill>
                  <a:srgbClr val="595A59"/>
                </a:solidFill>
                <a:latin typeface="Calibri"/>
                <a:ea typeface="Calibri"/>
                <a:cs typeface="Calibri"/>
                <a:sym typeface="Calibri"/>
              </a:rPr>
              <a:t> in case of </a:t>
            </a:r>
            <a:r>
              <a:rPr lang="de-DE" sz="1600" dirty="0" err="1">
                <a:solidFill>
                  <a:srgbClr val="595A59"/>
                </a:solidFill>
                <a:latin typeface="Calibri"/>
                <a:ea typeface="Calibri"/>
                <a:cs typeface="Calibri"/>
                <a:sym typeface="Calibri"/>
              </a:rPr>
              <a:t>unforeseen</a:t>
            </a:r>
            <a:r>
              <a:rPr lang="de-DE" sz="1600" dirty="0">
                <a:solidFill>
                  <a:srgbClr val="595A59"/>
                </a:solidFill>
                <a:latin typeface="Calibri"/>
                <a:ea typeface="Calibri"/>
                <a:cs typeface="Calibri"/>
                <a:sym typeface="Calibri"/>
              </a:rPr>
              <a:t> </a:t>
            </a:r>
            <a:r>
              <a:rPr lang="de-DE" sz="1600" dirty="0" err="1">
                <a:solidFill>
                  <a:srgbClr val="595A59"/>
                </a:solidFill>
                <a:latin typeface="Calibri"/>
                <a:ea typeface="Calibri"/>
                <a:cs typeface="Calibri"/>
                <a:sym typeface="Calibri"/>
              </a:rPr>
              <a:t>events</a:t>
            </a:r>
            <a:r>
              <a:rPr lang="de-DE" sz="1600" dirty="0">
                <a:solidFill>
                  <a:srgbClr val="595A59"/>
                </a:solidFill>
                <a:latin typeface="Calibri"/>
                <a:ea typeface="Calibri"/>
                <a:cs typeface="Calibri"/>
                <a:sym typeface="Calibri"/>
              </a:rPr>
              <a:t>.</a:t>
            </a:r>
            <a:endParaRPr dirty="0"/>
          </a:p>
          <a:p>
            <a:pPr marL="0" marR="0" lvl="0" indent="0" algn="l" rtl="0">
              <a:spcBef>
                <a:spcPts val="600"/>
              </a:spcBef>
              <a:spcAft>
                <a:spcPts val="0"/>
              </a:spcAft>
              <a:buNone/>
            </a:pPr>
            <a:endParaRPr sz="1600" dirty="0">
              <a:solidFill>
                <a:srgbClr val="595A59"/>
              </a:solidFill>
              <a:latin typeface="Calibri"/>
              <a:ea typeface="Calibri"/>
              <a:cs typeface="Calibri"/>
              <a:sym typeface="Calibri"/>
            </a:endParaRPr>
          </a:p>
        </p:txBody>
      </p:sp>
      <p:sp>
        <p:nvSpPr>
          <p:cNvPr id="4" name="Google Shape;965;p8">
            <a:extLst>
              <a:ext uri="{FF2B5EF4-FFF2-40B4-BE49-F238E27FC236}">
                <a16:creationId xmlns:a16="http://schemas.microsoft.com/office/drawing/2014/main" id="{68CB5FC2-C956-177A-E345-17C53841B69A}"/>
              </a:ext>
            </a:extLst>
          </p:cNvPr>
          <p:cNvSpPr txBox="1">
            <a:spLocks/>
          </p:cNvSpPr>
          <p:nvPr/>
        </p:nvSpPr>
        <p:spPr>
          <a:xfrm>
            <a:off x="370936" y="1231888"/>
            <a:ext cx="11489369" cy="260482"/>
          </a:xfrm>
          <a:prstGeom prst="rect">
            <a:avLst/>
          </a:prstGeom>
          <a:noFill/>
          <a:ln>
            <a:noFill/>
          </a:ln>
        </p:spPr>
        <p:txBody>
          <a:bodyPr spcFirstLastPara="1" wrap="square" lIns="91425" tIns="45700" rIns="91425" bIns="45700" anchor="t" anchorCtr="0">
            <a:normAutofit fontScale="85000" lnSpcReduction="20000"/>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79527B"/>
              </a:buClr>
              <a:buSzPts val="1800"/>
              <a:buFont typeface="Arial"/>
              <a:buNone/>
              <a:defRPr sz="1800" b="0" i="0" u="none" strike="noStrike" cap="none">
                <a:solidFill>
                  <a:srgbClr val="79527B"/>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buSzPct val="100000"/>
            </a:pPr>
            <a:r>
              <a:rPr lang="en-GB" dirty="0"/>
              <a:t>The nine factors of organisational resilience II/III</a:t>
            </a:r>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4847</Words>
  <Application>Microsoft Office PowerPoint</Application>
  <PresentationFormat>Breitbild</PresentationFormat>
  <Paragraphs>451</Paragraphs>
  <Slides>47</Slides>
  <Notes>47</Notes>
  <HiddenSlides>0</HiddenSlides>
  <MMClips>0</MMClips>
  <ScaleCrop>false</ScaleCrop>
  <HeadingPairs>
    <vt:vector size="6" baseType="variant">
      <vt:variant>
        <vt:lpstr>Verwendete Schriftarten</vt:lpstr>
      </vt:variant>
      <vt:variant>
        <vt:i4>12</vt:i4>
      </vt:variant>
      <vt:variant>
        <vt:lpstr>Design</vt:lpstr>
      </vt:variant>
      <vt:variant>
        <vt:i4>1</vt:i4>
      </vt:variant>
      <vt:variant>
        <vt:lpstr>Folientitel</vt:lpstr>
      </vt:variant>
      <vt:variant>
        <vt:i4>47</vt:i4>
      </vt:variant>
    </vt:vector>
  </HeadingPairs>
  <TitlesOfParts>
    <vt:vector size="60" baseType="lpstr">
      <vt:lpstr>Courier New</vt:lpstr>
      <vt:lpstr>Montserrat Medium</vt:lpstr>
      <vt:lpstr>Lato Light</vt:lpstr>
      <vt:lpstr>Calibri</vt:lpstr>
      <vt:lpstr>Noto Sans Symbols</vt:lpstr>
      <vt:lpstr>Merriweather Sans</vt:lpstr>
      <vt:lpstr>Lato</vt:lpstr>
      <vt:lpstr>Arial</vt:lpstr>
      <vt:lpstr>Quattrocento Sans</vt:lpstr>
      <vt:lpstr>Times New Roman</vt:lpstr>
      <vt:lpstr>Montserrat Light</vt:lpstr>
      <vt:lpstr>Montserrat</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Gillian Keane</dc:creator>
  <cp:lastModifiedBy>Julia Grey</cp:lastModifiedBy>
  <cp:revision>15</cp:revision>
  <dcterms:created xsi:type="dcterms:W3CDTF">2020-10-14T13:32:04Z</dcterms:created>
  <dcterms:modified xsi:type="dcterms:W3CDTF">2023-05-22T06:27:22Z</dcterms:modified>
</cp:coreProperties>
</file>